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handoutMasterIdLst>
    <p:handoutMasterId r:id="rId12"/>
  </p:handoutMasterIdLst>
  <p:sldIdLst>
    <p:sldId id="256" r:id="rId2"/>
    <p:sldId id="258" r:id="rId3"/>
    <p:sldId id="259" r:id="rId4"/>
    <p:sldId id="260" r:id="rId5"/>
    <p:sldId id="261" r:id="rId6"/>
    <p:sldId id="272" r:id="rId7"/>
    <p:sldId id="263" r:id="rId8"/>
    <p:sldId id="271" r:id="rId9"/>
    <p:sldId id="27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a:srgbClr val="FF9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06"/>
    <p:restoredTop sz="94702"/>
  </p:normalViewPr>
  <p:slideViewPr>
    <p:cSldViewPr snapToGrid="0" snapToObjects="1">
      <p:cViewPr varScale="1">
        <p:scale>
          <a:sx n="70" d="100"/>
          <a:sy n="70" d="100"/>
        </p:scale>
        <p:origin x="924" y="72"/>
      </p:cViewPr>
      <p:guideLst/>
    </p:cSldViewPr>
  </p:slideViewPr>
  <p:notesTextViewPr>
    <p:cViewPr>
      <p:scale>
        <a:sx n="1" d="1"/>
        <a:sy n="1" d="1"/>
      </p:scale>
      <p:origin x="0" y="0"/>
    </p:cViewPr>
  </p:notesTextViewPr>
  <p:notesViewPr>
    <p:cSldViewPr snapToGrid="0" snapToObjects="1">
      <p:cViewPr varScale="1">
        <p:scale>
          <a:sx n="56" d="100"/>
          <a:sy n="56" d="100"/>
        </p:scale>
        <p:origin x="2011"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55B98AE-1154-4EA4-899F-722CB7986E9F}" type="datetimeFigureOut">
              <a:rPr lang="en-GB" smtClean="0"/>
              <a:t>09/04/2020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5FF82C0-F23D-4216-B121-5EAD982AC67C}" type="slidenum">
              <a:rPr lang="en-GB" smtClean="0"/>
              <a:t>‹#›</a:t>
            </a:fld>
            <a:endParaRPr lang="en-GB"/>
          </a:p>
        </p:txBody>
      </p:sp>
    </p:spTree>
    <p:extLst>
      <p:ext uri="{BB962C8B-B14F-4D97-AF65-F5344CB8AC3E}">
        <p14:creationId xmlns:p14="http://schemas.microsoft.com/office/powerpoint/2010/main" val="26900410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DDA74F-18EB-4DEF-A859-5E2E7A0C29F5}" type="datetimeFigureOut">
              <a:rPr lang="en-GB" smtClean="0"/>
              <a:t>09/04/2020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A546D1-75C0-467C-9D1F-BC179D863585}" type="slidenum">
              <a:rPr lang="en-GB" smtClean="0"/>
              <a:t>‹#›</a:t>
            </a:fld>
            <a:endParaRPr lang="en-GB"/>
          </a:p>
        </p:txBody>
      </p:sp>
    </p:spTree>
    <p:extLst>
      <p:ext uri="{BB962C8B-B14F-4D97-AF65-F5344CB8AC3E}">
        <p14:creationId xmlns:p14="http://schemas.microsoft.com/office/powerpoint/2010/main" val="354901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C249DE9-2769-8840-A140-E0DFA647BBB8}"/>
              </a:ext>
            </a:extLst>
          </p:cNvPr>
          <p:cNvPicPr>
            <a:picLocks noChangeAspect="1"/>
          </p:cNvPicPr>
          <p:nvPr userDrawn="1"/>
        </p:nvPicPr>
        <p:blipFill>
          <a:blip r:embed="rId2"/>
          <a:stretch>
            <a:fillRect/>
          </a:stretch>
        </p:blipFill>
        <p:spPr>
          <a:xfrm>
            <a:off x="4762" y="0"/>
            <a:ext cx="12182475" cy="6858000"/>
          </a:xfrm>
          <a:prstGeom prst="rect">
            <a:avLst/>
          </a:prstGeom>
        </p:spPr>
      </p:pic>
      <p:sp>
        <p:nvSpPr>
          <p:cNvPr id="2" name="Title 1"/>
          <p:cNvSpPr>
            <a:spLocks noGrp="1"/>
          </p:cNvSpPr>
          <p:nvPr>
            <p:ph type="title"/>
          </p:nvPr>
        </p:nvSpPr>
        <p:spPr>
          <a:xfrm>
            <a:off x="838199" y="1826063"/>
            <a:ext cx="10515600" cy="1325563"/>
          </a:xfrm>
          <a:prstGeom prst="rect">
            <a:avLst/>
          </a:prstGeom>
        </p:spPr>
        <p:txBody>
          <a:bodyPr anchor="ctr"/>
          <a:lstStyle>
            <a:lvl1pPr>
              <a:defRPr>
                <a:solidFill>
                  <a:schemeClr val="bg1"/>
                </a:solidFill>
              </a:defRPr>
            </a:lvl1pPr>
          </a:lstStyle>
          <a:p>
            <a:r>
              <a:rPr lang="en-US" dirty="0" smtClean="0"/>
              <a:t>Click to edit Master title style</a:t>
            </a:r>
            <a:endParaRPr lang="en-GB" dirty="0"/>
          </a:p>
        </p:txBody>
      </p:sp>
      <p:sp>
        <p:nvSpPr>
          <p:cNvPr id="4" name="Content Placeholder 4"/>
          <p:cNvSpPr>
            <a:spLocks noGrp="1"/>
          </p:cNvSpPr>
          <p:nvPr>
            <p:ph sz="quarter" idx="10"/>
          </p:nvPr>
        </p:nvSpPr>
        <p:spPr>
          <a:xfrm>
            <a:off x="838199" y="3321544"/>
            <a:ext cx="10515600" cy="661987"/>
          </a:xfrm>
          <a:prstGeom prst="rect">
            <a:avLst/>
          </a:prstGeom>
        </p:spPr>
        <p:txBody>
          <a:bodyPr/>
          <a:lstStyle>
            <a:lvl1pPr marL="0" indent="0">
              <a:buNone/>
              <a:defRPr>
                <a:solidFill>
                  <a:schemeClr val="bg1"/>
                </a:solidFill>
              </a:defRPr>
            </a:lvl1pPr>
          </a:lstStyle>
          <a:p>
            <a:pPr lvl="0"/>
            <a:r>
              <a:rPr lang="en-US" dirty="0" smtClean="0"/>
              <a:t>Edit Master text styles</a:t>
            </a:r>
          </a:p>
        </p:txBody>
      </p:sp>
    </p:spTree>
    <p:extLst>
      <p:ext uri="{BB962C8B-B14F-4D97-AF65-F5344CB8AC3E}">
        <p14:creationId xmlns:p14="http://schemas.microsoft.com/office/powerpoint/2010/main" val="2412521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32AD7-B791-7045-87D4-74185ED0074F}"/>
              </a:ext>
            </a:extLst>
          </p:cNvPr>
          <p:cNvSpPr>
            <a:spLocks noGrp="1"/>
          </p:cNvSpPr>
          <p:nvPr>
            <p:ph type="title"/>
          </p:nvPr>
        </p:nvSpPr>
        <p:spPr>
          <a:xfrm>
            <a:off x="838200" y="759279"/>
            <a:ext cx="8991600" cy="1069521"/>
          </a:xfrm>
          <a:prstGeom prst="rect">
            <a:avLst/>
          </a:prstGeom>
        </p:spPr>
        <p:txBody>
          <a:bodyPr anchor="ctr">
            <a:normAutofit/>
          </a:bodyPr>
          <a:lstStyle>
            <a:lvl1pPr>
              <a:defRPr sz="3600" b="1" i="1">
                <a:solidFill>
                  <a:srgbClr val="00206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88067C3D-8373-4E43-A755-5378E783AEFC}"/>
              </a:ext>
            </a:extLst>
          </p:cNvPr>
          <p:cNvSpPr>
            <a:spLocks noGrp="1"/>
          </p:cNvSpPr>
          <p:nvPr>
            <p:ph idx="1"/>
          </p:nvPr>
        </p:nvSpPr>
        <p:spPr>
          <a:xfrm>
            <a:off x="838200" y="1959429"/>
            <a:ext cx="10515600" cy="4217534"/>
          </a:xfrm>
          <a:prstGeom prst="rect">
            <a:avLst/>
          </a:prstGeom>
        </p:spPr>
        <p:txBody>
          <a:bodyPr/>
          <a:lstStyle>
            <a:lvl1pPr marL="228600" indent="-228600">
              <a:buFont typeface="Gill Sans MT" panose="020B0502020104020203" pitchFamily="34" charset="0"/>
              <a:buChar char="–"/>
              <a:defRPr/>
            </a:lvl1pPr>
            <a:lvl2pPr marL="685800" indent="-228600">
              <a:buFont typeface="Gill Sans MT" panose="020B0502020104020203" pitchFamily="34" charset="0"/>
              <a:buChar char="–"/>
              <a:defRPr/>
            </a:lvl2pPr>
            <a:lvl3pPr marL="1143000" indent="-228600">
              <a:buFont typeface="Gill Sans MT" panose="020B0502020104020203" pitchFamily="34" charset="0"/>
              <a:buChar char="–"/>
              <a:defRPr/>
            </a:lvl3pPr>
            <a:lvl4pPr marL="1600200" indent="-228600">
              <a:buFont typeface="Gill Sans MT" panose="020B0502020104020203" pitchFamily="34" charset="0"/>
              <a:buChar char="–"/>
              <a:defRPr/>
            </a:lvl4pPr>
            <a:lvl5pPr marL="2057400" indent="-228600">
              <a:buFont typeface="Gill Sans MT" panose="020B0502020104020203"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79759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5739E-86BD-9948-B9D1-39A6BBA82216}"/>
              </a:ext>
            </a:extLst>
          </p:cNvPr>
          <p:cNvSpPr>
            <a:spLocks noGrp="1"/>
          </p:cNvSpPr>
          <p:nvPr>
            <p:ph type="title"/>
          </p:nvPr>
        </p:nvSpPr>
        <p:spPr>
          <a:xfrm>
            <a:off x="838200" y="767255"/>
            <a:ext cx="9352280" cy="923433"/>
          </a:xfrm>
          <a:prstGeom prst="rect">
            <a:avLst/>
          </a:prstGeom>
        </p:spPr>
        <p:txBody>
          <a:bodyPr anchor="ctr">
            <a:normAutofit/>
          </a:bodyPr>
          <a:lstStyle>
            <a:lvl1pPr>
              <a:defRPr sz="3600" b="1" i="1">
                <a:solidFill>
                  <a:srgbClr val="00206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BD1CE2E2-95F7-984D-A8EB-7A8E41BF8FC8}"/>
              </a:ext>
            </a:extLst>
          </p:cNvPr>
          <p:cNvSpPr>
            <a:spLocks noGrp="1"/>
          </p:cNvSpPr>
          <p:nvPr>
            <p:ph sz="half" idx="1"/>
          </p:nvPr>
        </p:nvSpPr>
        <p:spPr>
          <a:xfrm>
            <a:off x="838200" y="1825625"/>
            <a:ext cx="5181600" cy="4351338"/>
          </a:xfrm>
          <a:prstGeom prst="rect">
            <a:avLst/>
          </a:prstGeom>
        </p:spPr>
        <p:txBody>
          <a:bodyPr/>
          <a:lstStyle>
            <a:lvl1pPr marL="228600" indent="-228600">
              <a:buFont typeface="Gill Sans MT" panose="020B0502020104020203" pitchFamily="34" charset="0"/>
              <a:buChar char="–"/>
              <a:defRPr/>
            </a:lvl1pPr>
            <a:lvl2pPr marL="685800" indent="-228600">
              <a:buFont typeface="Gill Sans MT" panose="020B0502020104020203" pitchFamily="34" charset="0"/>
              <a:buChar char="–"/>
              <a:defRPr/>
            </a:lvl2pPr>
            <a:lvl3pPr marL="1143000" indent="-228600">
              <a:buFont typeface="Gill Sans MT" panose="020B0502020104020203" pitchFamily="34" charset="0"/>
              <a:buChar char="–"/>
              <a:defRPr/>
            </a:lvl3pPr>
            <a:lvl4pPr marL="1600200" indent="-228600">
              <a:buFont typeface="Gill Sans MT" panose="020B0502020104020203" pitchFamily="34" charset="0"/>
              <a:buChar char="–"/>
              <a:defRPr/>
            </a:lvl4pPr>
            <a:lvl5pPr marL="2057400" indent="-228600">
              <a:buFont typeface="Gill Sans MT" panose="020B0502020104020203"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0C0B447A-43A8-D946-8ABE-0E47251AB9AA}"/>
              </a:ext>
            </a:extLst>
          </p:cNvPr>
          <p:cNvSpPr>
            <a:spLocks noGrp="1"/>
          </p:cNvSpPr>
          <p:nvPr>
            <p:ph sz="half" idx="2"/>
          </p:nvPr>
        </p:nvSpPr>
        <p:spPr>
          <a:xfrm>
            <a:off x="6172200" y="1825625"/>
            <a:ext cx="5181600" cy="4351338"/>
          </a:xfrm>
          <a:prstGeom prst="rect">
            <a:avLst/>
          </a:prstGeom>
        </p:spPr>
        <p:txBody>
          <a:bodyPr/>
          <a:lstStyle>
            <a:lvl1pPr marL="228600" indent="-228600">
              <a:buFont typeface="Gill Sans MT" panose="020B0502020104020203" pitchFamily="34" charset="0"/>
              <a:buChar char="–"/>
              <a:defRPr/>
            </a:lvl1pPr>
            <a:lvl2pPr marL="685800" indent="-228600">
              <a:buFont typeface="Gill Sans MT" panose="020B0502020104020203" pitchFamily="34" charset="0"/>
              <a:buChar char="–"/>
              <a:defRPr/>
            </a:lvl2pPr>
            <a:lvl3pPr marL="1143000" indent="-228600">
              <a:buFont typeface="Gill Sans MT" panose="020B0502020104020203" pitchFamily="34" charset="0"/>
              <a:buChar char="–"/>
              <a:defRPr/>
            </a:lvl3pPr>
            <a:lvl4pPr marL="1600200" indent="-228600">
              <a:buFont typeface="Gill Sans MT" panose="020B0502020104020203" pitchFamily="34" charset="0"/>
              <a:buChar char="–"/>
              <a:defRPr/>
            </a:lvl4pPr>
            <a:lvl5pPr marL="2057400" indent="-228600">
              <a:buFont typeface="Gill Sans MT" panose="020B0502020104020203"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684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EA788-5947-0448-A0A3-82A5CBAD9A9A}"/>
              </a:ext>
            </a:extLst>
          </p:cNvPr>
          <p:cNvSpPr>
            <a:spLocks noGrp="1"/>
          </p:cNvSpPr>
          <p:nvPr>
            <p:ph type="title"/>
          </p:nvPr>
        </p:nvSpPr>
        <p:spPr>
          <a:xfrm>
            <a:off x="839788" y="725214"/>
            <a:ext cx="9249092" cy="965474"/>
          </a:xfrm>
          <a:prstGeom prst="rect">
            <a:avLst/>
          </a:prstGeom>
        </p:spPr>
        <p:txBody>
          <a:bodyPr anchor="ctr">
            <a:normAutofit/>
          </a:bodyPr>
          <a:lstStyle>
            <a:lvl1pPr>
              <a:defRPr sz="3600" b="1" i="1">
                <a:solidFill>
                  <a:srgbClr val="002060"/>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60D07749-E76F-1E46-864E-E50FE6C6A63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i="1">
                <a:solidFill>
                  <a:srgbClr val="00999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1F44B205-AC93-D642-97A3-93F7410A2F80}"/>
              </a:ext>
            </a:extLst>
          </p:cNvPr>
          <p:cNvSpPr>
            <a:spLocks noGrp="1"/>
          </p:cNvSpPr>
          <p:nvPr>
            <p:ph sz="half" idx="2"/>
          </p:nvPr>
        </p:nvSpPr>
        <p:spPr>
          <a:xfrm>
            <a:off x="839788" y="2505075"/>
            <a:ext cx="5157787" cy="3684588"/>
          </a:xfrm>
          <a:prstGeom prst="rect">
            <a:avLst/>
          </a:prstGeom>
        </p:spPr>
        <p:txBody>
          <a:bodyPr/>
          <a:lstStyle>
            <a:lvl1pPr marL="228600" indent="-228600">
              <a:buFont typeface="Gill Sans MT" panose="020B0502020104020203" pitchFamily="34" charset="0"/>
              <a:buChar char="–"/>
              <a:defRPr/>
            </a:lvl1pPr>
            <a:lvl2pPr marL="685800" indent="-228600">
              <a:buFont typeface="Gill Sans MT" panose="020B0502020104020203" pitchFamily="34" charset="0"/>
              <a:buChar char="–"/>
              <a:defRPr/>
            </a:lvl2pPr>
            <a:lvl3pPr marL="1143000" indent="-228600">
              <a:buFont typeface="Gill Sans MT" panose="020B0502020104020203" pitchFamily="34" charset="0"/>
              <a:buChar char="–"/>
              <a:defRPr/>
            </a:lvl3pPr>
            <a:lvl4pPr marL="1600200" indent="-228600">
              <a:buFont typeface="Gill Sans MT" panose="020B0502020104020203" pitchFamily="34" charset="0"/>
              <a:buChar char="–"/>
              <a:defRPr/>
            </a:lvl4pPr>
            <a:lvl5pPr marL="2057400" indent="-228600">
              <a:buFont typeface="Gill Sans MT" panose="020B0502020104020203"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59FEFA3E-FD79-6B47-9234-B0EFA08D9BF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i="1">
                <a:solidFill>
                  <a:srgbClr val="00999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D3F85FF4-C2EE-DC49-9DCD-0F5EF1EF4B56}"/>
              </a:ext>
            </a:extLst>
          </p:cNvPr>
          <p:cNvSpPr>
            <a:spLocks noGrp="1"/>
          </p:cNvSpPr>
          <p:nvPr>
            <p:ph sz="quarter" idx="4"/>
          </p:nvPr>
        </p:nvSpPr>
        <p:spPr>
          <a:xfrm>
            <a:off x="6172200" y="2505075"/>
            <a:ext cx="5183188" cy="3684588"/>
          </a:xfrm>
          <a:prstGeom prst="rect">
            <a:avLst/>
          </a:prstGeom>
        </p:spPr>
        <p:txBody>
          <a:bodyPr/>
          <a:lstStyle>
            <a:lvl1pPr marL="228600" indent="-228600">
              <a:buFont typeface="Gill Sans MT" panose="020B0502020104020203" pitchFamily="34" charset="0"/>
              <a:buChar char="–"/>
              <a:defRPr/>
            </a:lvl1pPr>
            <a:lvl2pPr marL="685800" indent="-228600">
              <a:buFont typeface="Gill Sans MT" panose="020B0502020104020203" pitchFamily="34" charset="0"/>
              <a:buChar char="–"/>
              <a:defRPr/>
            </a:lvl2pPr>
            <a:lvl3pPr marL="1143000" indent="-228600">
              <a:buFont typeface="Gill Sans MT" panose="020B0502020104020203" pitchFamily="34" charset="0"/>
              <a:buChar char="–"/>
              <a:defRPr/>
            </a:lvl3pPr>
            <a:lvl4pPr marL="1600200" indent="-228600">
              <a:buFont typeface="Gill Sans MT" panose="020B0502020104020203" pitchFamily="34" charset="0"/>
              <a:buChar char="–"/>
              <a:defRPr/>
            </a:lvl4pPr>
            <a:lvl5pPr marL="2057400" indent="-228600">
              <a:buFont typeface="Gill Sans MT" panose="020B0502020104020203"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55574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77CE2-C269-FA43-A03B-2482030D03A3}"/>
              </a:ext>
            </a:extLst>
          </p:cNvPr>
          <p:cNvSpPr>
            <a:spLocks noGrp="1"/>
          </p:cNvSpPr>
          <p:nvPr>
            <p:ph type="title"/>
          </p:nvPr>
        </p:nvSpPr>
        <p:spPr>
          <a:xfrm>
            <a:off x="838200" y="732987"/>
            <a:ext cx="9179560" cy="1325563"/>
          </a:xfrm>
          <a:prstGeom prst="rect">
            <a:avLst/>
          </a:prstGeom>
        </p:spPr>
        <p:txBody>
          <a:bodyPr anchor="ctr">
            <a:normAutofit/>
          </a:bodyPr>
          <a:lstStyle>
            <a:lvl1pPr>
              <a:defRPr sz="3600" b="1" i="1">
                <a:solidFill>
                  <a:srgbClr val="002060"/>
                </a:solidFill>
              </a:defRPr>
            </a:lvl1pPr>
          </a:lstStyle>
          <a:p>
            <a:r>
              <a:rPr lang="en-US" dirty="0"/>
              <a:t>Click to edit Master title style</a:t>
            </a:r>
          </a:p>
        </p:txBody>
      </p:sp>
    </p:spTree>
    <p:extLst>
      <p:ext uri="{BB962C8B-B14F-4D97-AF65-F5344CB8AC3E}">
        <p14:creationId xmlns:p14="http://schemas.microsoft.com/office/powerpoint/2010/main" val="2474106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95B3D-4B7B-BC41-A867-67EE752A65E5}"/>
              </a:ext>
            </a:extLst>
          </p:cNvPr>
          <p:cNvSpPr>
            <a:spLocks noGrp="1"/>
          </p:cNvSpPr>
          <p:nvPr>
            <p:ph type="title"/>
          </p:nvPr>
        </p:nvSpPr>
        <p:spPr>
          <a:xfrm>
            <a:off x="839788" y="457200"/>
            <a:ext cx="9137332" cy="1600200"/>
          </a:xfrm>
          <a:prstGeom prst="rect">
            <a:avLst/>
          </a:prstGeom>
        </p:spPr>
        <p:txBody>
          <a:bodyPr anchor="b"/>
          <a:lstStyle>
            <a:lvl1pPr>
              <a:defRPr sz="3200" b="1" i="1">
                <a:solidFill>
                  <a:srgbClr val="00206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F437A5AA-AB70-B448-BCCE-FDB20D33D9B4}"/>
              </a:ext>
            </a:extLst>
          </p:cNvPr>
          <p:cNvSpPr>
            <a:spLocks noGrp="1"/>
          </p:cNvSpPr>
          <p:nvPr>
            <p:ph idx="1"/>
          </p:nvPr>
        </p:nvSpPr>
        <p:spPr>
          <a:xfrm>
            <a:off x="5183188" y="2057400"/>
            <a:ext cx="6172200" cy="3803650"/>
          </a:xfrm>
          <a:prstGeom prst="rect">
            <a:avLst/>
          </a:prstGeom>
        </p:spPr>
        <p:txBody>
          <a:bodyPr/>
          <a:lstStyle>
            <a:lvl1pPr marL="457200" indent="-457200">
              <a:buFont typeface="Gill Sans MT" panose="020B0502020104020203" pitchFamily="34" charset="0"/>
              <a:buChar char="–"/>
              <a:defRPr sz="3200"/>
            </a:lvl1pPr>
            <a:lvl2pPr marL="914400" indent="-457200">
              <a:buFont typeface="Gill Sans MT" panose="020B0502020104020203" pitchFamily="34" charset="0"/>
              <a:buChar char="–"/>
              <a:defRPr sz="2800"/>
            </a:lvl2pPr>
            <a:lvl3pPr marL="1257300" indent="-342900">
              <a:buFont typeface="Gill Sans MT" panose="020B0502020104020203" pitchFamily="34" charset="0"/>
              <a:buChar char="–"/>
              <a:defRPr sz="2400"/>
            </a:lvl3pPr>
            <a:lvl4pPr marL="1714500" indent="-342900">
              <a:buFont typeface="Gill Sans MT" panose="020B0502020104020203" pitchFamily="34" charset="0"/>
              <a:buChar char="–"/>
              <a:defRPr sz="2000"/>
            </a:lvl4pPr>
            <a:lvl5pPr marL="2171700" indent="-342900">
              <a:buFont typeface="Gill Sans MT" panose="020B0502020104020203" pitchFamily="34" charset="0"/>
              <a:buChar cha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918D045-13DB-6448-B431-25866B3D5FE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533041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377D9-5AC2-AA40-9F67-667B084E2DD8}"/>
              </a:ext>
            </a:extLst>
          </p:cNvPr>
          <p:cNvSpPr>
            <a:spLocks noGrp="1"/>
          </p:cNvSpPr>
          <p:nvPr>
            <p:ph type="title"/>
          </p:nvPr>
        </p:nvSpPr>
        <p:spPr>
          <a:xfrm>
            <a:off x="839788" y="457200"/>
            <a:ext cx="3932237" cy="1600200"/>
          </a:xfrm>
          <a:prstGeom prst="rect">
            <a:avLst/>
          </a:prstGeom>
        </p:spPr>
        <p:txBody>
          <a:bodyPr anchor="b"/>
          <a:lstStyle>
            <a:lvl1pPr>
              <a:defRPr sz="3200" b="1" i="1">
                <a:solidFill>
                  <a:srgbClr val="002060"/>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83BBB4E6-B884-0B43-A94F-321D2C34CB8E}"/>
              </a:ext>
            </a:extLst>
          </p:cNvPr>
          <p:cNvSpPr>
            <a:spLocks noGrp="1"/>
          </p:cNvSpPr>
          <p:nvPr>
            <p:ph type="pic" idx="1"/>
          </p:nvPr>
        </p:nvSpPr>
        <p:spPr>
          <a:xfrm>
            <a:off x="5183188" y="2184400"/>
            <a:ext cx="6172200" cy="36766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36FC834-48D7-3A4B-B7AD-21839650A30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097505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3E7EA-A091-224F-835A-2483F015E064}"/>
              </a:ext>
            </a:extLst>
          </p:cNvPr>
          <p:cNvSpPr>
            <a:spLocks noGrp="1"/>
          </p:cNvSpPr>
          <p:nvPr>
            <p:ph type="title"/>
          </p:nvPr>
        </p:nvSpPr>
        <p:spPr>
          <a:xfrm>
            <a:off x="838200" y="775029"/>
            <a:ext cx="9009993" cy="1325563"/>
          </a:xfrm>
          <a:prstGeom prst="rect">
            <a:avLst/>
          </a:prstGeom>
        </p:spPr>
        <p:txBody>
          <a:bodyPr anchor="ctr"/>
          <a:lstStyle>
            <a:lvl1pPr>
              <a:defRPr sz="3600" b="1" i="1">
                <a:solidFill>
                  <a:srgbClr val="002060"/>
                </a:solidFill>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6AE255CE-0E68-2140-95EF-367E3FC2787A}"/>
              </a:ext>
            </a:extLst>
          </p:cNvPr>
          <p:cNvSpPr>
            <a:spLocks noGrp="1"/>
          </p:cNvSpPr>
          <p:nvPr>
            <p:ph type="body" orient="vert" idx="1"/>
          </p:nvPr>
        </p:nvSpPr>
        <p:spPr>
          <a:xfrm>
            <a:off x="838200" y="2280745"/>
            <a:ext cx="10515600" cy="3896218"/>
          </a:xfrm>
          <a:prstGeom prst="rect">
            <a:avLst/>
          </a:prstGeom>
        </p:spPr>
        <p:txBody>
          <a:bodyPr vert="eaVert"/>
          <a:lstStyle>
            <a:lvl1pPr marL="228600" indent="-228600">
              <a:buFont typeface="Gill Sans MT" panose="020B0502020104020203" pitchFamily="34" charset="0"/>
              <a:buChar char="–"/>
              <a:defRPr/>
            </a:lvl1pPr>
            <a:lvl2pPr marL="685800" indent="-228600">
              <a:buFont typeface="Gill Sans MT" panose="020B0502020104020203" pitchFamily="34" charset="0"/>
              <a:buChar char="–"/>
              <a:defRPr/>
            </a:lvl2pPr>
            <a:lvl3pPr marL="1143000" indent="-228600">
              <a:buFont typeface="Gill Sans MT" panose="020B0502020104020203" pitchFamily="34" charset="0"/>
              <a:buChar char="–"/>
              <a:defRPr/>
            </a:lvl3pPr>
            <a:lvl4pPr marL="1600200" indent="-228600">
              <a:buFont typeface="Gill Sans MT" panose="020B0502020104020203" pitchFamily="34" charset="0"/>
              <a:buChar char="–"/>
              <a:defRPr/>
            </a:lvl4pPr>
            <a:lvl5pPr marL="2057400" indent="-228600">
              <a:buFont typeface="Gill Sans MT" panose="020B0502020104020203"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04550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D525B8-B8CC-CF4D-BDD5-9F8D8EBDC6C5}"/>
              </a:ext>
            </a:extLst>
          </p:cNvPr>
          <p:cNvSpPr>
            <a:spLocks noGrp="1"/>
          </p:cNvSpPr>
          <p:nvPr>
            <p:ph type="title" orient="vert"/>
          </p:nvPr>
        </p:nvSpPr>
        <p:spPr>
          <a:xfrm>
            <a:off x="7553960" y="861847"/>
            <a:ext cx="2399337" cy="5315115"/>
          </a:xfrm>
          <a:prstGeom prst="rect">
            <a:avLst/>
          </a:prstGeom>
        </p:spPr>
        <p:txBody>
          <a:bodyPr vert="eaVert" anchor="ctr"/>
          <a:lstStyle>
            <a:lvl1pPr>
              <a:defRPr sz="3600" b="1" i="1">
                <a:solidFill>
                  <a:srgbClr val="002060"/>
                </a:solidFill>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DE4AE958-4C47-7644-A5DF-7EC134115155}"/>
              </a:ext>
            </a:extLst>
          </p:cNvPr>
          <p:cNvSpPr>
            <a:spLocks noGrp="1"/>
          </p:cNvSpPr>
          <p:nvPr>
            <p:ph type="body" orient="vert" idx="1"/>
          </p:nvPr>
        </p:nvSpPr>
        <p:spPr>
          <a:xfrm>
            <a:off x="838200" y="861847"/>
            <a:ext cx="6649720" cy="5315116"/>
          </a:xfrm>
          <a:prstGeom prst="rect">
            <a:avLst/>
          </a:prstGeom>
        </p:spPr>
        <p:txBody>
          <a:bodyPr vert="eaVert"/>
          <a:lstStyle>
            <a:lvl1pPr marL="228600" indent="-228600">
              <a:buFont typeface="Gill Sans MT" panose="020B0502020104020203" pitchFamily="34" charset="0"/>
              <a:buChar char="–"/>
              <a:defRPr/>
            </a:lvl1pPr>
            <a:lvl2pPr marL="685800" indent="-228600">
              <a:buFont typeface="Gill Sans MT" panose="020B0502020104020203" pitchFamily="34" charset="0"/>
              <a:buChar char="–"/>
              <a:defRPr/>
            </a:lvl2pPr>
            <a:lvl3pPr marL="1143000" indent="-228600">
              <a:buFont typeface="Gill Sans MT" panose="020B0502020104020203" pitchFamily="34" charset="0"/>
              <a:buChar char="–"/>
              <a:defRPr/>
            </a:lvl3pPr>
            <a:lvl4pPr marL="1600200" indent="-228600">
              <a:buFont typeface="Gill Sans MT" panose="020B0502020104020203" pitchFamily="34" charset="0"/>
              <a:buChar char="–"/>
              <a:defRPr/>
            </a:lvl4pPr>
            <a:lvl5pPr marL="2057400" indent="-228600">
              <a:buFont typeface="Gill Sans MT" panose="020B0502020104020203"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3518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D417248-B552-3942-AE9D-9ECC2D061F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1898FF-DEE5-5042-9437-3594D8DAACCD}" type="datetimeFigureOut">
              <a:rPr lang="en-US" smtClean="0"/>
              <a:t>4/9/2020</a:t>
            </a:fld>
            <a:endParaRPr lang="en-US"/>
          </a:p>
        </p:txBody>
      </p:sp>
      <p:sp>
        <p:nvSpPr>
          <p:cNvPr id="5" name="Footer Placeholder 4">
            <a:extLst>
              <a:ext uri="{FF2B5EF4-FFF2-40B4-BE49-F238E27FC236}">
                <a16:creationId xmlns:a16="http://schemas.microsoft.com/office/drawing/2014/main" id="{740A009C-9038-E440-86FD-5FB40D18BB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BFDE8EB-E1B5-DE4A-A0AB-03644BA923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690CB4-B97D-9744-B168-1D86DFD7B9AF}" type="slidenum">
              <a:rPr lang="en-US" smtClean="0"/>
              <a:t>‹#›</a:t>
            </a:fld>
            <a:endParaRPr lang="en-US"/>
          </a:p>
        </p:txBody>
      </p:sp>
      <p:pic>
        <p:nvPicPr>
          <p:cNvPr id="13" name="Picture 12">
            <a:extLst>
              <a:ext uri="{FF2B5EF4-FFF2-40B4-BE49-F238E27FC236}">
                <a16:creationId xmlns:a16="http://schemas.microsoft.com/office/drawing/2014/main" id="{ECEAFC6B-D228-B840-AF4B-1B366BE66D56}"/>
              </a:ext>
            </a:extLst>
          </p:cNvPr>
          <p:cNvPicPr>
            <a:picLocks noChangeAspect="1"/>
          </p:cNvPicPr>
          <p:nvPr userDrawn="1"/>
        </p:nvPicPr>
        <p:blipFill>
          <a:blip r:embed="rId11"/>
          <a:stretch>
            <a:fillRect/>
          </a:stretch>
        </p:blipFill>
        <p:spPr>
          <a:xfrm>
            <a:off x="4762" y="0"/>
            <a:ext cx="12182475" cy="6858000"/>
          </a:xfrm>
          <a:prstGeom prst="rect">
            <a:avLst/>
          </a:prstGeom>
        </p:spPr>
      </p:pic>
    </p:spTree>
    <p:extLst>
      <p:ext uri="{BB962C8B-B14F-4D97-AF65-F5344CB8AC3E}">
        <p14:creationId xmlns:p14="http://schemas.microsoft.com/office/powerpoint/2010/main" val="259175141"/>
      </p:ext>
    </p:extLst>
  </p:cSld>
  <p:clrMap bg1="lt1" tx1="dk1" bg2="lt2" tx2="dk2" accent1="accent1" accent2="accent2" accent3="accent3" accent4="accent4" accent5="accent5" accent6="accent6" hlink="hlink" folHlink="folHlink"/>
  <p:sldLayoutIdLst>
    <p:sldLayoutId id="2147483663" r:id="rId1"/>
    <p:sldLayoutId id="2147483650" r:id="rId2"/>
    <p:sldLayoutId id="2147483652" r:id="rId3"/>
    <p:sldLayoutId id="2147483653" r:id="rId4"/>
    <p:sldLayoutId id="2147483654" r:id="rId5"/>
    <p:sldLayoutId id="2147483656" r:id="rId6"/>
    <p:sldLayoutId id="2147483657" r:id="rId7"/>
    <p:sldLayoutId id="2147483658" r:id="rId8"/>
    <p:sldLayoutId id="2147483659"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hyperlink" Target="https://en.wikipedia.org/wiki/Junior_Paramedics" TargetMode="External"/><Relationship Id="rId3" Type="http://schemas.openxmlformats.org/officeDocument/2006/relationships/hyperlink" Target="http://moldvictim.org/mold-sickness-treatment/" TargetMode="External"/><Relationship Id="rId7" Type="http://schemas.openxmlformats.org/officeDocument/2006/relationships/hyperlink" Target="http://www.progressive-charlestown.com/2012/09/healing-our-health-care-system.html" TargetMode="External"/><Relationship Id="rId2" Type="http://schemas.openxmlformats.org/officeDocument/2006/relationships/image" Target="../media/image3.gif"/><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hyperlink" Target="http://flickr.com/photos/11553519@n03/6220234414" TargetMode="Externa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8" Type="http://schemas.openxmlformats.org/officeDocument/2006/relationships/image" Target="../media/image10.jpg"/><Relationship Id="rId13" Type="http://schemas.openxmlformats.org/officeDocument/2006/relationships/hyperlink" Target="https://independentaustralia.net/politics/politics-display/delinquent-fathers-must-face-responsibilities,5343" TargetMode="External"/><Relationship Id="rId3" Type="http://schemas.openxmlformats.org/officeDocument/2006/relationships/hyperlink" Target="https://scn.wikipedia.org/wiki/Usain_Bolt" TargetMode="External"/><Relationship Id="rId7" Type="http://schemas.openxmlformats.org/officeDocument/2006/relationships/hyperlink" Target="http://nossocdl.blogspot.com/2012_04_01_archive.html" TargetMode="External"/><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hyperlink" Target="https://nl.wikipedia.org/wiki/Emma_Watson" TargetMode="External"/><Relationship Id="rId15" Type="http://schemas.openxmlformats.org/officeDocument/2006/relationships/hyperlink" Target="https://independentaustralia.net/politics/politics-display/in-defence-of-the-public-service,5531" TargetMode="External"/><Relationship Id="rId10" Type="http://schemas.openxmlformats.org/officeDocument/2006/relationships/image" Target="../media/image11.gif"/><Relationship Id="rId4" Type="http://schemas.openxmlformats.org/officeDocument/2006/relationships/image" Target="../media/image8.jpg"/><Relationship Id="rId9" Type="http://schemas.openxmlformats.org/officeDocument/2006/relationships/hyperlink" Target="http://julianbrayrecessionbuster07944217476.blogspot.nl/2016/06/muhammad-ali-cassius-clay-has-died-1942.html" TargetMode="External"/><Relationship Id="rId14" Type="http://schemas.openxmlformats.org/officeDocument/2006/relationships/image" Target="../media/image12.jp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Commitments –WHO INSPIRES YOU?</a:t>
            </a:r>
            <a:endParaRPr lang="en-GB" dirty="0"/>
          </a:p>
        </p:txBody>
      </p:sp>
      <p:sp>
        <p:nvSpPr>
          <p:cNvPr id="3" name="Content Placeholder 2"/>
          <p:cNvSpPr>
            <a:spLocks noGrp="1"/>
          </p:cNvSpPr>
          <p:nvPr>
            <p:ph sz="quarter" idx="10"/>
          </p:nvPr>
        </p:nvSpPr>
        <p:spPr/>
        <p:txBody>
          <a:bodyPr/>
          <a:lstStyle/>
          <a:p>
            <a:r>
              <a:rPr lang="en-US" dirty="0">
                <a:solidFill>
                  <a:schemeClr val="bg2"/>
                </a:solidFill>
              </a:rPr>
              <a:t>Sign off a commitment this week and </a:t>
            </a:r>
            <a:r>
              <a:rPr lang="en-US" dirty="0" err="1">
                <a:solidFill>
                  <a:schemeClr val="bg2"/>
                </a:solidFill>
              </a:rPr>
              <a:t>recognise</a:t>
            </a:r>
            <a:r>
              <a:rPr lang="en-US" dirty="0">
                <a:solidFill>
                  <a:schemeClr val="bg2"/>
                </a:solidFill>
              </a:rPr>
              <a:t> those who inspire </a:t>
            </a:r>
            <a:r>
              <a:rPr lang="en-US" dirty="0" smtClean="0">
                <a:solidFill>
                  <a:schemeClr val="bg2"/>
                </a:solidFill>
              </a:rPr>
              <a:t>you!</a:t>
            </a:r>
            <a:endParaRPr lang="en-GB" dirty="0"/>
          </a:p>
        </p:txBody>
      </p:sp>
    </p:spTree>
    <p:extLst>
      <p:ext uri="{BB962C8B-B14F-4D97-AF65-F5344CB8AC3E}">
        <p14:creationId xmlns:p14="http://schemas.microsoft.com/office/powerpoint/2010/main" val="3992376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Who inspires you?</a:t>
            </a:r>
            <a:endParaRPr lang="en-GB" dirty="0"/>
          </a:p>
        </p:txBody>
      </p:sp>
      <p:sp>
        <p:nvSpPr>
          <p:cNvPr id="3" name="Subtitle 2">
            <a:extLst>
              <a:ext uri="{FF2B5EF4-FFF2-40B4-BE49-F238E27FC236}">
                <a16:creationId xmlns:a16="http://schemas.microsoft.com/office/drawing/2014/main" id="{BD28C44E-EB0D-420F-BCD2-6D75F1C615C2}"/>
              </a:ext>
            </a:extLst>
          </p:cNvPr>
          <p:cNvSpPr>
            <a:spLocks noGrp="1"/>
          </p:cNvSpPr>
          <p:nvPr>
            <p:ph idx="1"/>
          </p:nvPr>
        </p:nvSpPr>
        <p:spPr/>
        <p:txBody>
          <a:bodyPr>
            <a:normAutofit/>
          </a:bodyPr>
          <a:lstStyle/>
          <a:p>
            <a:r>
              <a:rPr lang="en-US" dirty="0" smtClean="0">
                <a:solidFill>
                  <a:schemeClr val="bg2"/>
                </a:solidFill>
              </a:rPr>
              <a:t>.</a:t>
            </a:r>
            <a:endParaRPr lang="en-US" dirty="0"/>
          </a:p>
        </p:txBody>
      </p:sp>
      <p:pic>
        <p:nvPicPr>
          <p:cNvPr id="5" name="Picture 4" descr="A group of people posing for the camera&#10;&#10;Description automatically generated">
            <a:extLst>
              <a:ext uri="{FF2B5EF4-FFF2-40B4-BE49-F238E27FC236}">
                <a16:creationId xmlns:a16="http://schemas.microsoft.com/office/drawing/2014/main" id="{1C4144EF-5B70-4513-AC37-C6B942CAE4C6}"/>
              </a:ext>
            </a:extLst>
          </p:cNvPr>
          <p:cNvPicPr>
            <a:picLocks noChangeAspect="1"/>
          </p:cNvPicPr>
          <p:nvPr/>
        </p:nvPicPr>
        <p:blipFill rotWithShape="1">
          <a:blip r:embed="rId2">
            <a:extLst>
              <a:ext uri="{837473B0-CC2E-450A-ABE3-18F120FF3D39}">
                <a1611:picAttrSrcUrl xmlns="" xmlns:a1611="http://schemas.microsoft.com/office/drawing/2016/11/main" r:id="rId3"/>
              </a:ext>
            </a:extLst>
          </a:blip>
          <a:srcRect l="16359" r="11877" b="-3"/>
          <a:stretch/>
        </p:blipFill>
        <p:spPr>
          <a:xfrm>
            <a:off x="3069878" y="3195310"/>
            <a:ext cx="3044649" cy="2828492"/>
          </a:xfrm>
          <a:prstGeom prst="rect">
            <a:avLst/>
          </a:prstGeom>
        </p:spPr>
      </p:pic>
      <p:pic>
        <p:nvPicPr>
          <p:cNvPr id="14" name="Picture 13" descr="A picture containing indoor, person, airport, table&#10;&#10;Description automatically generated">
            <a:extLst>
              <a:ext uri="{FF2B5EF4-FFF2-40B4-BE49-F238E27FC236}">
                <a16:creationId xmlns:a16="http://schemas.microsoft.com/office/drawing/2014/main" id="{4433D4C8-468B-48AC-BEDB-9ACB22D2D702}"/>
              </a:ext>
            </a:extLst>
          </p:cNvPr>
          <p:cNvPicPr>
            <a:picLocks noChangeAspect="1"/>
          </p:cNvPicPr>
          <p:nvPr/>
        </p:nvPicPr>
        <p:blipFill rotWithShape="1">
          <a:blip r:embed="rId4">
            <a:extLst>
              <a:ext uri="{837473B0-CC2E-450A-ABE3-18F120FF3D39}">
                <a1611:picAttrSrcUrl xmlns="" xmlns:a1611="http://schemas.microsoft.com/office/drawing/2016/11/main" r:id="rId5"/>
              </a:ext>
            </a:extLst>
          </a:blip>
          <a:srcRect l="15185" r="3684" b="-3"/>
          <a:stretch/>
        </p:blipFill>
        <p:spPr>
          <a:xfrm>
            <a:off x="9148606" y="3131877"/>
            <a:ext cx="3059616" cy="2828482"/>
          </a:xfrm>
          <a:prstGeom prst="rect">
            <a:avLst/>
          </a:prstGeom>
        </p:spPr>
      </p:pic>
      <p:pic>
        <p:nvPicPr>
          <p:cNvPr id="11" name="Picture 10" descr="A group of people posing for the camera&#10;&#10;Description automatically generated">
            <a:extLst>
              <a:ext uri="{FF2B5EF4-FFF2-40B4-BE49-F238E27FC236}">
                <a16:creationId xmlns:a16="http://schemas.microsoft.com/office/drawing/2014/main" id="{EFCDDF2E-1253-4DBD-852C-CD1D79BEB9F3}"/>
              </a:ext>
            </a:extLst>
          </p:cNvPr>
          <p:cNvPicPr>
            <a:picLocks noChangeAspect="1"/>
          </p:cNvPicPr>
          <p:nvPr/>
        </p:nvPicPr>
        <p:blipFill rotWithShape="1">
          <a:blip r:embed="rId6">
            <a:extLst>
              <a:ext uri="{837473B0-CC2E-450A-ABE3-18F120FF3D39}">
                <a1611:picAttrSrcUrl xmlns="" xmlns:a1611="http://schemas.microsoft.com/office/drawing/2016/11/main" r:id="rId7"/>
              </a:ext>
            </a:extLst>
          </a:blip>
          <a:srcRect l="17850" r="11066" b="3"/>
          <a:stretch/>
        </p:blipFill>
        <p:spPr>
          <a:xfrm>
            <a:off x="6114527" y="3131877"/>
            <a:ext cx="3058046" cy="2828491"/>
          </a:xfrm>
          <a:prstGeom prst="rect">
            <a:avLst/>
          </a:prstGeom>
        </p:spPr>
      </p:pic>
      <p:pic>
        <p:nvPicPr>
          <p:cNvPr id="21" name="Picture 20" descr="A group of people holding a sign&#10;&#10;Description automatically generated">
            <a:extLst>
              <a:ext uri="{FF2B5EF4-FFF2-40B4-BE49-F238E27FC236}">
                <a16:creationId xmlns:a16="http://schemas.microsoft.com/office/drawing/2014/main" id="{86EA94A5-F710-43C7-BB19-4AB8A77F7660}"/>
              </a:ext>
            </a:extLst>
          </p:cNvPr>
          <p:cNvPicPr>
            <a:picLocks noChangeAspect="1"/>
          </p:cNvPicPr>
          <p:nvPr/>
        </p:nvPicPr>
        <p:blipFill>
          <a:blip r:embed="rId8">
            <a:extLst>
              <a:ext uri="{837473B0-CC2E-450A-ABE3-18F120FF3D39}">
                <a1611:picAttrSrcUrl xmlns="" xmlns:a1611="http://schemas.microsoft.com/office/drawing/2016/11/main" r:id="rId13"/>
              </a:ext>
            </a:extLst>
          </a:blip>
          <a:stretch>
            <a:fillRect/>
          </a:stretch>
        </p:blipFill>
        <p:spPr>
          <a:xfrm>
            <a:off x="-35062" y="3348475"/>
            <a:ext cx="3104940" cy="2828488"/>
          </a:xfrm>
          <a:prstGeom prst="rect">
            <a:avLst/>
          </a:prstGeom>
        </p:spPr>
      </p:pic>
    </p:spTree>
    <p:extLst>
      <p:ext uri="{BB962C8B-B14F-4D97-AF65-F5344CB8AC3E}">
        <p14:creationId xmlns:p14="http://schemas.microsoft.com/office/powerpoint/2010/main" val="3878698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3F6EB-2760-455B-B9A3-2C59FB62351F}"/>
              </a:ext>
            </a:extLst>
          </p:cNvPr>
          <p:cNvSpPr>
            <a:spLocks noGrp="1"/>
          </p:cNvSpPr>
          <p:nvPr>
            <p:ph type="title"/>
          </p:nvPr>
        </p:nvSpPr>
        <p:spPr/>
        <p:txBody>
          <a:bodyPr anchor="ctr">
            <a:normAutofit/>
          </a:bodyPr>
          <a:lstStyle/>
          <a:p>
            <a:r>
              <a:rPr lang="en-US" sz="4800" dirty="0"/>
              <a:t>Who inspires you?</a:t>
            </a:r>
          </a:p>
        </p:txBody>
      </p:sp>
      <p:sp>
        <p:nvSpPr>
          <p:cNvPr id="3" name="Content Placeholder 2">
            <a:extLst>
              <a:ext uri="{FF2B5EF4-FFF2-40B4-BE49-F238E27FC236}">
                <a16:creationId xmlns:a16="http://schemas.microsoft.com/office/drawing/2014/main" id="{9A630CE6-A459-4BBD-AC38-C2FA78BFB348}"/>
              </a:ext>
            </a:extLst>
          </p:cNvPr>
          <p:cNvSpPr>
            <a:spLocks noGrp="1"/>
          </p:cNvSpPr>
          <p:nvPr>
            <p:ph idx="1"/>
          </p:nvPr>
        </p:nvSpPr>
        <p:spPr/>
        <p:txBody>
          <a:bodyPr anchor="t">
            <a:normAutofit/>
          </a:bodyPr>
          <a:lstStyle/>
          <a:p>
            <a:pPr marL="0" indent="0">
              <a:lnSpc>
                <a:spcPct val="100000"/>
              </a:lnSpc>
              <a:buNone/>
            </a:pPr>
            <a:r>
              <a:rPr lang="en-US" sz="1600" b="1" dirty="0">
                <a:solidFill>
                  <a:schemeClr val="tx1"/>
                </a:solidFill>
              </a:rPr>
              <a:t>This will be very personal to you.  A person that inspires you may have the following </a:t>
            </a:r>
            <a:r>
              <a:rPr lang="en-US" sz="1600" b="1" dirty="0" smtClean="0">
                <a:solidFill>
                  <a:schemeClr val="tx1"/>
                </a:solidFill>
              </a:rPr>
              <a:t>qualities:</a:t>
            </a:r>
            <a:endParaRPr lang="en-US" sz="1600" b="1" dirty="0">
              <a:solidFill>
                <a:schemeClr val="tx1"/>
              </a:solidFill>
            </a:endParaRPr>
          </a:p>
          <a:p>
            <a:pPr marL="0" indent="0">
              <a:lnSpc>
                <a:spcPct val="100000"/>
              </a:lnSpc>
              <a:buNone/>
            </a:pPr>
            <a:r>
              <a:rPr lang="en-US" sz="1600" dirty="0">
                <a:solidFill>
                  <a:schemeClr val="tx1"/>
                </a:solidFill>
              </a:rPr>
              <a:t>1. People who support and guide </a:t>
            </a:r>
            <a:r>
              <a:rPr lang="en-US" sz="1600" dirty="0" smtClean="0">
                <a:solidFill>
                  <a:schemeClr val="tx1"/>
                </a:solidFill>
              </a:rPr>
              <a:t>others</a:t>
            </a:r>
            <a:r>
              <a:rPr lang="en-US" sz="1600" dirty="0"/>
              <a:t> </a:t>
            </a:r>
            <a:r>
              <a:rPr lang="en-US" sz="1600" dirty="0" smtClean="0">
                <a:solidFill>
                  <a:schemeClr val="tx1"/>
                </a:solidFill>
              </a:rPr>
              <a:t>(maybe our </a:t>
            </a:r>
            <a:r>
              <a:rPr lang="en-US" sz="1600" dirty="0">
                <a:solidFill>
                  <a:schemeClr val="tx1"/>
                </a:solidFill>
              </a:rPr>
              <a:t>NHS </a:t>
            </a:r>
            <a:r>
              <a:rPr lang="en-US" sz="1600" dirty="0" smtClean="0">
                <a:solidFill>
                  <a:schemeClr val="tx1"/>
                </a:solidFill>
              </a:rPr>
              <a:t>workers or parents</a:t>
            </a:r>
            <a:r>
              <a:rPr lang="en-US" sz="1600" dirty="0">
                <a:solidFill>
                  <a:schemeClr val="tx1"/>
                </a:solidFill>
              </a:rPr>
              <a:t>). </a:t>
            </a:r>
          </a:p>
          <a:p>
            <a:pPr marL="0" indent="0">
              <a:lnSpc>
                <a:spcPct val="100000"/>
              </a:lnSpc>
              <a:buNone/>
            </a:pPr>
            <a:r>
              <a:rPr lang="en-US" sz="1600" dirty="0">
                <a:solidFill>
                  <a:schemeClr val="tx1"/>
                </a:solidFill>
              </a:rPr>
              <a:t>2. People who remain positive in difficult times and show strength and resilience.</a:t>
            </a:r>
          </a:p>
          <a:p>
            <a:pPr marL="0" indent="0">
              <a:lnSpc>
                <a:spcPct val="100000"/>
              </a:lnSpc>
              <a:buNone/>
            </a:pPr>
            <a:r>
              <a:rPr lang="en-US" sz="1600" dirty="0">
                <a:solidFill>
                  <a:schemeClr val="tx1"/>
                </a:solidFill>
              </a:rPr>
              <a:t>3.People who listen and value others.</a:t>
            </a:r>
          </a:p>
          <a:p>
            <a:pPr marL="0" indent="0">
              <a:lnSpc>
                <a:spcPct val="100000"/>
              </a:lnSpc>
              <a:buNone/>
            </a:pPr>
            <a:r>
              <a:rPr lang="en-US" sz="1600" dirty="0">
                <a:solidFill>
                  <a:schemeClr val="tx1"/>
                </a:solidFill>
              </a:rPr>
              <a:t>4. Passionate people who demonstrate commitment and dedication to their </a:t>
            </a:r>
            <a:r>
              <a:rPr lang="en-US" sz="1600" dirty="0" smtClean="0">
                <a:solidFill>
                  <a:schemeClr val="tx1"/>
                </a:solidFill>
              </a:rPr>
              <a:t>work/skills - </a:t>
            </a:r>
            <a:r>
              <a:rPr lang="en-US" sz="1600" dirty="0">
                <a:solidFill>
                  <a:schemeClr val="tx1"/>
                </a:solidFill>
              </a:rPr>
              <a:t>becoming the best they can be. </a:t>
            </a:r>
          </a:p>
          <a:p>
            <a:pPr marL="0" indent="0">
              <a:lnSpc>
                <a:spcPct val="100000"/>
              </a:lnSpc>
              <a:buNone/>
            </a:pPr>
            <a:r>
              <a:rPr lang="en-US" sz="1600" dirty="0">
                <a:solidFill>
                  <a:schemeClr val="tx1"/>
                </a:solidFill>
              </a:rPr>
              <a:t>5.People who make a </a:t>
            </a:r>
            <a:r>
              <a:rPr lang="en-US" sz="1600" dirty="0" smtClean="0">
                <a:solidFill>
                  <a:schemeClr val="tx1"/>
                </a:solidFill>
              </a:rPr>
              <a:t>positive, </a:t>
            </a:r>
            <a:r>
              <a:rPr lang="en-US" sz="1600" dirty="0">
                <a:solidFill>
                  <a:schemeClr val="tx1"/>
                </a:solidFill>
              </a:rPr>
              <a:t>significant </a:t>
            </a:r>
            <a:r>
              <a:rPr lang="en-US" sz="1600" dirty="0" smtClean="0">
                <a:solidFill>
                  <a:schemeClr val="tx1"/>
                </a:solidFill>
              </a:rPr>
              <a:t>impact on </a:t>
            </a:r>
            <a:r>
              <a:rPr lang="en-US" sz="1600" dirty="0">
                <a:solidFill>
                  <a:schemeClr val="tx1"/>
                </a:solidFill>
              </a:rPr>
              <a:t>the lives of </a:t>
            </a:r>
            <a:r>
              <a:rPr lang="en-US" sz="1600" dirty="0" smtClean="0">
                <a:solidFill>
                  <a:schemeClr val="tx1"/>
                </a:solidFill>
              </a:rPr>
              <a:t>others. </a:t>
            </a:r>
            <a:endParaRPr lang="en-US" sz="1600" dirty="0">
              <a:solidFill>
                <a:schemeClr val="tx1"/>
              </a:solidFill>
            </a:endParaRPr>
          </a:p>
          <a:p>
            <a:pPr marL="342900" indent="-342900">
              <a:lnSpc>
                <a:spcPct val="100000"/>
              </a:lnSpc>
              <a:buAutoNum type="arabicPeriod"/>
            </a:pPr>
            <a:endParaRPr lang="en-US" sz="1400" dirty="0">
              <a:solidFill>
                <a:schemeClr val="tx1"/>
              </a:solidFill>
            </a:endParaRPr>
          </a:p>
          <a:p>
            <a:pPr>
              <a:lnSpc>
                <a:spcPct val="100000"/>
              </a:lnSpc>
            </a:pPr>
            <a:endParaRPr lang="en-US" sz="1400" dirty="0">
              <a:solidFill>
                <a:schemeClr val="tx1"/>
              </a:solidFill>
            </a:endParaRPr>
          </a:p>
        </p:txBody>
      </p:sp>
      <p:pic>
        <p:nvPicPr>
          <p:cNvPr id="14" name="Picture 13" descr="A person on a court with a racket&#10;&#10;Description automatically generated">
            <a:extLst>
              <a:ext uri="{FF2B5EF4-FFF2-40B4-BE49-F238E27FC236}">
                <a16:creationId xmlns:a16="http://schemas.microsoft.com/office/drawing/2014/main" id="{59B1A04E-A2EE-4B98-9973-C10FAE174AE9}"/>
              </a:ext>
            </a:extLst>
          </p:cNvPr>
          <p:cNvPicPr>
            <a:picLocks noChangeAspect="1"/>
          </p:cNvPicPr>
          <p:nvPr/>
        </p:nvPicPr>
        <p:blipFill>
          <a:blip r:embed="rId2">
            <a:extLst>
              <a:ext uri="{837473B0-CC2E-450A-ABE3-18F120FF3D39}">
                <a1611:picAttrSrcUrl xmlns="" xmlns:a1611="http://schemas.microsoft.com/office/drawing/2016/11/main" r:id="rId3"/>
              </a:ext>
            </a:extLst>
          </a:blip>
          <a:stretch>
            <a:fillRect/>
          </a:stretch>
        </p:blipFill>
        <p:spPr>
          <a:xfrm>
            <a:off x="8169607" y="3874272"/>
            <a:ext cx="1333944" cy="1802628"/>
          </a:xfrm>
          <a:prstGeom prst="rect">
            <a:avLst/>
          </a:prstGeom>
        </p:spPr>
      </p:pic>
      <p:pic>
        <p:nvPicPr>
          <p:cNvPr id="8" name="Picture 7" descr="A person smiling for the camera&#10;&#10;Description automatically generated">
            <a:extLst>
              <a:ext uri="{FF2B5EF4-FFF2-40B4-BE49-F238E27FC236}">
                <a16:creationId xmlns:a16="http://schemas.microsoft.com/office/drawing/2014/main" id="{59A93133-06E7-4AAC-93C1-99120913D487}"/>
              </a:ext>
            </a:extLst>
          </p:cNvPr>
          <p:cNvPicPr>
            <a:picLocks noChangeAspect="1"/>
          </p:cNvPicPr>
          <p:nvPr/>
        </p:nvPicPr>
        <p:blipFill>
          <a:blip r:embed="rId4">
            <a:extLst>
              <a:ext uri="{837473B0-CC2E-450A-ABE3-18F120FF3D39}">
                <a1611:picAttrSrcUrl xmlns="" xmlns:a1611="http://schemas.microsoft.com/office/drawing/2016/11/main" r:id="rId5"/>
              </a:ext>
            </a:extLst>
          </a:blip>
          <a:stretch>
            <a:fillRect/>
          </a:stretch>
        </p:blipFill>
        <p:spPr>
          <a:xfrm>
            <a:off x="6545154" y="4195575"/>
            <a:ext cx="1347787" cy="1905000"/>
          </a:xfrm>
          <a:prstGeom prst="rect">
            <a:avLst/>
          </a:prstGeom>
        </p:spPr>
      </p:pic>
      <p:pic>
        <p:nvPicPr>
          <p:cNvPr id="5" name="Picture 4" descr="A person looking at the camera&#10;&#10;Description automatically generated">
            <a:extLst>
              <a:ext uri="{FF2B5EF4-FFF2-40B4-BE49-F238E27FC236}">
                <a16:creationId xmlns:a16="http://schemas.microsoft.com/office/drawing/2014/main" id="{372FE81F-36A5-4CAE-9192-FE9FC16A7368}"/>
              </a:ext>
            </a:extLst>
          </p:cNvPr>
          <p:cNvPicPr>
            <a:picLocks noChangeAspect="1"/>
          </p:cNvPicPr>
          <p:nvPr/>
        </p:nvPicPr>
        <p:blipFill>
          <a:blip r:embed="rId6">
            <a:extLst>
              <a:ext uri="{837473B0-CC2E-450A-ABE3-18F120FF3D39}">
                <a1611:picAttrSrcUrl xmlns="" xmlns:a1611="http://schemas.microsoft.com/office/drawing/2016/11/main" r:id="rId7"/>
              </a:ext>
            </a:extLst>
          </a:blip>
          <a:stretch>
            <a:fillRect/>
          </a:stretch>
        </p:blipFill>
        <p:spPr>
          <a:xfrm>
            <a:off x="9944100" y="3788097"/>
            <a:ext cx="1978025" cy="1597255"/>
          </a:xfrm>
          <a:prstGeom prst="rect">
            <a:avLst/>
          </a:prstGeom>
        </p:spPr>
      </p:pic>
      <p:pic>
        <p:nvPicPr>
          <p:cNvPr id="11" name="Picture 10" descr="A person posing for the camera&#10;&#10;Description automatically generated">
            <a:extLst>
              <a:ext uri="{FF2B5EF4-FFF2-40B4-BE49-F238E27FC236}">
                <a16:creationId xmlns:a16="http://schemas.microsoft.com/office/drawing/2014/main" id="{1A33BBAC-9802-42AD-A710-D51681796C04}"/>
              </a:ext>
            </a:extLst>
          </p:cNvPr>
          <p:cNvPicPr>
            <a:picLocks noChangeAspect="1"/>
          </p:cNvPicPr>
          <p:nvPr/>
        </p:nvPicPr>
        <p:blipFill>
          <a:blip r:embed="rId8">
            <a:extLst>
              <a:ext uri="{837473B0-CC2E-450A-ABE3-18F120FF3D39}">
                <a1611:picAttrSrcUrl xmlns="" xmlns:a1611="http://schemas.microsoft.com/office/drawing/2016/11/main" r:id="rId9"/>
              </a:ext>
            </a:extLst>
          </a:blip>
          <a:stretch>
            <a:fillRect/>
          </a:stretch>
        </p:blipFill>
        <p:spPr>
          <a:xfrm>
            <a:off x="4598827" y="4270552"/>
            <a:ext cx="1505778" cy="1882223"/>
          </a:xfrm>
          <a:prstGeom prst="rect">
            <a:avLst/>
          </a:prstGeom>
        </p:spPr>
      </p:pic>
      <p:pic>
        <p:nvPicPr>
          <p:cNvPr id="17" name="Picture 16" descr="A hand holding an object in his hand&#10;&#10;Description automatically generated">
            <a:extLst>
              <a:ext uri="{FF2B5EF4-FFF2-40B4-BE49-F238E27FC236}">
                <a16:creationId xmlns:a16="http://schemas.microsoft.com/office/drawing/2014/main" id="{53F0BBF1-704B-4F46-BBE6-B6641CE763BE}"/>
              </a:ext>
            </a:extLst>
          </p:cNvPr>
          <p:cNvPicPr>
            <a:picLocks noChangeAspect="1"/>
          </p:cNvPicPr>
          <p:nvPr/>
        </p:nvPicPr>
        <p:blipFill>
          <a:blip r:embed="rId10">
            <a:extLst>
              <a:ext uri="{837473B0-CC2E-450A-ABE3-18F120FF3D39}">
                <a1611:picAttrSrcUrl xmlns="" xmlns:a1611="http://schemas.microsoft.com/office/drawing/2016/11/main" r:id="rId13"/>
              </a:ext>
            </a:extLst>
          </a:blip>
          <a:stretch>
            <a:fillRect/>
          </a:stretch>
        </p:blipFill>
        <p:spPr>
          <a:xfrm>
            <a:off x="8071477" y="2383872"/>
            <a:ext cx="1562366" cy="937920"/>
          </a:xfrm>
          <a:prstGeom prst="rect">
            <a:avLst/>
          </a:prstGeom>
        </p:spPr>
      </p:pic>
      <p:pic>
        <p:nvPicPr>
          <p:cNvPr id="21" name="Picture 20" descr="A group of people posing for a photo&#10;&#10;Description automatically generated">
            <a:extLst>
              <a:ext uri="{FF2B5EF4-FFF2-40B4-BE49-F238E27FC236}">
                <a16:creationId xmlns:a16="http://schemas.microsoft.com/office/drawing/2014/main" id="{48AC9760-F07A-409E-8F99-3480007DCBCE}"/>
              </a:ext>
            </a:extLst>
          </p:cNvPr>
          <p:cNvPicPr>
            <a:picLocks noChangeAspect="1"/>
          </p:cNvPicPr>
          <p:nvPr/>
        </p:nvPicPr>
        <p:blipFill>
          <a:blip r:embed="rId14">
            <a:extLst>
              <a:ext uri="{837473B0-CC2E-450A-ABE3-18F120FF3D39}">
                <a1611:picAttrSrcUrl xmlns="" xmlns:a1611="http://schemas.microsoft.com/office/drawing/2016/11/main" r:id="rId15"/>
              </a:ext>
            </a:extLst>
          </a:blip>
          <a:stretch>
            <a:fillRect/>
          </a:stretch>
        </p:blipFill>
        <p:spPr>
          <a:xfrm>
            <a:off x="665966" y="4474738"/>
            <a:ext cx="3792504" cy="1625837"/>
          </a:xfrm>
          <a:prstGeom prst="rect">
            <a:avLst/>
          </a:prstGeom>
        </p:spPr>
      </p:pic>
    </p:spTree>
    <p:extLst>
      <p:ext uri="{BB962C8B-B14F-4D97-AF65-F5344CB8AC3E}">
        <p14:creationId xmlns:p14="http://schemas.microsoft.com/office/powerpoint/2010/main" val="1380345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51D1FA7-E457-4755-BE2C-611FA96393D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434" r="19175"/>
          <a:stretch/>
        </p:blipFill>
        <p:spPr bwMode="auto">
          <a:xfrm>
            <a:off x="10106025" y="2823276"/>
            <a:ext cx="1571625" cy="2040137"/>
          </a:xfrm>
          <a:custGeom>
            <a:avLst/>
            <a:gdLst/>
            <a:ahLst/>
            <a:cxnLst/>
            <a:rect l="l" t="t" r="r" b="b"/>
            <a:pathLst>
              <a:path w="2635165" h="3420726">
                <a:moveTo>
                  <a:pt x="474" y="0"/>
                </a:moveTo>
                <a:lnTo>
                  <a:pt x="2635165" y="0"/>
                </a:lnTo>
                <a:lnTo>
                  <a:pt x="2635165" y="3420726"/>
                </a:lnTo>
                <a:lnTo>
                  <a:pt x="189794" y="3420726"/>
                </a:lnTo>
                <a:lnTo>
                  <a:pt x="184756" y="3354066"/>
                </a:lnTo>
                <a:lnTo>
                  <a:pt x="176358" y="3298503"/>
                </a:lnTo>
                <a:lnTo>
                  <a:pt x="166281" y="3246116"/>
                </a:lnTo>
                <a:lnTo>
                  <a:pt x="149485" y="3203253"/>
                </a:lnTo>
                <a:lnTo>
                  <a:pt x="132689" y="3160391"/>
                </a:lnTo>
                <a:lnTo>
                  <a:pt x="112534" y="3123878"/>
                </a:lnTo>
                <a:lnTo>
                  <a:pt x="92379" y="3085778"/>
                </a:lnTo>
                <a:lnTo>
                  <a:pt x="73903" y="3050853"/>
                </a:lnTo>
                <a:lnTo>
                  <a:pt x="55427" y="3011166"/>
                </a:lnTo>
                <a:lnTo>
                  <a:pt x="38632" y="2969891"/>
                </a:lnTo>
                <a:lnTo>
                  <a:pt x="23515" y="2923853"/>
                </a:lnTo>
                <a:lnTo>
                  <a:pt x="11758" y="2874641"/>
                </a:lnTo>
                <a:lnTo>
                  <a:pt x="3359" y="2814316"/>
                </a:lnTo>
                <a:lnTo>
                  <a:pt x="0" y="2746053"/>
                </a:lnTo>
                <a:lnTo>
                  <a:pt x="3359" y="2676203"/>
                </a:lnTo>
                <a:lnTo>
                  <a:pt x="11758" y="2619053"/>
                </a:lnTo>
                <a:lnTo>
                  <a:pt x="23515" y="2566666"/>
                </a:lnTo>
                <a:lnTo>
                  <a:pt x="38632" y="2519041"/>
                </a:lnTo>
                <a:lnTo>
                  <a:pt x="55427" y="2477766"/>
                </a:lnTo>
                <a:lnTo>
                  <a:pt x="75583" y="2439666"/>
                </a:lnTo>
                <a:lnTo>
                  <a:pt x="95738" y="2403153"/>
                </a:lnTo>
                <a:lnTo>
                  <a:pt x="115893" y="2365053"/>
                </a:lnTo>
                <a:lnTo>
                  <a:pt x="134368" y="2325366"/>
                </a:lnTo>
                <a:lnTo>
                  <a:pt x="152844" y="2284091"/>
                </a:lnTo>
                <a:lnTo>
                  <a:pt x="167960" y="2238053"/>
                </a:lnTo>
                <a:lnTo>
                  <a:pt x="178038" y="2185666"/>
                </a:lnTo>
                <a:lnTo>
                  <a:pt x="188115" y="2125341"/>
                </a:lnTo>
                <a:lnTo>
                  <a:pt x="189795" y="2057078"/>
                </a:lnTo>
                <a:lnTo>
                  <a:pt x="188115" y="1988816"/>
                </a:lnTo>
                <a:lnTo>
                  <a:pt x="178038" y="1928491"/>
                </a:lnTo>
                <a:lnTo>
                  <a:pt x="167960" y="1876103"/>
                </a:lnTo>
                <a:lnTo>
                  <a:pt x="152844" y="1831653"/>
                </a:lnTo>
                <a:lnTo>
                  <a:pt x="134368" y="1788791"/>
                </a:lnTo>
                <a:lnTo>
                  <a:pt x="115893" y="1749103"/>
                </a:lnTo>
                <a:lnTo>
                  <a:pt x="95738" y="1712591"/>
                </a:lnTo>
                <a:lnTo>
                  <a:pt x="75583" y="1677666"/>
                </a:lnTo>
                <a:lnTo>
                  <a:pt x="55427" y="1637978"/>
                </a:lnTo>
                <a:lnTo>
                  <a:pt x="38632" y="1596703"/>
                </a:lnTo>
                <a:lnTo>
                  <a:pt x="23515" y="1550666"/>
                </a:lnTo>
                <a:lnTo>
                  <a:pt x="11758" y="1498278"/>
                </a:lnTo>
                <a:lnTo>
                  <a:pt x="3359" y="1437953"/>
                </a:lnTo>
                <a:lnTo>
                  <a:pt x="0" y="1369691"/>
                </a:lnTo>
                <a:lnTo>
                  <a:pt x="3359" y="1301428"/>
                </a:lnTo>
                <a:lnTo>
                  <a:pt x="11758" y="1241103"/>
                </a:lnTo>
                <a:lnTo>
                  <a:pt x="23515" y="1188716"/>
                </a:lnTo>
                <a:lnTo>
                  <a:pt x="38632" y="1142678"/>
                </a:lnTo>
                <a:lnTo>
                  <a:pt x="55427" y="1099816"/>
                </a:lnTo>
                <a:lnTo>
                  <a:pt x="75583" y="1061716"/>
                </a:lnTo>
                <a:lnTo>
                  <a:pt x="115893" y="987103"/>
                </a:lnTo>
                <a:lnTo>
                  <a:pt x="134368" y="949003"/>
                </a:lnTo>
                <a:lnTo>
                  <a:pt x="152844" y="906141"/>
                </a:lnTo>
                <a:lnTo>
                  <a:pt x="167960" y="860103"/>
                </a:lnTo>
                <a:lnTo>
                  <a:pt x="178038" y="807716"/>
                </a:lnTo>
                <a:lnTo>
                  <a:pt x="188115" y="748978"/>
                </a:lnTo>
                <a:lnTo>
                  <a:pt x="189795" y="679128"/>
                </a:lnTo>
                <a:lnTo>
                  <a:pt x="188115" y="610866"/>
                </a:lnTo>
                <a:lnTo>
                  <a:pt x="178038" y="550541"/>
                </a:lnTo>
                <a:lnTo>
                  <a:pt x="167960" y="498153"/>
                </a:lnTo>
                <a:lnTo>
                  <a:pt x="152844" y="453703"/>
                </a:lnTo>
                <a:lnTo>
                  <a:pt x="134368" y="410841"/>
                </a:lnTo>
                <a:lnTo>
                  <a:pt x="115893" y="374328"/>
                </a:lnTo>
                <a:lnTo>
                  <a:pt x="75583" y="299716"/>
                </a:lnTo>
                <a:lnTo>
                  <a:pt x="55427" y="260028"/>
                </a:lnTo>
                <a:lnTo>
                  <a:pt x="38632" y="218753"/>
                </a:lnTo>
                <a:lnTo>
                  <a:pt x="23515" y="172716"/>
                </a:lnTo>
                <a:lnTo>
                  <a:pt x="11758" y="120328"/>
                </a:lnTo>
                <a:lnTo>
                  <a:pt x="3359" y="60003"/>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807FC9C-F901-4F5E-8E95-B9F36C50A839}"/>
              </a:ext>
            </a:extLst>
          </p:cNvPr>
          <p:cNvSpPr>
            <a:spLocks noGrp="1"/>
          </p:cNvSpPr>
          <p:nvPr>
            <p:ph type="title"/>
          </p:nvPr>
        </p:nvSpPr>
        <p:spPr/>
        <p:txBody>
          <a:bodyPr>
            <a:normAutofit/>
          </a:bodyPr>
          <a:lstStyle/>
          <a:p>
            <a:r>
              <a:rPr lang="en-US" sz="2800" dirty="0"/>
              <a:t>The </a:t>
            </a:r>
            <a:r>
              <a:rPr lang="en-US" sz="2800" dirty="0" smtClean="0"/>
              <a:t>Link Academy staff </a:t>
            </a:r>
            <a:r>
              <a:rPr lang="en-US" sz="2800" dirty="0"/>
              <a:t>share their inspirational person</a:t>
            </a:r>
          </a:p>
        </p:txBody>
      </p:sp>
      <p:sp>
        <p:nvSpPr>
          <p:cNvPr id="3" name="Content Placeholder 2">
            <a:extLst>
              <a:ext uri="{FF2B5EF4-FFF2-40B4-BE49-F238E27FC236}">
                <a16:creationId xmlns:a16="http://schemas.microsoft.com/office/drawing/2014/main" id="{38626C9A-FB38-4843-A984-900D2F099D8A}"/>
              </a:ext>
            </a:extLst>
          </p:cNvPr>
          <p:cNvSpPr>
            <a:spLocks noGrp="1"/>
          </p:cNvSpPr>
          <p:nvPr>
            <p:ph idx="1"/>
          </p:nvPr>
        </p:nvSpPr>
        <p:spPr>
          <a:xfrm>
            <a:off x="838200" y="1695450"/>
            <a:ext cx="6000750" cy="4481513"/>
          </a:xfrm>
        </p:spPr>
        <p:txBody>
          <a:bodyPr>
            <a:normAutofit lnSpcReduction="10000"/>
          </a:bodyPr>
          <a:lstStyle/>
          <a:p>
            <a:pPr marL="0" indent="0">
              <a:lnSpc>
                <a:spcPct val="100000"/>
              </a:lnSpc>
              <a:buNone/>
            </a:pPr>
            <a:r>
              <a:rPr lang="en-US" sz="1500" b="1" u="sng" dirty="0" err="1"/>
              <a:t>Mrs</a:t>
            </a:r>
            <a:r>
              <a:rPr lang="en-US" sz="1500" b="1" u="sng" dirty="0"/>
              <a:t> Edwards -Morgan</a:t>
            </a:r>
          </a:p>
          <a:p>
            <a:pPr marL="0" indent="0">
              <a:lnSpc>
                <a:spcPct val="100000"/>
              </a:lnSpc>
              <a:buNone/>
            </a:pPr>
            <a:r>
              <a:rPr lang="en-US" sz="1500" dirty="0" smtClean="0"/>
              <a:t>‘</a:t>
            </a:r>
            <a:r>
              <a:rPr lang="en-US" sz="1500" dirty="0"/>
              <a:t>My sister works on ward C5 at Russell's Hall Hospital. She does twelve hour shifts selflessly putting people first whilst helping people on the front line</a:t>
            </a:r>
            <a:r>
              <a:rPr lang="en-US" sz="1500" dirty="0" smtClean="0"/>
              <a:t>.’</a:t>
            </a:r>
            <a:endParaRPr lang="en-US" sz="1500" dirty="0"/>
          </a:p>
          <a:p>
            <a:pPr marL="0" indent="0">
              <a:lnSpc>
                <a:spcPct val="100000"/>
              </a:lnSpc>
              <a:buNone/>
            </a:pPr>
            <a:r>
              <a:rPr lang="en-US" sz="1500" b="1" u="sng" dirty="0" err="1"/>
              <a:t>Mrs</a:t>
            </a:r>
            <a:r>
              <a:rPr lang="en-US" sz="1500" b="1" u="sng" dirty="0"/>
              <a:t> Slater</a:t>
            </a:r>
          </a:p>
          <a:p>
            <a:pPr marL="0" indent="0">
              <a:lnSpc>
                <a:spcPct val="100000"/>
              </a:lnSpc>
              <a:buNone/>
            </a:pPr>
            <a:r>
              <a:rPr lang="en-US" sz="1500" dirty="0"/>
              <a:t>‘My lovely mom is my inspirational person. </a:t>
            </a:r>
            <a:r>
              <a:rPr lang="en-US" sz="1500" dirty="0" smtClean="0"/>
              <a:t>She always demonstrates </a:t>
            </a:r>
            <a:r>
              <a:rPr lang="en-US" sz="1500" dirty="0"/>
              <a:t>kindness &amp; selflessness towards others, regardless of her own medical condition. Mom makes me smile &amp; loves to laugh! I video call her everyday whilst we are all in this very difficult, strange situation. We share chat &amp; laughter. I get my strength &amp; sense of humor inspired by my mom’. </a:t>
            </a:r>
          </a:p>
          <a:p>
            <a:pPr marL="0" indent="0">
              <a:lnSpc>
                <a:spcPct val="100000"/>
              </a:lnSpc>
              <a:buNone/>
            </a:pPr>
            <a:r>
              <a:rPr lang="en-US" sz="1500" b="1" u="sng" dirty="0" err="1"/>
              <a:t>Mrs</a:t>
            </a:r>
            <a:r>
              <a:rPr lang="en-US" sz="1500" b="1" u="sng" dirty="0"/>
              <a:t> Marshall</a:t>
            </a:r>
          </a:p>
          <a:p>
            <a:pPr marL="0" indent="0">
              <a:lnSpc>
                <a:spcPct val="100000"/>
              </a:lnSpc>
              <a:buNone/>
            </a:pPr>
            <a:r>
              <a:rPr lang="en-US" sz="1500" dirty="0"/>
              <a:t>‘My inspirational person is my best friend Stephanie. She sadly passed away of </a:t>
            </a:r>
            <a:r>
              <a:rPr lang="en-US" sz="1500" dirty="0" smtClean="0"/>
              <a:t>bowel </a:t>
            </a:r>
            <a:r>
              <a:rPr lang="en-US" sz="1500" dirty="0"/>
              <a:t>cancer at the age of 39 two years ago. </a:t>
            </a:r>
            <a:r>
              <a:rPr lang="en-US" sz="1500" dirty="0" smtClean="0"/>
              <a:t>Her </a:t>
            </a:r>
            <a:r>
              <a:rPr lang="en-US" sz="1500" dirty="0"/>
              <a:t>resilience, strength and positivity throughout her illness to support her children and those around her was remarkable. She never gave up fighting and smiling throughout. She inspires me to remain positive everyday.’</a:t>
            </a:r>
            <a:br>
              <a:rPr lang="en-US" sz="1500" dirty="0"/>
            </a:br>
            <a:endParaRPr lang="en-US" sz="1500" dirty="0"/>
          </a:p>
          <a:p>
            <a:pPr marL="0" indent="0" fontAlgn="base">
              <a:lnSpc>
                <a:spcPct val="100000"/>
              </a:lnSpc>
              <a:buNone/>
            </a:pPr>
            <a:endParaRPr lang="en-US" sz="1500" dirty="0"/>
          </a:p>
          <a:p>
            <a:pPr marL="0" indent="0">
              <a:lnSpc>
                <a:spcPct val="100000"/>
              </a:lnSpc>
              <a:buNone/>
            </a:pPr>
            <a:endParaRPr lang="en-US" sz="1100" dirty="0"/>
          </a:p>
        </p:txBody>
      </p:sp>
      <p:pic>
        <p:nvPicPr>
          <p:cNvPr id="7" name="Picture 10" descr="Image">
            <a:extLst>
              <a:ext uri="{FF2B5EF4-FFF2-40B4-BE49-F238E27FC236}">
                <a16:creationId xmlns:a16="http://schemas.microsoft.com/office/drawing/2014/main" id="{B09E4171-2B0B-43CF-8A43-22C590463E0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0874" r="2" b="10358"/>
          <a:stretch/>
        </p:blipFill>
        <p:spPr bwMode="auto">
          <a:xfrm>
            <a:off x="6682842" y="1695450"/>
            <a:ext cx="3260267" cy="2027559"/>
          </a:xfrm>
          <a:custGeom>
            <a:avLst/>
            <a:gdLst/>
            <a:ahLst/>
            <a:cxnLst/>
            <a:rect l="l" t="t" r="r" b="b"/>
            <a:pathLst>
              <a:path w="5527033" h="3437260">
                <a:moveTo>
                  <a:pt x="0" y="0"/>
                </a:moveTo>
                <a:lnTo>
                  <a:pt x="5527033" y="0"/>
                </a:lnTo>
                <a:lnTo>
                  <a:pt x="5527033" y="3437260"/>
                </a:lnTo>
                <a:lnTo>
                  <a:pt x="244986" y="3437260"/>
                </a:lnTo>
                <a:lnTo>
                  <a:pt x="244512" y="3427413"/>
                </a:lnTo>
                <a:lnTo>
                  <a:pt x="247871" y="3360738"/>
                </a:lnTo>
                <a:lnTo>
                  <a:pt x="256270" y="3300413"/>
                </a:lnTo>
                <a:lnTo>
                  <a:pt x="268027" y="3248026"/>
                </a:lnTo>
                <a:lnTo>
                  <a:pt x="283144" y="3201988"/>
                </a:lnTo>
                <a:lnTo>
                  <a:pt x="299939" y="3160713"/>
                </a:lnTo>
                <a:lnTo>
                  <a:pt x="320095" y="3121026"/>
                </a:lnTo>
                <a:lnTo>
                  <a:pt x="340250" y="3084513"/>
                </a:lnTo>
                <a:lnTo>
                  <a:pt x="360405" y="3046413"/>
                </a:lnTo>
                <a:lnTo>
                  <a:pt x="378880" y="3009901"/>
                </a:lnTo>
                <a:lnTo>
                  <a:pt x="397356" y="2967038"/>
                </a:lnTo>
                <a:lnTo>
                  <a:pt x="412472" y="2922588"/>
                </a:lnTo>
                <a:lnTo>
                  <a:pt x="422550" y="2868613"/>
                </a:lnTo>
                <a:lnTo>
                  <a:pt x="432627" y="2809876"/>
                </a:lnTo>
                <a:lnTo>
                  <a:pt x="434307" y="2741613"/>
                </a:lnTo>
                <a:lnTo>
                  <a:pt x="432627" y="2671763"/>
                </a:lnTo>
                <a:lnTo>
                  <a:pt x="422550" y="2613026"/>
                </a:lnTo>
                <a:lnTo>
                  <a:pt x="412472" y="2560638"/>
                </a:lnTo>
                <a:lnTo>
                  <a:pt x="397356" y="2513013"/>
                </a:lnTo>
                <a:lnTo>
                  <a:pt x="378880" y="2471738"/>
                </a:lnTo>
                <a:lnTo>
                  <a:pt x="360405" y="2433638"/>
                </a:lnTo>
                <a:lnTo>
                  <a:pt x="340250" y="2395538"/>
                </a:lnTo>
                <a:lnTo>
                  <a:pt x="320095" y="2359026"/>
                </a:lnTo>
                <a:lnTo>
                  <a:pt x="299939" y="2319338"/>
                </a:lnTo>
                <a:lnTo>
                  <a:pt x="283144" y="2278063"/>
                </a:lnTo>
                <a:lnTo>
                  <a:pt x="268027" y="2232026"/>
                </a:lnTo>
                <a:lnTo>
                  <a:pt x="256270" y="2179638"/>
                </a:lnTo>
                <a:lnTo>
                  <a:pt x="247871" y="2119313"/>
                </a:lnTo>
                <a:lnTo>
                  <a:pt x="244512" y="2051051"/>
                </a:lnTo>
                <a:lnTo>
                  <a:pt x="247871" y="1982788"/>
                </a:lnTo>
                <a:lnTo>
                  <a:pt x="256270" y="1922463"/>
                </a:lnTo>
                <a:lnTo>
                  <a:pt x="268027" y="1870076"/>
                </a:lnTo>
                <a:lnTo>
                  <a:pt x="283144" y="1824038"/>
                </a:lnTo>
                <a:lnTo>
                  <a:pt x="299939" y="1782763"/>
                </a:lnTo>
                <a:lnTo>
                  <a:pt x="320095" y="1743076"/>
                </a:lnTo>
                <a:lnTo>
                  <a:pt x="340250" y="1708151"/>
                </a:lnTo>
                <a:lnTo>
                  <a:pt x="360405" y="1671638"/>
                </a:lnTo>
                <a:lnTo>
                  <a:pt x="378880" y="1631951"/>
                </a:lnTo>
                <a:lnTo>
                  <a:pt x="397356" y="1589088"/>
                </a:lnTo>
                <a:lnTo>
                  <a:pt x="412472" y="1544638"/>
                </a:lnTo>
                <a:lnTo>
                  <a:pt x="422550" y="1492251"/>
                </a:lnTo>
                <a:lnTo>
                  <a:pt x="432627" y="1431926"/>
                </a:lnTo>
                <a:lnTo>
                  <a:pt x="434307" y="1363663"/>
                </a:lnTo>
                <a:lnTo>
                  <a:pt x="432627" y="1295401"/>
                </a:lnTo>
                <a:lnTo>
                  <a:pt x="422550" y="1235076"/>
                </a:lnTo>
                <a:lnTo>
                  <a:pt x="412472" y="1182688"/>
                </a:lnTo>
                <a:lnTo>
                  <a:pt x="397356" y="1136651"/>
                </a:lnTo>
                <a:lnTo>
                  <a:pt x="378880" y="1095376"/>
                </a:lnTo>
                <a:lnTo>
                  <a:pt x="360405" y="1055688"/>
                </a:lnTo>
                <a:lnTo>
                  <a:pt x="340250" y="1017588"/>
                </a:lnTo>
                <a:lnTo>
                  <a:pt x="320095" y="981076"/>
                </a:lnTo>
                <a:lnTo>
                  <a:pt x="299939" y="942976"/>
                </a:lnTo>
                <a:lnTo>
                  <a:pt x="283144" y="901701"/>
                </a:lnTo>
                <a:lnTo>
                  <a:pt x="268027" y="854076"/>
                </a:lnTo>
                <a:lnTo>
                  <a:pt x="256270" y="801688"/>
                </a:lnTo>
                <a:lnTo>
                  <a:pt x="247871" y="744538"/>
                </a:lnTo>
                <a:lnTo>
                  <a:pt x="244512" y="673101"/>
                </a:lnTo>
                <a:lnTo>
                  <a:pt x="247871" y="606426"/>
                </a:lnTo>
                <a:lnTo>
                  <a:pt x="256270" y="546101"/>
                </a:lnTo>
                <a:lnTo>
                  <a:pt x="268027" y="496888"/>
                </a:lnTo>
                <a:lnTo>
                  <a:pt x="283144" y="450851"/>
                </a:lnTo>
                <a:lnTo>
                  <a:pt x="299939" y="409576"/>
                </a:lnTo>
                <a:lnTo>
                  <a:pt x="318415" y="369888"/>
                </a:lnTo>
                <a:lnTo>
                  <a:pt x="336891" y="334963"/>
                </a:lnTo>
                <a:lnTo>
                  <a:pt x="357046" y="296863"/>
                </a:lnTo>
                <a:lnTo>
                  <a:pt x="377201" y="260351"/>
                </a:lnTo>
                <a:lnTo>
                  <a:pt x="393997" y="217488"/>
                </a:lnTo>
                <a:lnTo>
                  <a:pt x="410793" y="174626"/>
                </a:lnTo>
                <a:lnTo>
                  <a:pt x="420870" y="122238"/>
                </a:lnTo>
                <a:lnTo>
                  <a:pt x="429268" y="66676"/>
                </a:lnTo>
                <a:lnTo>
                  <a:pt x="434307" y="1"/>
                </a:lnTo>
                <a:lnTo>
                  <a:pt x="0" y="1"/>
                </a:lnTo>
                <a:close/>
              </a:path>
            </a:pathLst>
          </a:custGeom>
          <a:noFill/>
          <a:extLst>
            <a:ext uri="{909E8E84-426E-40DD-AFC4-6F175D3DCCD1}">
              <a14:hiddenFill xmlns:a14="http://schemas.microsoft.com/office/drawing/2010/main">
                <a:solidFill>
                  <a:srgbClr val="FFFFFF"/>
                </a:solidFill>
              </a14:hiddenFill>
            </a:ext>
          </a:extLst>
        </p:spPr>
      </p:pic>
      <p:pic>
        <p:nvPicPr>
          <p:cNvPr id="9" name="Picture 8" descr="A person posing for the camera&#10;&#10;Description automatically generated">
            <a:extLst>
              <a:ext uri="{FF2B5EF4-FFF2-40B4-BE49-F238E27FC236}">
                <a16:creationId xmlns:a16="http://schemas.microsoft.com/office/drawing/2014/main" id="{54225C10-700B-4597-8EED-00B9FEC41741}"/>
              </a:ext>
            </a:extLst>
          </p:cNvPr>
          <p:cNvPicPr>
            <a:picLocks noChangeAspect="1"/>
          </p:cNvPicPr>
          <p:nvPr/>
        </p:nvPicPr>
        <p:blipFill rotWithShape="1">
          <a:blip r:embed="rId4"/>
          <a:srcRect t="3090" r="5" b="5"/>
          <a:stretch/>
        </p:blipFill>
        <p:spPr>
          <a:xfrm>
            <a:off x="7460487" y="3843344"/>
            <a:ext cx="1704976" cy="2203048"/>
          </a:xfrm>
          <a:prstGeom prst="rect">
            <a:avLst/>
          </a:prstGeom>
        </p:spPr>
      </p:pic>
    </p:spTree>
    <p:extLst>
      <p:ext uri="{BB962C8B-B14F-4D97-AF65-F5344CB8AC3E}">
        <p14:creationId xmlns:p14="http://schemas.microsoft.com/office/powerpoint/2010/main" val="1840623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EA8C150C-0A44-4E58-8CEA-9EFB9B5297B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075" r="-3" b="1446"/>
          <a:stretch/>
        </p:blipFill>
        <p:spPr bwMode="auto">
          <a:xfrm>
            <a:off x="8850933" y="3871923"/>
            <a:ext cx="2965933" cy="209549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group of people posing for a photo&#10;&#10;Description automatically generated">
            <a:extLst>
              <a:ext uri="{FF2B5EF4-FFF2-40B4-BE49-F238E27FC236}">
                <a16:creationId xmlns:a16="http://schemas.microsoft.com/office/drawing/2014/main" id="{38D6BC1C-93F3-40CB-B3A0-22901814A6E5}"/>
              </a:ext>
            </a:extLst>
          </p:cNvPr>
          <p:cNvPicPr>
            <a:picLocks noChangeAspect="1"/>
          </p:cNvPicPr>
          <p:nvPr/>
        </p:nvPicPr>
        <p:blipFill rotWithShape="1">
          <a:blip r:embed="rId3"/>
          <a:srcRect r="-3" b="29346"/>
          <a:stretch/>
        </p:blipFill>
        <p:spPr>
          <a:xfrm>
            <a:off x="6868844" y="2047875"/>
            <a:ext cx="3208606" cy="2266950"/>
          </a:xfrm>
          <a:prstGeom prst="rect">
            <a:avLst/>
          </a:prstGeom>
        </p:spPr>
      </p:pic>
      <p:sp>
        <p:nvSpPr>
          <p:cNvPr id="2" name="Title 1">
            <a:extLst>
              <a:ext uri="{FF2B5EF4-FFF2-40B4-BE49-F238E27FC236}">
                <a16:creationId xmlns:a16="http://schemas.microsoft.com/office/drawing/2014/main" id="{A1480E72-B807-4014-9E7A-22183493CD44}"/>
              </a:ext>
            </a:extLst>
          </p:cNvPr>
          <p:cNvSpPr>
            <a:spLocks noGrp="1"/>
          </p:cNvSpPr>
          <p:nvPr>
            <p:ph type="title"/>
          </p:nvPr>
        </p:nvSpPr>
        <p:spPr/>
        <p:txBody>
          <a:bodyPr>
            <a:normAutofit fontScale="90000"/>
          </a:bodyPr>
          <a:lstStyle/>
          <a:p>
            <a:r>
              <a:rPr lang="en-US" dirty="0"/>
              <a:t>The Link Academy staff share their inspirational person</a:t>
            </a:r>
            <a:endParaRPr lang="en-US" sz="3600" dirty="0"/>
          </a:p>
        </p:txBody>
      </p:sp>
      <p:sp>
        <p:nvSpPr>
          <p:cNvPr id="3" name="Content Placeholder 2">
            <a:extLst>
              <a:ext uri="{FF2B5EF4-FFF2-40B4-BE49-F238E27FC236}">
                <a16:creationId xmlns:a16="http://schemas.microsoft.com/office/drawing/2014/main" id="{EF49ECFB-2AFE-40E1-9E37-BE27DC0D020E}"/>
              </a:ext>
            </a:extLst>
          </p:cNvPr>
          <p:cNvSpPr>
            <a:spLocks noGrp="1"/>
          </p:cNvSpPr>
          <p:nvPr>
            <p:ph idx="1"/>
          </p:nvPr>
        </p:nvSpPr>
        <p:spPr>
          <a:xfrm>
            <a:off x="838200" y="1959429"/>
            <a:ext cx="5438775" cy="4217534"/>
          </a:xfrm>
        </p:spPr>
        <p:txBody>
          <a:bodyPr>
            <a:normAutofit/>
          </a:bodyPr>
          <a:lstStyle/>
          <a:p>
            <a:pPr marL="0" indent="0">
              <a:lnSpc>
                <a:spcPct val="100000"/>
              </a:lnSpc>
              <a:buNone/>
            </a:pPr>
            <a:endParaRPr lang="en-US" sz="1400" b="1" u="sng" dirty="0"/>
          </a:p>
          <a:p>
            <a:pPr marL="0" indent="0">
              <a:lnSpc>
                <a:spcPct val="100000"/>
              </a:lnSpc>
              <a:buNone/>
            </a:pPr>
            <a:r>
              <a:rPr lang="en-US" sz="1400" b="1" u="sng" dirty="0"/>
              <a:t>Miss </a:t>
            </a:r>
            <a:r>
              <a:rPr lang="en-US" sz="1400" b="1" u="sng" dirty="0" err="1"/>
              <a:t>Jandu</a:t>
            </a:r>
            <a:endParaRPr lang="en-US" sz="1400" b="1" u="sng" dirty="0"/>
          </a:p>
          <a:p>
            <a:pPr marL="0" indent="0" fontAlgn="base">
              <a:lnSpc>
                <a:spcPct val="100000"/>
              </a:lnSpc>
              <a:buNone/>
            </a:pPr>
            <a:r>
              <a:rPr lang="en-US" sz="1400" dirty="0"/>
              <a:t>‘My sisters and my mom inspire me - my sisters are so strong minded in breaking traditional barriers and being amazing moms, pursuing their happiness. My mom works as a health care assistant looking after patients in care homes which is pretty much on the front line at the moment - she encourages us all to be strong minded and to follow our own paths. I’m forever surrounded by strong minded females which I am forever grateful for </a:t>
            </a:r>
            <a:r>
              <a:rPr lang="en-US" sz="1400" dirty="0" smtClean="0"/>
              <a:t>:).’</a:t>
            </a:r>
            <a:endParaRPr lang="en-US" sz="1400" dirty="0"/>
          </a:p>
          <a:p>
            <a:pPr marL="0" indent="0" fontAlgn="base">
              <a:lnSpc>
                <a:spcPct val="100000"/>
              </a:lnSpc>
              <a:buNone/>
            </a:pPr>
            <a:r>
              <a:rPr lang="en-US" sz="1400" b="1" u="sng" dirty="0" err="1"/>
              <a:t>Mr</a:t>
            </a:r>
            <a:r>
              <a:rPr lang="en-US" sz="1400" b="1" u="sng" dirty="0"/>
              <a:t> Roe </a:t>
            </a:r>
          </a:p>
          <a:p>
            <a:pPr marL="0" indent="0" fontAlgn="base">
              <a:lnSpc>
                <a:spcPct val="100000"/>
              </a:lnSpc>
              <a:buNone/>
            </a:pPr>
            <a:r>
              <a:rPr lang="en-US" sz="1400" dirty="0"/>
              <a:t>‘My inspirational person </a:t>
            </a:r>
            <a:r>
              <a:rPr lang="en-US" sz="1400" dirty="0" smtClean="0"/>
              <a:t>are </a:t>
            </a:r>
            <a:r>
              <a:rPr lang="en-US" sz="1400" dirty="0"/>
              <a:t>all the </a:t>
            </a:r>
            <a:r>
              <a:rPr lang="en-US" sz="1400" dirty="0" err="1"/>
              <a:t>carers</a:t>
            </a:r>
            <a:r>
              <a:rPr lang="en-US" sz="1400" dirty="0"/>
              <a:t> at my </a:t>
            </a:r>
            <a:r>
              <a:rPr lang="en-US" sz="1400" dirty="0" smtClean="0"/>
              <a:t>Gran’s </a:t>
            </a:r>
            <a:r>
              <a:rPr lang="en-US" sz="1400" dirty="0"/>
              <a:t>care home who daily risk their own </a:t>
            </a:r>
            <a:r>
              <a:rPr lang="en-US" sz="1400" dirty="0" smtClean="0"/>
              <a:t>lives </a:t>
            </a:r>
            <a:r>
              <a:rPr lang="en-US" sz="1400" dirty="0"/>
              <a:t>to look after other </a:t>
            </a:r>
            <a:r>
              <a:rPr lang="en-US" sz="1400" dirty="0" smtClean="0"/>
              <a:t>peoples’ </a:t>
            </a:r>
            <a:r>
              <a:rPr lang="en-US" sz="1400" dirty="0"/>
              <a:t>loved ones</a:t>
            </a:r>
            <a:r>
              <a:rPr lang="en-US" sz="1400" dirty="0" smtClean="0"/>
              <a:t>.’</a:t>
            </a:r>
            <a:r>
              <a:rPr lang="en-US" sz="1400" dirty="0"/>
              <a:t/>
            </a:r>
            <a:br>
              <a:rPr lang="en-US" sz="1400" dirty="0"/>
            </a:br>
            <a:endParaRPr lang="en-US" sz="1400" dirty="0"/>
          </a:p>
          <a:p>
            <a:pPr>
              <a:lnSpc>
                <a:spcPct val="100000"/>
              </a:lnSpc>
            </a:pPr>
            <a:endParaRPr lang="en-US" sz="1400" dirty="0"/>
          </a:p>
        </p:txBody>
      </p:sp>
    </p:spTree>
    <p:extLst>
      <p:ext uri="{BB962C8B-B14F-4D97-AF65-F5344CB8AC3E}">
        <p14:creationId xmlns:p14="http://schemas.microsoft.com/office/powerpoint/2010/main" val="1074168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dirty="0"/>
              <a:t>Dreaming Big –Commitments wheel</a:t>
            </a:r>
          </a:p>
        </p:txBody>
      </p:sp>
      <p:pic>
        <p:nvPicPr>
          <p:cNvPr id="7" name="Content Placeholder 6"/>
          <p:cNvPicPr>
            <a:picLocks noGrp="1" noChangeAspect="1"/>
          </p:cNvPicPr>
          <p:nvPr>
            <p:ph sz="half" idx="1"/>
          </p:nvPr>
        </p:nvPicPr>
        <p:blipFill>
          <a:blip r:embed="rId2"/>
          <a:stretch>
            <a:fillRect/>
          </a:stretch>
        </p:blipFill>
        <p:spPr>
          <a:xfrm>
            <a:off x="428767" y="1454347"/>
            <a:ext cx="6886433" cy="4722616"/>
          </a:xfrm>
        </p:spPr>
      </p:pic>
      <p:sp>
        <p:nvSpPr>
          <p:cNvPr id="6" name="Content Placeholder 5"/>
          <p:cNvSpPr>
            <a:spLocks noGrp="1"/>
          </p:cNvSpPr>
          <p:nvPr>
            <p:ph sz="half" idx="2"/>
          </p:nvPr>
        </p:nvSpPr>
        <p:spPr>
          <a:xfrm>
            <a:off x="7315200" y="2224561"/>
            <a:ext cx="4038600" cy="3952402"/>
          </a:xfrm>
        </p:spPr>
        <p:txBody>
          <a:bodyPr/>
          <a:lstStyle/>
          <a:p>
            <a:r>
              <a:rPr lang="en-US" smtClean="0"/>
              <a:t>Let’s sign off your ‘Research an inspirational person’ commitment.</a:t>
            </a:r>
          </a:p>
          <a:p>
            <a:endParaRPr lang="en-US" smtClean="0"/>
          </a:p>
          <a:p>
            <a:r>
              <a:rPr lang="en-US" smtClean="0"/>
              <a:t>Each week we will be looking at a different commitment you can complete at home. </a:t>
            </a:r>
          </a:p>
          <a:p>
            <a:endParaRPr lang="en-GB" dirty="0"/>
          </a:p>
        </p:txBody>
      </p:sp>
    </p:spTree>
    <p:extLst>
      <p:ext uri="{BB962C8B-B14F-4D97-AF65-F5344CB8AC3E}">
        <p14:creationId xmlns:p14="http://schemas.microsoft.com/office/powerpoint/2010/main" val="2238270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AE580-557C-44AE-855E-AE232D4B8E62}"/>
              </a:ext>
            </a:extLst>
          </p:cNvPr>
          <p:cNvSpPr>
            <a:spLocks noGrp="1"/>
          </p:cNvSpPr>
          <p:nvPr>
            <p:ph type="title"/>
          </p:nvPr>
        </p:nvSpPr>
        <p:spPr/>
        <p:txBody>
          <a:bodyPr>
            <a:normAutofit fontScale="90000"/>
          </a:bodyPr>
          <a:lstStyle/>
          <a:p>
            <a:r>
              <a:rPr lang="en-US" dirty="0" smtClean="0"/>
              <a:t>Task: Create a poster or presentation on a person that inspires you</a:t>
            </a:r>
            <a:endParaRPr lang="en-US" dirty="0"/>
          </a:p>
        </p:txBody>
      </p:sp>
      <p:sp>
        <p:nvSpPr>
          <p:cNvPr id="3" name="Content Placeholder 2">
            <a:extLst>
              <a:ext uri="{FF2B5EF4-FFF2-40B4-BE49-F238E27FC236}">
                <a16:creationId xmlns:a16="http://schemas.microsoft.com/office/drawing/2014/main" id="{05AAB3DD-6D33-40FA-BBB9-49A4232B5FB6}"/>
              </a:ext>
            </a:extLst>
          </p:cNvPr>
          <p:cNvSpPr>
            <a:spLocks noGrp="1"/>
          </p:cNvSpPr>
          <p:nvPr>
            <p:ph idx="1"/>
          </p:nvPr>
        </p:nvSpPr>
        <p:spPr/>
        <p:txBody>
          <a:bodyPr/>
          <a:lstStyle/>
          <a:p>
            <a:r>
              <a:rPr lang="en-US" dirty="0" smtClean="0"/>
              <a:t>This can be a celebrity, family member, friend or someone you know.</a:t>
            </a:r>
          </a:p>
          <a:p>
            <a:r>
              <a:rPr lang="en-US" dirty="0" smtClean="0"/>
              <a:t>Include information about why they inspire you.</a:t>
            </a:r>
          </a:p>
          <a:p>
            <a:r>
              <a:rPr lang="en-US" dirty="0" smtClean="0"/>
              <a:t>What qualities do they have? (Some examples are: supportive, helpful, passionate, positive, respect for others, good listener/communicator, passionate, dedication and commitment to helping others).</a:t>
            </a:r>
          </a:p>
          <a:p>
            <a:r>
              <a:rPr lang="en-US" dirty="0" smtClean="0"/>
              <a:t>What was their journey to where they are today? (What did they study? How long have they worked in that particular field or played that sport? How have they helped others and for how long?)</a:t>
            </a:r>
          </a:p>
          <a:p>
            <a:r>
              <a:rPr lang="en-US" dirty="0" smtClean="0"/>
              <a:t>What qualities about this person have influenced you to think about the kind of job/person you would like to be in the future.</a:t>
            </a:r>
          </a:p>
          <a:p>
            <a:endParaRPr lang="en-US" dirty="0" smtClean="0"/>
          </a:p>
        </p:txBody>
      </p:sp>
    </p:spTree>
    <p:extLst>
      <p:ext uri="{BB962C8B-B14F-4D97-AF65-F5344CB8AC3E}">
        <p14:creationId xmlns:p14="http://schemas.microsoft.com/office/powerpoint/2010/main" val="2494609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When you have completed the task…</a:t>
            </a:r>
            <a:endParaRPr lang="en-GB" dirty="0"/>
          </a:p>
        </p:txBody>
      </p:sp>
      <p:sp>
        <p:nvSpPr>
          <p:cNvPr id="3" name="Content Placeholder 2"/>
          <p:cNvSpPr>
            <a:spLocks noGrp="1"/>
          </p:cNvSpPr>
          <p:nvPr>
            <p:ph idx="1"/>
          </p:nvPr>
        </p:nvSpPr>
        <p:spPr/>
        <p:txBody>
          <a:bodyPr/>
          <a:lstStyle/>
          <a:p>
            <a:r>
              <a:rPr lang="en-US" smtClean="0"/>
              <a:t>EMAIL to ****** who is keeping a track of what commitments you are achieving in home learning to sign off when we are back at school. </a:t>
            </a:r>
          </a:p>
          <a:p>
            <a:endParaRPr lang="en-GB" dirty="0"/>
          </a:p>
        </p:txBody>
      </p:sp>
    </p:spTree>
    <p:extLst>
      <p:ext uri="{BB962C8B-B14F-4D97-AF65-F5344CB8AC3E}">
        <p14:creationId xmlns:p14="http://schemas.microsoft.com/office/powerpoint/2010/main" val="2468494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Commitments –WHO INSPIRES YOU?</a:t>
            </a:r>
            <a:endParaRPr lang="en-GB" dirty="0"/>
          </a:p>
        </p:txBody>
      </p:sp>
      <p:sp>
        <p:nvSpPr>
          <p:cNvPr id="3" name="Content Placeholder 2"/>
          <p:cNvSpPr>
            <a:spLocks noGrp="1"/>
          </p:cNvSpPr>
          <p:nvPr>
            <p:ph sz="quarter" idx="10"/>
          </p:nvPr>
        </p:nvSpPr>
        <p:spPr/>
        <p:txBody>
          <a:bodyPr/>
          <a:lstStyle/>
          <a:p>
            <a:r>
              <a:rPr lang="en-US" dirty="0">
                <a:solidFill>
                  <a:schemeClr val="bg2"/>
                </a:solidFill>
              </a:rPr>
              <a:t>Sign off a commitment this week and </a:t>
            </a:r>
            <a:r>
              <a:rPr lang="en-US" dirty="0" err="1">
                <a:solidFill>
                  <a:schemeClr val="bg2"/>
                </a:solidFill>
              </a:rPr>
              <a:t>recognise</a:t>
            </a:r>
            <a:r>
              <a:rPr lang="en-US" dirty="0">
                <a:solidFill>
                  <a:schemeClr val="bg2"/>
                </a:solidFill>
              </a:rPr>
              <a:t> those who inspire </a:t>
            </a:r>
            <a:r>
              <a:rPr lang="en-US" dirty="0" smtClean="0">
                <a:solidFill>
                  <a:schemeClr val="bg2"/>
                </a:solidFill>
              </a:rPr>
              <a:t>you!</a:t>
            </a:r>
            <a:endParaRPr lang="en-GB" dirty="0"/>
          </a:p>
        </p:txBody>
      </p:sp>
    </p:spTree>
    <p:extLst>
      <p:ext uri="{BB962C8B-B14F-4D97-AF65-F5344CB8AC3E}">
        <p14:creationId xmlns:p14="http://schemas.microsoft.com/office/powerpoint/2010/main" val="645751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290</TotalTime>
  <Words>641</Words>
  <Application>Microsoft Office PowerPoint</Application>
  <PresentationFormat>Widescreen</PresentationFormat>
  <Paragraphs>38</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Gill Sans MT</vt:lpstr>
      <vt:lpstr>Office Theme</vt:lpstr>
      <vt:lpstr>Commitments –WHO INSPIRES YOU?</vt:lpstr>
      <vt:lpstr>Who inspires you?</vt:lpstr>
      <vt:lpstr>Who inspires you?</vt:lpstr>
      <vt:lpstr>The Link Academy staff share their inspirational person</vt:lpstr>
      <vt:lpstr>The Link Academy staff share their inspirational person</vt:lpstr>
      <vt:lpstr>Dreaming Big –Commitments wheel</vt:lpstr>
      <vt:lpstr>Task: Create a poster or presentation on a person that inspires you</vt:lpstr>
      <vt:lpstr>When you have completed the task…</vt:lpstr>
      <vt:lpstr>Commitments –WHO INSPIRES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dc:creator>
  <cp:lastModifiedBy>Bonnie Oakley</cp:lastModifiedBy>
  <cp:revision>59</cp:revision>
  <dcterms:created xsi:type="dcterms:W3CDTF">2018-09-04T10:33:37Z</dcterms:created>
  <dcterms:modified xsi:type="dcterms:W3CDTF">2020-04-09T08:55:14Z</dcterms:modified>
</cp:coreProperties>
</file>