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309" r:id="rId2"/>
    <p:sldId id="307" r:id="rId3"/>
    <p:sldId id="308" r:id="rId4"/>
    <p:sldId id="275" r:id="rId5"/>
    <p:sldId id="315" r:id="rId6"/>
    <p:sldId id="314" r:id="rId7"/>
    <p:sldId id="312" r:id="rId8"/>
    <p:sldId id="313" r:id="rId9"/>
    <p:sldId id="31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1B96E-67F8-4516-9BF6-2E50B7F5F5CE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E56BB-9758-49A0-A44A-CFA0E98B8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7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2" y="690173"/>
            <a:ext cx="10318418" cy="4394988"/>
          </a:xfrm>
        </p:spPr>
        <p:txBody>
          <a:bodyPr/>
          <a:lstStyle/>
          <a:p>
            <a:r>
              <a:rPr lang="en-GB" sz="7200" dirty="0"/>
              <a:t>Component 3</a:t>
            </a:r>
            <a:br>
              <a:rPr lang="en-GB" sz="7200" dirty="0"/>
            </a:br>
            <a:r>
              <a:rPr lang="en-GB" sz="7200" dirty="0"/>
              <a:t>exam prep and revision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4411653"/>
            <a:ext cx="8045373" cy="187484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Good progress: To identify the </a:t>
            </a:r>
            <a:r>
              <a:rPr lang="en-GB" dirty="0" smtClean="0"/>
              <a:t>economic and environmental </a:t>
            </a:r>
            <a:r>
              <a:rPr lang="en-GB" dirty="0"/>
              <a:t>factors and give examples.</a:t>
            </a:r>
          </a:p>
          <a:p>
            <a:r>
              <a:rPr lang="en-GB" dirty="0"/>
              <a:t>Excellent progress: to demonstrate knowledge and understanding of the economic and </a:t>
            </a:r>
            <a:r>
              <a:rPr lang="en-GB" dirty="0" smtClean="0"/>
              <a:t>environmental </a:t>
            </a:r>
            <a:r>
              <a:rPr lang="en-GB" dirty="0"/>
              <a:t>factors to a given scenario and apply the pies to show how it affects health and well being. </a:t>
            </a:r>
          </a:p>
        </p:txBody>
      </p:sp>
    </p:spTree>
    <p:extLst>
      <p:ext uri="{BB962C8B-B14F-4D97-AF65-F5344CB8AC3E}">
        <p14:creationId xmlns:p14="http://schemas.microsoft.com/office/powerpoint/2010/main" val="27327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450" y="367836"/>
            <a:ext cx="10178322" cy="149213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Economic and environmental factors</a:t>
            </a:r>
            <a:r>
              <a:rPr lang="en-GB" sz="4000" dirty="0" smtClean="0"/>
              <a:t>…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36" y="1113902"/>
            <a:ext cx="3189693" cy="5450184"/>
          </a:xfr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i="1" dirty="0" smtClean="0"/>
              <a:t>Here are a list of factors:</a:t>
            </a:r>
            <a:endParaRPr lang="en-GB" dirty="0"/>
          </a:p>
          <a:p>
            <a:r>
              <a:rPr lang="en-GB" dirty="0" smtClean="0"/>
              <a:t>Economical factors, e.g. </a:t>
            </a:r>
            <a:r>
              <a:rPr lang="en-GB" b="1" dirty="0" smtClean="0"/>
              <a:t>financial </a:t>
            </a:r>
            <a:r>
              <a:rPr lang="en-GB" b="1" dirty="0"/>
              <a:t>resources. </a:t>
            </a:r>
          </a:p>
          <a:p>
            <a:r>
              <a:rPr lang="en-GB" dirty="0" smtClean="0"/>
              <a:t>E</a:t>
            </a:r>
            <a:r>
              <a:rPr lang="en-GB" dirty="0" smtClean="0"/>
              <a:t>nvironmental </a:t>
            </a:r>
            <a:r>
              <a:rPr lang="en-GB" dirty="0"/>
              <a:t>conditions, e.g. </a:t>
            </a:r>
            <a:r>
              <a:rPr lang="en-GB" b="1" dirty="0"/>
              <a:t>levels of pollution, noise </a:t>
            </a:r>
          </a:p>
          <a:p>
            <a:r>
              <a:rPr lang="en-GB" dirty="0"/>
              <a:t>H</a:t>
            </a:r>
            <a:r>
              <a:rPr lang="en-GB" dirty="0" smtClean="0"/>
              <a:t>ousing</a:t>
            </a:r>
            <a:r>
              <a:rPr lang="en-GB" dirty="0"/>
              <a:t>, e.g. </a:t>
            </a:r>
            <a:r>
              <a:rPr lang="en-GB" b="1" dirty="0"/>
              <a:t>conditions, location. </a:t>
            </a:r>
          </a:p>
          <a:p>
            <a:pPr marL="0" indent="0">
              <a:buNone/>
            </a:pPr>
            <a:endParaRPr lang="en-GB" sz="2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FF0000"/>
                </a:solidFill>
              </a:rPr>
              <a:t>Can you find any factors in this exam?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4" t="25000" r="18081" b="11384"/>
          <a:stretch/>
        </p:blipFill>
        <p:spPr>
          <a:xfrm>
            <a:off x="3886201" y="1237628"/>
            <a:ext cx="7756071" cy="53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093" y="367836"/>
            <a:ext cx="10178322" cy="1492132"/>
          </a:xfrm>
        </p:spPr>
        <p:txBody>
          <a:bodyPr>
            <a:normAutofit/>
          </a:bodyPr>
          <a:lstStyle/>
          <a:p>
            <a:r>
              <a:rPr lang="en-GB" sz="4000" dirty="0"/>
              <a:t>Economic and environmental factors…</a:t>
            </a:r>
            <a:endParaRPr lang="en-GB" sz="3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4236" y="1113902"/>
            <a:ext cx="3189693" cy="5450184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i="1" dirty="0" smtClean="0"/>
              <a:t>Here are a list of factors:</a:t>
            </a:r>
            <a:endParaRPr lang="en-GB" dirty="0" smtClean="0"/>
          </a:p>
          <a:p>
            <a:r>
              <a:rPr lang="en-GB" dirty="0" smtClean="0"/>
              <a:t>Economical factors, e.g. </a:t>
            </a:r>
            <a:r>
              <a:rPr lang="en-GB" b="1" dirty="0" smtClean="0"/>
              <a:t>financial resources. </a:t>
            </a:r>
          </a:p>
          <a:p>
            <a:r>
              <a:rPr lang="en-GB" dirty="0" smtClean="0"/>
              <a:t>Environmental conditions, e.g. </a:t>
            </a:r>
            <a:r>
              <a:rPr lang="en-GB" b="1" dirty="0" smtClean="0"/>
              <a:t>levels of pollution, noise </a:t>
            </a:r>
          </a:p>
          <a:p>
            <a:r>
              <a:rPr lang="en-GB" dirty="0" smtClean="0"/>
              <a:t>Housing, e.g. </a:t>
            </a:r>
            <a:r>
              <a:rPr lang="en-GB" b="1" dirty="0" smtClean="0"/>
              <a:t>conditions, location.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i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i="1" dirty="0" smtClean="0">
                <a:solidFill>
                  <a:srgbClr val="FF0000"/>
                </a:solidFill>
              </a:rPr>
              <a:t>Can you find any factors in this exam?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110" t="36384" r="18415" b="44643"/>
          <a:stretch/>
        </p:blipFill>
        <p:spPr>
          <a:xfrm>
            <a:off x="3526971" y="2082183"/>
            <a:ext cx="8425544" cy="1756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612" t="25865" r="18248" b="55580"/>
          <a:stretch/>
        </p:blipFill>
        <p:spPr>
          <a:xfrm>
            <a:off x="3526971" y="4686300"/>
            <a:ext cx="8425544" cy="17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Income…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6196872" cy="54081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What </a:t>
            </a:r>
            <a:r>
              <a:rPr lang="en-GB" sz="2400" b="1" u="sng" dirty="0" smtClean="0">
                <a:latin typeface="Century Gothic" panose="020B0502020202020204" pitchFamily="34" charset="0"/>
              </a:rPr>
              <a:t>is income?</a:t>
            </a:r>
            <a:endParaRPr lang="en-GB" sz="2400" b="1" u="sng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Income is the money that people get from their wages, savings, pensions, benefits and investments.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What affects income?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Employment status </a:t>
            </a:r>
            <a:r>
              <a:rPr lang="en-GB" sz="2400" dirty="0" smtClean="0">
                <a:latin typeface="Century Gothic" panose="020B0502020202020204" pitchFamily="34" charset="0"/>
              </a:rPr>
              <a:t>(full time, part time and self employed)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Occupation</a:t>
            </a:r>
            <a:r>
              <a:rPr lang="en-GB" sz="2400" dirty="0" smtClean="0">
                <a:latin typeface="Century Gothic" panose="020B0502020202020204" pitchFamily="34" charset="0"/>
              </a:rPr>
              <a:t> (the job you have)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Wealth</a:t>
            </a:r>
            <a:r>
              <a:rPr lang="en-GB" sz="2400" dirty="0" smtClean="0">
                <a:latin typeface="Century Gothic" panose="020B0502020202020204" pitchFamily="34" charset="0"/>
              </a:rPr>
              <a:t> (when you have valuable possessions or money)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Social class </a:t>
            </a:r>
            <a:r>
              <a:rPr lang="en-GB" sz="2400" dirty="0" smtClean="0">
                <a:latin typeface="Century Gothic" panose="020B0502020202020204" pitchFamily="34" charset="0"/>
              </a:rPr>
              <a:t>(the class you are given based on your social and economic status)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Material possession </a:t>
            </a:r>
            <a:r>
              <a:rPr lang="en-GB" sz="2400" dirty="0" smtClean="0">
                <a:latin typeface="Century Gothic" panose="020B0502020202020204" pitchFamily="34" charset="0"/>
              </a:rPr>
              <a:t>(belongings owned by yourself)</a:t>
            </a:r>
          </a:p>
          <a:p>
            <a:endParaRPr lang="en-GB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Incom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80" y="1384660"/>
            <a:ext cx="3816190" cy="4252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435" y="382386"/>
            <a:ext cx="10178322" cy="1492132"/>
          </a:xfrm>
        </p:spPr>
        <p:txBody>
          <a:bodyPr>
            <a:normAutofit/>
          </a:bodyPr>
          <a:lstStyle/>
          <a:p>
            <a:r>
              <a:rPr lang="en-GB" sz="4800" dirty="0" smtClean="0"/>
              <a:t>Income…social class</a:t>
            </a:r>
            <a:endParaRPr lang="en-GB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63" t="18973" r="3181" b="9152"/>
          <a:stretch/>
        </p:blipFill>
        <p:spPr>
          <a:xfrm>
            <a:off x="941435" y="1128452"/>
            <a:ext cx="9290957" cy="525780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524911" y="2291346"/>
            <a:ext cx="2302328" cy="2670754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dirty="0" smtClean="0"/>
              <a:t>Give an example person for each social class…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275" y="382385"/>
            <a:ext cx="10178322" cy="1492132"/>
          </a:xfrm>
        </p:spPr>
        <p:txBody>
          <a:bodyPr>
            <a:normAutofit/>
          </a:bodyPr>
          <a:lstStyle/>
          <a:p>
            <a:r>
              <a:rPr lang="en-GB" sz="4800" dirty="0" smtClean="0"/>
              <a:t>Pollution…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275" y="1128451"/>
            <a:ext cx="5874382" cy="5408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What is </a:t>
            </a:r>
            <a:r>
              <a:rPr lang="en-GB" sz="2400" b="1" u="sng" dirty="0" smtClean="0">
                <a:latin typeface="Century Gothic" panose="020B0502020202020204" pitchFamily="34" charset="0"/>
              </a:rPr>
              <a:t>pollution</a:t>
            </a:r>
            <a:r>
              <a:rPr lang="en-GB" sz="2400" b="1" u="sng" dirty="0" smtClean="0">
                <a:latin typeface="Century Gothic" panose="020B0502020202020204" pitchFamily="34" charset="0"/>
              </a:rPr>
              <a:t>?</a:t>
            </a:r>
            <a:endParaRPr lang="en-GB" sz="2400" b="1" u="sng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Pollution is when harmful substances cause damage to the living (people, plants and animals) environment.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Types of pollution: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Air pollution (</a:t>
            </a:r>
            <a:r>
              <a:rPr lang="en-GB" sz="2400" dirty="0" smtClean="0">
                <a:latin typeface="Century Gothic" panose="020B0502020202020204" pitchFamily="34" charset="0"/>
              </a:rPr>
              <a:t>factories, cars, planes and trains)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Land pollution (waste and chemicals)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Noise pollution (traffic, cities)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Water pollution (from sewage, pesticides and farming)</a:t>
            </a:r>
            <a:endParaRPr lang="en-GB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Pollution Clip Art {Earth Conservation of Land, Water, &amp; Air, Science Resources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338943"/>
            <a:ext cx="5015593" cy="5015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275" y="382385"/>
            <a:ext cx="10178322" cy="1492132"/>
          </a:xfrm>
        </p:spPr>
        <p:txBody>
          <a:bodyPr>
            <a:normAutofit/>
          </a:bodyPr>
          <a:lstStyle/>
          <a:p>
            <a:r>
              <a:rPr lang="en-GB" sz="4800" dirty="0" smtClean="0"/>
              <a:t>Pollution…</a:t>
            </a:r>
            <a:r>
              <a:rPr lang="en-GB" sz="4800" dirty="0" smtClean="0">
                <a:solidFill>
                  <a:srgbClr val="FF0000"/>
                </a:solidFill>
              </a:rPr>
              <a:t>task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275" y="1128451"/>
            <a:ext cx="5874382" cy="5408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Task</a:t>
            </a: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Brian is considering moving to a flat in London. Identify some positive and negative factors for Brian to make a confident decision to move…</a:t>
            </a:r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(4)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b="1" u="sng" dirty="0">
                <a:latin typeface="Century Gothic" panose="020B0502020202020204" pitchFamily="34" charset="0"/>
              </a:rPr>
              <a:t>Types of pollution: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Air pollution (factories, cars, planes and trains)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Land pollution (waste and chemicals)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Noise pollution (traffic, cities)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Water pollution (from sewage, pesticides and farming)</a:t>
            </a:r>
          </a:p>
          <a:p>
            <a:pPr marL="0" indent="0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London montage. Clicking on an image in the picture causes the browser to load the appropriate artic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57" y="362788"/>
            <a:ext cx="4140654" cy="6248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1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Housing…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6060109" cy="54081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Housing</a:t>
            </a:r>
            <a:r>
              <a:rPr lang="en-GB" sz="2400" b="1" u="sng" dirty="0" smtClean="0">
                <a:latin typeface="Century Gothic" panose="020B0502020202020204" pitchFamily="34" charset="0"/>
              </a:rPr>
              <a:t>?</a:t>
            </a:r>
            <a:endParaRPr lang="en-GB" sz="2400" b="1" u="sng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Housing can affect your health and well being by...</a:t>
            </a:r>
          </a:p>
          <a:p>
            <a:r>
              <a:rPr lang="en-GB" sz="2400" b="1" u="sng" dirty="0" smtClean="0">
                <a:latin typeface="Century Gothic" panose="020B0502020202020204" pitchFamily="34" charset="0"/>
              </a:rPr>
              <a:t>Type </a:t>
            </a:r>
            <a:r>
              <a:rPr lang="en-GB" sz="2400" dirty="0" smtClean="0">
                <a:latin typeface="Century Gothic" panose="020B0502020202020204" pitchFamily="34" charset="0"/>
              </a:rPr>
              <a:t> - bungalow, terraced, detached and semi detached.</a:t>
            </a:r>
          </a:p>
          <a:p>
            <a:r>
              <a:rPr lang="en-GB" sz="2400" b="1" u="sng" dirty="0" smtClean="0">
                <a:latin typeface="Century Gothic" panose="020B0502020202020204" pitchFamily="34" charset="0"/>
              </a:rPr>
              <a:t>Condition</a:t>
            </a:r>
            <a:r>
              <a:rPr lang="en-GB" sz="2400" dirty="0" smtClean="0">
                <a:latin typeface="Century Gothic" panose="020B0502020202020204" pitchFamily="34" charset="0"/>
              </a:rPr>
              <a:t> – damp, dirt, pets.</a:t>
            </a:r>
          </a:p>
          <a:p>
            <a:r>
              <a:rPr lang="en-GB" sz="2400" b="1" u="sng" dirty="0" smtClean="0">
                <a:latin typeface="Century Gothic" panose="020B0502020202020204" pitchFamily="34" charset="0"/>
              </a:rPr>
              <a:t>Size </a:t>
            </a:r>
            <a:r>
              <a:rPr lang="en-GB" sz="2400" dirty="0" smtClean="0">
                <a:latin typeface="Century Gothic" panose="020B0502020202020204" pitchFamily="34" charset="0"/>
              </a:rPr>
              <a:t>– large, small.</a:t>
            </a:r>
          </a:p>
          <a:p>
            <a:r>
              <a:rPr lang="en-GB" sz="2400" b="1" u="sng" dirty="0" smtClean="0">
                <a:latin typeface="Century Gothic" panose="020B0502020202020204" pitchFamily="34" charset="0"/>
              </a:rPr>
              <a:t>Personal space </a:t>
            </a:r>
            <a:r>
              <a:rPr lang="en-GB" sz="2400" dirty="0" smtClean="0">
                <a:latin typeface="Century Gothic" panose="020B0502020202020204" pitchFamily="34" charset="0"/>
              </a:rPr>
              <a:t>– overcrowding, living alone.</a:t>
            </a:r>
          </a:p>
          <a:p>
            <a:r>
              <a:rPr lang="en-GB" sz="2400" b="1" u="sng" dirty="0" smtClean="0">
                <a:latin typeface="Century Gothic" panose="020B0502020202020204" pitchFamily="34" charset="0"/>
              </a:rPr>
              <a:t>Location</a:t>
            </a:r>
            <a:r>
              <a:rPr lang="en-GB" sz="2400" dirty="0" smtClean="0">
                <a:latin typeface="Century Gothic" panose="020B0502020202020204" pitchFamily="34" charset="0"/>
              </a:rPr>
              <a:t> – cities, villages, high rises.</a:t>
            </a:r>
          </a:p>
          <a:p>
            <a:r>
              <a:rPr lang="en-GB" sz="2400" b="1" u="sng" dirty="0" smtClean="0">
                <a:latin typeface="Century Gothic" panose="020B0502020202020204" pitchFamily="34" charset="0"/>
              </a:rPr>
              <a:t>Influence of others </a:t>
            </a:r>
            <a:r>
              <a:rPr lang="en-GB" sz="2400" dirty="0" smtClean="0">
                <a:latin typeface="Century Gothic" panose="020B0502020202020204" pitchFamily="34" charset="0"/>
              </a:rPr>
              <a:t>– peer pressure, living with others.</a:t>
            </a:r>
          </a:p>
          <a:p>
            <a:r>
              <a:rPr lang="en-GB" sz="2400" b="1" u="sng" dirty="0" smtClean="0">
                <a:latin typeface="Century Gothic" panose="020B0502020202020204" pitchFamily="34" charset="0"/>
              </a:rPr>
              <a:t>Conflict around the house </a:t>
            </a:r>
            <a:r>
              <a:rPr lang="en-GB" sz="2400" dirty="0" smtClean="0">
                <a:latin typeface="Century Gothic" panose="020B0502020202020204" pitchFamily="34" charset="0"/>
              </a:rPr>
              <a:t>– divorce, living too close to others, neighbour conflict.</a:t>
            </a:r>
            <a:endParaRPr lang="en-GB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Housing Fl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7" y="2620583"/>
            <a:ext cx="4705136" cy="420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382385"/>
            <a:ext cx="10178322" cy="1492132"/>
          </a:xfrm>
        </p:spPr>
        <p:txBody>
          <a:bodyPr>
            <a:normAutofit/>
          </a:bodyPr>
          <a:lstStyle/>
          <a:p>
            <a:r>
              <a:rPr lang="en-GB" sz="4800" dirty="0" smtClean="0"/>
              <a:t>Housing…</a:t>
            </a:r>
            <a:r>
              <a:rPr lang="en-GB" sz="4800" dirty="0" smtClean="0">
                <a:solidFill>
                  <a:srgbClr val="FF0000"/>
                </a:solidFill>
              </a:rPr>
              <a:t>task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285" y="549806"/>
            <a:ext cx="3641272" cy="3051403"/>
          </a:xfrm>
          <a:ln w="3810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Task:</a:t>
            </a: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Using the type of housing, you need to: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entury Gothic" panose="020B0502020202020204" pitchFamily="34" charset="0"/>
              </a:rPr>
              <a:t>Identify how housing affects Brian positively and negatively </a:t>
            </a:r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(4)</a:t>
            </a:r>
            <a:endParaRPr lang="en-GB" sz="2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9086" y="1110343"/>
            <a:ext cx="7184571" cy="2309551"/>
            <a:chOff x="3951514" y="1306286"/>
            <a:chExt cx="7543800" cy="22914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3029" t="25821" r="19397" b="64428"/>
            <a:stretch/>
          </p:blipFill>
          <p:spPr>
            <a:xfrm>
              <a:off x="3951514" y="1306286"/>
              <a:ext cx="7543800" cy="8164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3029" t="69635" r="19397" b="12748"/>
            <a:stretch/>
          </p:blipFill>
          <p:spPr>
            <a:xfrm>
              <a:off x="3951514" y="2122714"/>
              <a:ext cx="7543800" cy="1475015"/>
            </a:xfrm>
            <a:prstGeom prst="rect">
              <a:avLst/>
            </a:prstGeom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1055736" y="3659118"/>
            <a:ext cx="10406922" cy="2935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i="1" dirty="0" smtClean="0">
                <a:latin typeface="Century Gothic" panose="020B0502020202020204" pitchFamily="34" charset="0"/>
              </a:rPr>
              <a:t>Housing can affect your health and well being by...</a:t>
            </a:r>
          </a:p>
          <a:p>
            <a:r>
              <a:rPr lang="en-GB" sz="2400" b="1" u="sng" dirty="0" smtClean="0">
                <a:latin typeface="Century Gothic" panose="020B0502020202020204" pitchFamily="34" charset="0"/>
              </a:rPr>
              <a:t>Type </a:t>
            </a:r>
            <a:r>
              <a:rPr lang="en-GB" sz="2400" dirty="0" smtClean="0">
                <a:latin typeface="Century Gothic" panose="020B0502020202020204" pitchFamily="34" charset="0"/>
              </a:rPr>
              <a:t> - bungalow, terraced, detached and semi detached.</a:t>
            </a:r>
          </a:p>
          <a:p>
            <a:r>
              <a:rPr lang="en-GB" sz="2400" b="1" u="sng" dirty="0" smtClean="0">
                <a:latin typeface="Century Gothic" panose="020B0502020202020204" pitchFamily="34" charset="0"/>
              </a:rPr>
              <a:t>Condition</a:t>
            </a:r>
            <a:r>
              <a:rPr lang="en-GB" sz="2400" dirty="0" smtClean="0">
                <a:latin typeface="Century Gothic" panose="020B0502020202020204" pitchFamily="34" charset="0"/>
              </a:rPr>
              <a:t> – damp, dirt, pets.</a:t>
            </a:r>
          </a:p>
          <a:p>
            <a:r>
              <a:rPr lang="en-GB" sz="2400" b="1" u="sng" dirty="0" smtClean="0">
                <a:latin typeface="Century Gothic" panose="020B0502020202020204" pitchFamily="34" charset="0"/>
              </a:rPr>
              <a:t>Size </a:t>
            </a:r>
            <a:r>
              <a:rPr lang="en-GB" sz="2400" dirty="0" smtClean="0">
                <a:latin typeface="Century Gothic" panose="020B0502020202020204" pitchFamily="34" charset="0"/>
              </a:rPr>
              <a:t>– large, small.</a:t>
            </a:r>
          </a:p>
          <a:p>
            <a:r>
              <a:rPr lang="en-GB" sz="2400" b="1" u="sng" dirty="0" smtClean="0">
                <a:latin typeface="Century Gothic" panose="020B0502020202020204" pitchFamily="34" charset="0"/>
              </a:rPr>
              <a:t>Personal space </a:t>
            </a:r>
            <a:r>
              <a:rPr lang="en-GB" sz="2400" dirty="0" smtClean="0">
                <a:latin typeface="Century Gothic" panose="020B0502020202020204" pitchFamily="34" charset="0"/>
              </a:rPr>
              <a:t>– overcrowding, living alone.</a:t>
            </a:r>
          </a:p>
          <a:p>
            <a:r>
              <a:rPr lang="en-GB" sz="2400" b="1" u="sng" dirty="0" smtClean="0">
                <a:latin typeface="Century Gothic" panose="020B0502020202020204" pitchFamily="34" charset="0"/>
              </a:rPr>
              <a:t>Location</a:t>
            </a:r>
            <a:r>
              <a:rPr lang="en-GB" sz="2400" dirty="0" smtClean="0">
                <a:latin typeface="Century Gothic" panose="020B0502020202020204" pitchFamily="34" charset="0"/>
              </a:rPr>
              <a:t> – cities, villages, high rises.</a:t>
            </a:r>
          </a:p>
          <a:p>
            <a:r>
              <a:rPr lang="en-GB" sz="2400" b="1" u="sng" dirty="0" smtClean="0">
                <a:latin typeface="Century Gothic" panose="020B0502020202020204" pitchFamily="34" charset="0"/>
              </a:rPr>
              <a:t>Influence of others </a:t>
            </a:r>
            <a:r>
              <a:rPr lang="en-GB" sz="2400" dirty="0" smtClean="0">
                <a:latin typeface="Century Gothic" panose="020B0502020202020204" pitchFamily="34" charset="0"/>
              </a:rPr>
              <a:t>– peer pressure, living with others.</a:t>
            </a:r>
          </a:p>
          <a:p>
            <a:r>
              <a:rPr lang="en-GB" sz="2400" b="1" u="sng" dirty="0" smtClean="0">
                <a:latin typeface="Century Gothic" panose="020B0502020202020204" pitchFamily="34" charset="0"/>
              </a:rPr>
              <a:t>Conflict around the house </a:t>
            </a:r>
            <a:r>
              <a:rPr lang="en-GB" sz="2400" dirty="0" smtClean="0">
                <a:latin typeface="Century Gothic" panose="020B0502020202020204" pitchFamily="34" charset="0"/>
              </a:rPr>
              <a:t>– divorce, living too close to others, neighbour conflict.</a:t>
            </a:r>
            <a:endParaRPr lang="en-GB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ousing Fl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82" y="3380912"/>
            <a:ext cx="3141904" cy="280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325</TotalTime>
  <Words>554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Gill Sans MT</vt:lpstr>
      <vt:lpstr>Impact</vt:lpstr>
      <vt:lpstr>Badge</vt:lpstr>
      <vt:lpstr>Component 3 exam prep and revision</vt:lpstr>
      <vt:lpstr>Economic and environmental factors…</vt:lpstr>
      <vt:lpstr>Economic and environmental factors…</vt:lpstr>
      <vt:lpstr>Income…</vt:lpstr>
      <vt:lpstr>Income…social class</vt:lpstr>
      <vt:lpstr>Pollution…</vt:lpstr>
      <vt:lpstr>Pollution…task</vt:lpstr>
      <vt:lpstr>Housing…</vt:lpstr>
      <vt:lpstr>Housing…task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values</dc:title>
  <dc:creator>Adele Scott</dc:creator>
  <cp:lastModifiedBy>Adele Scott</cp:lastModifiedBy>
  <cp:revision>66</cp:revision>
  <dcterms:created xsi:type="dcterms:W3CDTF">2018-09-25T13:22:10Z</dcterms:created>
  <dcterms:modified xsi:type="dcterms:W3CDTF">2019-01-16T16:18:22Z</dcterms:modified>
</cp:coreProperties>
</file>