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84" r:id="rId1"/>
    <p:sldMasterId id="2147483696" r:id="rId2"/>
  </p:sldMasterIdLst>
  <p:notesMasterIdLst>
    <p:notesMasterId r:id="rId36"/>
  </p:notesMasterIdLst>
  <p:handoutMasterIdLst>
    <p:handoutMasterId r:id="rId37"/>
  </p:handoutMasterIdLst>
  <p:sldIdLst>
    <p:sldId id="256" r:id="rId3"/>
    <p:sldId id="312" r:id="rId4"/>
    <p:sldId id="258" r:id="rId5"/>
    <p:sldId id="259" r:id="rId6"/>
    <p:sldId id="260" r:id="rId7"/>
    <p:sldId id="319" r:id="rId8"/>
    <p:sldId id="320" r:id="rId9"/>
    <p:sldId id="321" r:id="rId10"/>
    <p:sldId id="322" r:id="rId11"/>
    <p:sldId id="323" r:id="rId12"/>
    <p:sldId id="324" r:id="rId13"/>
    <p:sldId id="325" r:id="rId14"/>
    <p:sldId id="313" r:id="rId15"/>
    <p:sldId id="315" r:id="rId16"/>
    <p:sldId id="314" r:id="rId17"/>
    <p:sldId id="268" r:id="rId18"/>
    <p:sldId id="271" r:id="rId19"/>
    <p:sldId id="274" r:id="rId20"/>
    <p:sldId id="318" r:id="rId21"/>
    <p:sldId id="316" r:id="rId22"/>
    <p:sldId id="280" r:id="rId23"/>
    <p:sldId id="281" r:id="rId24"/>
    <p:sldId id="282" r:id="rId25"/>
    <p:sldId id="283" r:id="rId26"/>
    <p:sldId id="317" r:id="rId27"/>
    <p:sldId id="286" r:id="rId28"/>
    <p:sldId id="287" r:id="rId29"/>
    <p:sldId id="304" r:id="rId30"/>
    <p:sldId id="288" r:id="rId31"/>
    <p:sldId id="306" r:id="rId32"/>
    <p:sldId id="291" r:id="rId33"/>
    <p:sldId id="292" r:id="rId34"/>
    <p:sldId id="307"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5BD8373-0833-1E4F-8250-2B512FA4CB40}" type="datetimeFigureOut">
              <a:rPr lang="en-US" smtClean="0"/>
              <a:t>1/22/2018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3BD6B54-A4D4-8E45-AB6E-443A676E9D58}" type="slidenum">
              <a:rPr lang="en-US" smtClean="0"/>
              <a:t>‹#›</a:t>
            </a:fld>
            <a:endParaRPr lang="en-US"/>
          </a:p>
        </p:txBody>
      </p:sp>
    </p:spTree>
    <p:extLst>
      <p:ext uri="{BB962C8B-B14F-4D97-AF65-F5344CB8AC3E}">
        <p14:creationId xmlns:p14="http://schemas.microsoft.com/office/powerpoint/2010/main" val="213067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09A1F1-72E0-B64B-B2E1-9DE174AFD480}" type="datetimeFigureOut">
              <a:rPr lang="en-US" smtClean="0"/>
              <a:t>1/22/2018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E97752-62F5-F64A-A791-5CCF5A000723}" type="slidenum">
              <a:rPr lang="en-US" smtClean="0"/>
              <a:t>‹#›</a:t>
            </a:fld>
            <a:endParaRPr lang="en-US"/>
          </a:p>
        </p:txBody>
      </p:sp>
    </p:spTree>
    <p:extLst>
      <p:ext uri="{BB962C8B-B14F-4D97-AF65-F5344CB8AC3E}">
        <p14:creationId xmlns:p14="http://schemas.microsoft.com/office/powerpoint/2010/main" val="409503431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23486CC-7628-0542-9020-7D47698349D4}" type="datetime1">
              <a:rPr lang="en-GB" smtClean="0"/>
              <a:t>22/01/2018</a:t>
            </a:fld>
            <a:endParaRPr lang="en-US"/>
          </a:p>
        </p:txBody>
      </p:sp>
      <p:sp>
        <p:nvSpPr>
          <p:cNvPr id="5" name="Footer Placeholder 4"/>
          <p:cNvSpPr>
            <a:spLocks noGrp="1"/>
          </p:cNvSpPr>
          <p:nvPr>
            <p:ph type="ftr" sz="quarter" idx="11"/>
          </p:nvPr>
        </p:nvSpPr>
        <p:spPr/>
        <p:txBody>
          <a:bodyPr/>
          <a:lstStyle/>
          <a:p>
            <a:r>
              <a:rPr lang="en-US" smtClean="0"/>
              <a:t>Full Name</a:t>
            </a:r>
            <a:endParaRPr lang="en-US"/>
          </a:p>
        </p:txBody>
      </p:sp>
      <p:sp>
        <p:nvSpPr>
          <p:cNvPr id="6" name="Slide Number Placeholder 5"/>
          <p:cNvSpPr>
            <a:spLocks noGrp="1"/>
          </p:cNvSpPr>
          <p:nvPr>
            <p:ph type="sldNum" sz="quarter" idx="12"/>
          </p:nvPr>
        </p:nvSpPr>
        <p:spPr/>
        <p:txBody>
          <a:bodyPr/>
          <a:lstStyle/>
          <a:p>
            <a:fld id="{2BB24122-AA85-BA47-A902-2C2AD3AB1466}"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6787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ECE70A-0BA8-DE47-AA84-AAB38A1993F0}" type="datetime1">
              <a:rPr lang="en-GB" smtClean="0"/>
              <a:t>22/01/2018</a:t>
            </a:fld>
            <a:endParaRPr lang="en-US"/>
          </a:p>
        </p:txBody>
      </p:sp>
      <p:sp>
        <p:nvSpPr>
          <p:cNvPr id="5" name="Footer Placeholder 4"/>
          <p:cNvSpPr>
            <a:spLocks noGrp="1"/>
          </p:cNvSpPr>
          <p:nvPr>
            <p:ph type="ftr" sz="quarter" idx="11"/>
          </p:nvPr>
        </p:nvSpPr>
        <p:spPr/>
        <p:txBody>
          <a:bodyPr/>
          <a:lstStyle/>
          <a:p>
            <a:r>
              <a:rPr lang="en-US" smtClean="0"/>
              <a:t>Full Name</a:t>
            </a:r>
            <a:endParaRPr lang="en-US"/>
          </a:p>
        </p:txBody>
      </p:sp>
      <p:sp>
        <p:nvSpPr>
          <p:cNvPr id="6" name="Slide Number Placeholder 5"/>
          <p:cNvSpPr>
            <a:spLocks noGrp="1"/>
          </p:cNvSpPr>
          <p:nvPr>
            <p:ph type="sldNum" sz="quarter" idx="12"/>
          </p:nvPr>
        </p:nvSpPr>
        <p:spPr/>
        <p:txBody>
          <a:bodyPr/>
          <a:lstStyle/>
          <a:p>
            <a:fld id="{2BB24122-AA85-BA47-A902-2C2AD3AB1466}" type="slidenum">
              <a:rPr lang="en-US" smtClean="0"/>
              <a:t>‹#›</a:t>
            </a:fld>
            <a:endParaRPr lang="en-US"/>
          </a:p>
        </p:txBody>
      </p:sp>
    </p:spTree>
    <p:extLst>
      <p:ext uri="{BB962C8B-B14F-4D97-AF65-F5344CB8AC3E}">
        <p14:creationId xmlns:p14="http://schemas.microsoft.com/office/powerpoint/2010/main" val="2568730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81AF6A-8C22-A446-930B-14A965A3C0EE}" type="datetime1">
              <a:rPr lang="en-GB" smtClean="0"/>
              <a:t>22/01/2018</a:t>
            </a:fld>
            <a:endParaRPr lang="en-US"/>
          </a:p>
        </p:txBody>
      </p:sp>
      <p:sp>
        <p:nvSpPr>
          <p:cNvPr id="5" name="Footer Placeholder 4"/>
          <p:cNvSpPr>
            <a:spLocks noGrp="1"/>
          </p:cNvSpPr>
          <p:nvPr>
            <p:ph type="ftr" sz="quarter" idx="11"/>
          </p:nvPr>
        </p:nvSpPr>
        <p:spPr/>
        <p:txBody>
          <a:bodyPr/>
          <a:lstStyle/>
          <a:p>
            <a:r>
              <a:rPr lang="en-US" smtClean="0"/>
              <a:t>Full Name</a:t>
            </a:r>
            <a:endParaRPr lang="en-US"/>
          </a:p>
        </p:txBody>
      </p:sp>
      <p:sp>
        <p:nvSpPr>
          <p:cNvPr id="6" name="Slide Number Placeholder 5"/>
          <p:cNvSpPr>
            <a:spLocks noGrp="1"/>
          </p:cNvSpPr>
          <p:nvPr>
            <p:ph type="sldNum" sz="quarter" idx="12"/>
          </p:nvPr>
        </p:nvSpPr>
        <p:spPr/>
        <p:txBody>
          <a:bodyPr/>
          <a:lstStyle/>
          <a:p>
            <a:fld id="{2BB24122-AA85-BA47-A902-2C2AD3AB1466}" type="slidenum">
              <a:rPr lang="en-US" smtClean="0"/>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6010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23486CC-7628-0542-9020-7D47698349D4}" type="datetime1">
              <a:rPr lang="en-GB" smtClean="0"/>
              <a:t>22/01/2018</a:t>
            </a:fld>
            <a:endParaRPr lang="en-US"/>
          </a:p>
        </p:txBody>
      </p:sp>
      <p:sp>
        <p:nvSpPr>
          <p:cNvPr id="5" name="Footer Placeholder 4"/>
          <p:cNvSpPr>
            <a:spLocks noGrp="1"/>
          </p:cNvSpPr>
          <p:nvPr>
            <p:ph type="ftr" sz="quarter" idx="11"/>
          </p:nvPr>
        </p:nvSpPr>
        <p:spPr/>
        <p:txBody>
          <a:bodyPr/>
          <a:lstStyle/>
          <a:p>
            <a:r>
              <a:rPr lang="en-US" smtClean="0"/>
              <a:t>Full Name</a:t>
            </a:r>
            <a:endParaRPr lang="en-US"/>
          </a:p>
        </p:txBody>
      </p:sp>
      <p:sp>
        <p:nvSpPr>
          <p:cNvPr id="6" name="Slide Number Placeholder 5"/>
          <p:cNvSpPr>
            <a:spLocks noGrp="1"/>
          </p:cNvSpPr>
          <p:nvPr>
            <p:ph type="sldNum" sz="quarter" idx="12"/>
          </p:nvPr>
        </p:nvSpPr>
        <p:spPr/>
        <p:txBody>
          <a:bodyPr/>
          <a:lstStyle/>
          <a:p>
            <a:fld id="{2BB24122-AA85-BA47-A902-2C2AD3AB1466}"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505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1B7781-4C42-E649-BCD2-AD888732022F}" type="datetime1">
              <a:rPr lang="en-GB" smtClean="0"/>
              <a:t>22/01/2018</a:t>
            </a:fld>
            <a:endParaRPr lang="en-US"/>
          </a:p>
        </p:txBody>
      </p:sp>
      <p:sp>
        <p:nvSpPr>
          <p:cNvPr id="5" name="Footer Placeholder 4"/>
          <p:cNvSpPr>
            <a:spLocks noGrp="1"/>
          </p:cNvSpPr>
          <p:nvPr>
            <p:ph type="ftr" sz="quarter" idx="11"/>
          </p:nvPr>
        </p:nvSpPr>
        <p:spPr/>
        <p:txBody>
          <a:bodyPr/>
          <a:lstStyle/>
          <a:p>
            <a:r>
              <a:rPr lang="en-US" smtClean="0"/>
              <a:t>Full Name</a:t>
            </a:r>
            <a:endParaRPr lang="en-US"/>
          </a:p>
        </p:txBody>
      </p:sp>
      <p:sp>
        <p:nvSpPr>
          <p:cNvPr id="6" name="Slide Number Placeholder 5"/>
          <p:cNvSpPr>
            <a:spLocks noGrp="1"/>
          </p:cNvSpPr>
          <p:nvPr>
            <p:ph type="sldNum" sz="quarter" idx="12"/>
          </p:nvPr>
        </p:nvSpPr>
        <p:spPr/>
        <p:txBody>
          <a:bodyPr/>
          <a:lstStyle/>
          <a:p>
            <a:fld id="{2BB24122-AA85-BA47-A902-2C2AD3AB1466}" type="slidenum">
              <a:rPr lang="en-US" smtClean="0"/>
              <a:t>‹#›</a:t>
            </a:fld>
            <a:endParaRPr lang="en-US"/>
          </a:p>
        </p:txBody>
      </p:sp>
    </p:spTree>
    <p:extLst>
      <p:ext uri="{BB962C8B-B14F-4D97-AF65-F5344CB8AC3E}">
        <p14:creationId xmlns:p14="http://schemas.microsoft.com/office/powerpoint/2010/main" val="1159742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3BDD4F5-7259-9E47-A05A-471244A95161}" type="datetime1">
              <a:rPr lang="en-GB" smtClean="0"/>
              <a:t>22/01/2018</a:t>
            </a:fld>
            <a:endParaRPr lang="en-US"/>
          </a:p>
        </p:txBody>
      </p:sp>
      <p:sp>
        <p:nvSpPr>
          <p:cNvPr id="5" name="Footer Placeholder 4"/>
          <p:cNvSpPr>
            <a:spLocks noGrp="1"/>
          </p:cNvSpPr>
          <p:nvPr>
            <p:ph type="ftr" sz="quarter" idx="11"/>
          </p:nvPr>
        </p:nvSpPr>
        <p:spPr/>
        <p:txBody>
          <a:bodyPr/>
          <a:lstStyle/>
          <a:p>
            <a:r>
              <a:rPr lang="en-US" smtClean="0"/>
              <a:t>Full Name</a:t>
            </a:r>
            <a:endParaRPr lang="en-US"/>
          </a:p>
        </p:txBody>
      </p:sp>
      <p:sp>
        <p:nvSpPr>
          <p:cNvPr id="6" name="Slide Number Placeholder 5"/>
          <p:cNvSpPr>
            <a:spLocks noGrp="1"/>
          </p:cNvSpPr>
          <p:nvPr>
            <p:ph type="sldNum" sz="quarter" idx="12"/>
          </p:nvPr>
        </p:nvSpPr>
        <p:spPr/>
        <p:txBody>
          <a:bodyPr/>
          <a:lstStyle/>
          <a:p>
            <a:fld id="{2BB24122-AA85-BA47-A902-2C2AD3AB1466}"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2669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F24A80-1980-6F4B-AB9D-BB1E53D8BF48}" type="datetime1">
              <a:rPr lang="en-GB" smtClean="0"/>
              <a:t>22/01/2018</a:t>
            </a:fld>
            <a:endParaRPr lang="en-US"/>
          </a:p>
        </p:txBody>
      </p:sp>
      <p:sp>
        <p:nvSpPr>
          <p:cNvPr id="6" name="Footer Placeholder 5"/>
          <p:cNvSpPr>
            <a:spLocks noGrp="1"/>
          </p:cNvSpPr>
          <p:nvPr>
            <p:ph type="ftr" sz="quarter" idx="11"/>
          </p:nvPr>
        </p:nvSpPr>
        <p:spPr/>
        <p:txBody>
          <a:bodyPr/>
          <a:lstStyle/>
          <a:p>
            <a:r>
              <a:rPr lang="en-US" smtClean="0"/>
              <a:t>Full Name</a:t>
            </a:r>
            <a:endParaRPr lang="en-US"/>
          </a:p>
        </p:txBody>
      </p:sp>
      <p:sp>
        <p:nvSpPr>
          <p:cNvPr id="7" name="Slide Number Placeholder 6"/>
          <p:cNvSpPr>
            <a:spLocks noGrp="1"/>
          </p:cNvSpPr>
          <p:nvPr>
            <p:ph type="sldNum" sz="quarter" idx="12"/>
          </p:nvPr>
        </p:nvSpPr>
        <p:spPr/>
        <p:txBody>
          <a:bodyPr/>
          <a:lstStyle/>
          <a:p>
            <a:fld id="{2BB24122-AA85-BA47-A902-2C2AD3AB1466}" type="slidenum">
              <a:rPr lang="en-US" smtClean="0"/>
              <a:t>‹#›</a:t>
            </a:fld>
            <a:endParaRPr lang="en-US"/>
          </a:p>
        </p:txBody>
      </p:sp>
    </p:spTree>
    <p:extLst>
      <p:ext uri="{BB962C8B-B14F-4D97-AF65-F5344CB8AC3E}">
        <p14:creationId xmlns:p14="http://schemas.microsoft.com/office/powerpoint/2010/main" val="10000507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EBB5B69-63C4-F54A-A0B1-7D86682756FC}" type="datetime1">
              <a:rPr lang="en-GB" smtClean="0"/>
              <a:t>22/01/2018</a:t>
            </a:fld>
            <a:endParaRPr lang="en-US"/>
          </a:p>
        </p:txBody>
      </p:sp>
      <p:sp>
        <p:nvSpPr>
          <p:cNvPr id="8" name="Footer Placeholder 7"/>
          <p:cNvSpPr>
            <a:spLocks noGrp="1"/>
          </p:cNvSpPr>
          <p:nvPr>
            <p:ph type="ftr" sz="quarter" idx="11"/>
          </p:nvPr>
        </p:nvSpPr>
        <p:spPr/>
        <p:txBody>
          <a:bodyPr/>
          <a:lstStyle/>
          <a:p>
            <a:r>
              <a:rPr lang="en-US" smtClean="0"/>
              <a:t>Full Name</a:t>
            </a:r>
            <a:endParaRPr lang="en-US"/>
          </a:p>
        </p:txBody>
      </p:sp>
      <p:sp>
        <p:nvSpPr>
          <p:cNvPr id="9" name="Slide Number Placeholder 8"/>
          <p:cNvSpPr>
            <a:spLocks noGrp="1"/>
          </p:cNvSpPr>
          <p:nvPr>
            <p:ph type="sldNum" sz="quarter" idx="12"/>
          </p:nvPr>
        </p:nvSpPr>
        <p:spPr/>
        <p:txBody>
          <a:bodyPr/>
          <a:lstStyle/>
          <a:p>
            <a:fld id="{2BB24122-AA85-BA47-A902-2C2AD3AB1466}" type="slidenum">
              <a:rPr lang="en-US" smtClean="0"/>
              <a:t>‹#›</a:t>
            </a:fld>
            <a:endParaRPr lang="en-US"/>
          </a:p>
        </p:txBody>
      </p:sp>
    </p:spTree>
    <p:extLst>
      <p:ext uri="{BB962C8B-B14F-4D97-AF65-F5344CB8AC3E}">
        <p14:creationId xmlns:p14="http://schemas.microsoft.com/office/powerpoint/2010/main" val="18487759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B35DDDF-4964-EA41-9B44-0DBC6F221436}" type="datetime1">
              <a:rPr lang="en-GB" smtClean="0"/>
              <a:t>22/01/2018</a:t>
            </a:fld>
            <a:endParaRPr lang="en-US"/>
          </a:p>
        </p:txBody>
      </p:sp>
      <p:sp>
        <p:nvSpPr>
          <p:cNvPr id="4" name="Footer Placeholder 3"/>
          <p:cNvSpPr>
            <a:spLocks noGrp="1"/>
          </p:cNvSpPr>
          <p:nvPr>
            <p:ph type="ftr" sz="quarter" idx="11"/>
          </p:nvPr>
        </p:nvSpPr>
        <p:spPr/>
        <p:txBody>
          <a:bodyPr/>
          <a:lstStyle/>
          <a:p>
            <a:r>
              <a:rPr lang="en-US" smtClean="0"/>
              <a:t>Full Name</a:t>
            </a:r>
            <a:endParaRPr lang="en-US"/>
          </a:p>
        </p:txBody>
      </p:sp>
      <p:sp>
        <p:nvSpPr>
          <p:cNvPr id="5" name="Slide Number Placeholder 4"/>
          <p:cNvSpPr>
            <a:spLocks noGrp="1"/>
          </p:cNvSpPr>
          <p:nvPr>
            <p:ph type="sldNum" sz="quarter" idx="12"/>
          </p:nvPr>
        </p:nvSpPr>
        <p:spPr/>
        <p:txBody>
          <a:bodyPr/>
          <a:lstStyle/>
          <a:p>
            <a:fld id="{2BB24122-AA85-BA47-A902-2C2AD3AB1466}" type="slidenum">
              <a:rPr lang="en-US" smtClean="0"/>
              <a:t>‹#›</a:t>
            </a:fld>
            <a:endParaRPr lang="en-US"/>
          </a:p>
        </p:txBody>
      </p:sp>
    </p:spTree>
    <p:extLst>
      <p:ext uri="{BB962C8B-B14F-4D97-AF65-F5344CB8AC3E}">
        <p14:creationId xmlns:p14="http://schemas.microsoft.com/office/powerpoint/2010/main" val="36492127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F5333F-651B-0E46-84C8-BAC8F7AE6C21}" type="datetime1">
              <a:rPr lang="en-GB" smtClean="0"/>
              <a:t>22/01/2018</a:t>
            </a:fld>
            <a:endParaRPr lang="en-US"/>
          </a:p>
        </p:txBody>
      </p:sp>
      <p:sp>
        <p:nvSpPr>
          <p:cNvPr id="3" name="Footer Placeholder 2"/>
          <p:cNvSpPr>
            <a:spLocks noGrp="1"/>
          </p:cNvSpPr>
          <p:nvPr>
            <p:ph type="ftr" sz="quarter" idx="11"/>
          </p:nvPr>
        </p:nvSpPr>
        <p:spPr/>
        <p:txBody>
          <a:bodyPr/>
          <a:lstStyle/>
          <a:p>
            <a:r>
              <a:rPr lang="en-US" smtClean="0"/>
              <a:t>Full Name</a:t>
            </a:r>
            <a:endParaRPr lang="en-US"/>
          </a:p>
        </p:txBody>
      </p:sp>
      <p:sp>
        <p:nvSpPr>
          <p:cNvPr id="4" name="Slide Number Placeholder 3"/>
          <p:cNvSpPr>
            <a:spLocks noGrp="1"/>
          </p:cNvSpPr>
          <p:nvPr>
            <p:ph type="sldNum" sz="quarter" idx="12"/>
          </p:nvPr>
        </p:nvSpPr>
        <p:spPr/>
        <p:txBody>
          <a:bodyPr/>
          <a:lstStyle/>
          <a:p>
            <a:fld id="{2BB24122-AA85-BA47-A902-2C2AD3AB1466}" type="slidenum">
              <a:rPr lang="en-US" smtClean="0"/>
              <a:t>‹#›</a:t>
            </a:fld>
            <a:endParaRPr lang="en-US"/>
          </a:p>
        </p:txBody>
      </p:sp>
    </p:spTree>
    <p:extLst>
      <p:ext uri="{BB962C8B-B14F-4D97-AF65-F5344CB8AC3E}">
        <p14:creationId xmlns:p14="http://schemas.microsoft.com/office/powerpoint/2010/main" val="35965253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122B856-66CC-3E4D-B96A-05FE20B37959}" type="datetime1">
              <a:rPr lang="en-GB" smtClean="0"/>
              <a:t>22/01/2018</a:t>
            </a:fld>
            <a:endParaRPr lang="en-US"/>
          </a:p>
        </p:txBody>
      </p:sp>
      <p:sp>
        <p:nvSpPr>
          <p:cNvPr id="6" name="Footer Placeholder 5"/>
          <p:cNvSpPr>
            <a:spLocks noGrp="1"/>
          </p:cNvSpPr>
          <p:nvPr>
            <p:ph type="ftr" sz="quarter" idx="11"/>
          </p:nvPr>
        </p:nvSpPr>
        <p:spPr/>
        <p:txBody>
          <a:bodyPr/>
          <a:lstStyle/>
          <a:p>
            <a:r>
              <a:rPr lang="en-US" smtClean="0"/>
              <a:t>Full Name</a:t>
            </a:r>
            <a:endParaRPr lang="en-US"/>
          </a:p>
        </p:txBody>
      </p:sp>
      <p:sp>
        <p:nvSpPr>
          <p:cNvPr id="7" name="Slide Number Placeholder 6"/>
          <p:cNvSpPr>
            <a:spLocks noGrp="1"/>
          </p:cNvSpPr>
          <p:nvPr>
            <p:ph type="sldNum" sz="quarter" idx="12"/>
          </p:nvPr>
        </p:nvSpPr>
        <p:spPr/>
        <p:txBody>
          <a:bodyPr/>
          <a:lstStyle/>
          <a:p>
            <a:fld id="{2BB24122-AA85-BA47-A902-2C2AD3AB1466}" type="slidenum">
              <a:rPr lang="en-US" smtClean="0"/>
              <a:t>‹#›</a:t>
            </a:fld>
            <a:endParaRPr lang="en-US"/>
          </a:p>
        </p:txBody>
      </p:sp>
    </p:spTree>
    <p:extLst>
      <p:ext uri="{BB962C8B-B14F-4D97-AF65-F5344CB8AC3E}">
        <p14:creationId xmlns:p14="http://schemas.microsoft.com/office/powerpoint/2010/main" val="2937359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1B7781-4C42-E649-BCD2-AD888732022F}" type="datetime1">
              <a:rPr lang="en-GB" smtClean="0"/>
              <a:t>22/01/2018</a:t>
            </a:fld>
            <a:endParaRPr lang="en-US"/>
          </a:p>
        </p:txBody>
      </p:sp>
      <p:sp>
        <p:nvSpPr>
          <p:cNvPr id="5" name="Footer Placeholder 4"/>
          <p:cNvSpPr>
            <a:spLocks noGrp="1"/>
          </p:cNvSpPr>
          <p:nvPr>
            <p:ph type="ftr" sz="quarter" idx="11"/>
          </p:nvPr>
        </p:nvSpPr>
        <p:spPr/>
        <p:txBody>
          <a:bodyPr/>
          <a:lstStyle/>
          <a:p>
            <a:r>
              <a:rPr lang="en-US" smtClean="0"/>
              <a:t>Full Name</a:t>
            </a:r>
            <a:endParaRPr lang="en-US"/>
          </a:p>
        </p:txBody>
      </p:sp>
      <p:sp>
        <p:nvSpPr>
          <p:cNvPr id="6" name="Slide Number Placeholder 5"/>
          <p:cNvSpPr>
            <a:spLocks noGrp="1"/>
          </p:cNvSpPr>
          <p:nvPr>
            <p:ph type="sldNum" sz="quarter" idx="12"/>
          </p:nvPr>
        </p:nvSpPr>
        <p:spPr/>
        <p:txBody>
          <a:bodyPr/>
          <a:lstStyle/>
          <a:p>
            <a:fld id="{2BB24122-AA85-BA47-A902-2C2AD3AB1466}" type="slidenum">
              <a:rPr lang="en-US" smtClean="0"/>
              <a:t>‹#›</a:t>
            </a:fld>
            <a:endParaRPr lang="en-US"/>
          </a:p>
        </p:txBody>
      </p:sp>
    </p:spTree>
    <p:extLst>
      <p:ext uri="{BB962C8B-B14F-4D97-AF65-F5344CB8AC3E}">
        <p14:creationId xmlns:p14="http://schemas.microsoft.com/office/powerpoint/2010/main" val="4816329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1C002151-E8A0-634A-9AAB-CC3F9925CDBA}" type="datetime1">
              <a:rPr lang="en-GB" smtClean="0"/>
              <a:t>22/01/2018</a:t>
            </a:fld>
            <a:endParaRPr lang="en-US"/>
          </a:p>
        </p:txBody>
      </p:sp>
      <p:sp>
        <p:nvSpPr>
          <p:cNvPr id="6" name="Footer Placeholder 5"/>
          <p:cNvSpPr>
            <a:spLocks noGrp="1"/>
          </p:cNvSpPr>
          <p:nvPr>
            <p:ph type="ftr" sz="quarter" idx="11"/>
          </p:nvPr>
        </p:nvSpPr>
        <p:spPr/>
        <p:txBody>
          <a:bodyPr/>
          <a:lstStyle/>
          <a:p>
            <a:r>
              <a:rPr lang="en-US" smtClean="0"/>
              <a:t>Full Name</a:t>
            </a:r>
            <a:endParaRPr lang="en-US"/>
          </a:p>
        </p:txBody>
      </p:sp>
      <p:sp>
        <p:nvSpPr>
          <p:cNvPr id="7" name="Slide Number Placeholder 6"/>
          <p:cNvSpPr>
            <a:spLocks noGrp="1"/>
          </p:cNvSpPr>
          <p:nvPr>
            <p:ph type="sldNum" sz="quarter" idx="12"/>
          </p:nvPr>
        </p:nvSpPr>
        <p:spPr/>
        <p:txBody>
          <a:bodyPr/>
          <a:lstStyle/>
          <a:p>
            <a:fld id="{2BB24122-AA85-BA47-A902-2C2AD3AB1466}" type="slidenum">
              <a:rPr lang="en-US" smtClean="0"/>
              <a:t>‹#›</a:t>
            </a:fld>
            <a:endParaRPr lang="en-US"/>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92809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ECE70A-0BA8-DE47-AA84-AAB38A1993F0}" type="datetime1">
              <a:rPr lang="en-GB" smtClean="0"/>
              <a:t>22/01/2018</a:t>
            </a:fld>
            <a:endParaRPr lang="en-US"/>
          </a:p>
        </p:txBody>
      </p:sp>
      <p:sp>
        <p:nvSpPr>
          <p:cNvPr id="5" name="Footer Placeholder 4"/>
          <p:cNvSpPr>
            <a:spLocks noGrp="1"/>
          </p:cNvSpPr>
          <p:nvPr>
            <p:ph type="ftr" sz="quarter" idx="11"/>
          </p:nvPr>
        </p:nvSpPr>
        <p:spPr/>
        <p:txBody>
          <a:bodyPr/>
          <a:lstStyle/>
          <a:p>
            <a:r>
              <a:rPr lang="en-US" smtClean="0"/>
              <a:t>Full Name</a:t>
            </a:r>
            <a:endParaRPr lang="en-US"/>
          </a:p>
        </p:txBody>
      </p:sp>
      <p:sp>
        <p:nvSpPr>
          <p:cNvPr id="6" name="Slide Number Placeholder 5"/>
          <p:cNvSpPr>
            <a:spLocks noGrp="1"/>
          </p:cNvSpPr>
          <p:nvPr>
            <p:ph type="sldNum" sz="quarter" idx="12"/>
          </p:nvPr>
        </p:nvSpPr>
        <p:spPr/>
        <p:txBody>
          <a:bodyPr/>
          <a:lstStyle/>
          <a:p>
            <a:fld id="{2BB24122-AA85-BA47-A902-2C2AD3AB1466}" type="slidenum">
              <a:rPr lang="en-US" smtClean="0"/>
              <a:t>‹#›</a:t>
            </a:fld>
            <a:endParaRPr lang="en-US"/>
          </a:p>
        </p:txBody>
      </p:sp>
    </p:spTree>
    <p:extLst>
      <p:ext uri="{BB962C8B-B14F-4D97-AF65-F5344CB8AC3E}">
        <p14:creationId xmlns:p14="http://schemas.microsoft.com/office/powerpoint/2010/main" val="35208018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081AF6A-8C22-A446-930B-14A965A3C0EE}" type="datetime1">
              <a:rPr lang="en-GB" smtClean="0"/>
              <a:t>22/01/2018</a:t>
            </a:fld>
            <a:endParaRPr lang="en-US"/>
          </a:p>
        </p:txBody>
      </p:sp>
      <p:sp>
        <p:nvSpPr>
          <p:cNvPr id="5" name="Footer Placeholder 4"/>
          <p:cNvSpPr>
            <a:spLocks noGrp="1"/>
          </p:cNvSpPr>
          <p:nvPr>
            <p:ph type="ftr" sz="quarter" idx="11"/>
          </p:nvPr>
        </p:nvSpPr>
        <p:spPr/>
        <p:txBody>
          <a:bodyPr/>
          <a:lstStyle/>
          <a:p>
            <a:r>
              <a:rPr lang="en-US" smtClean="0"/>
              <a:t>Full Name</a:t>
            </a:r>
            <a:endParaRPr lang="en-US"/>
          </a:p>
        </p:txBody>
      </p:sp>
      <p:sp>
        <p:nvSpPr>
          <p:cNvPr id="6" name="Slide Number Placeholder 5"/>
          <p:cNvSpPr>
            <a:spLocks noGrp="1"/>
          </p:cNvSpPr>
          <p:nvPr>
            <p:ph type="sldNum" sz="quarter" idx="12"/>
          </p:nvPr>
        </p:nvSpPr>
        <p:spPr/>
        <p:txBody>
          <a:bodyPr/>
          <a:lstStyle/>
          <a:p>
            <a:fld id="{2BB24122-AA85-BA47-A902-2C2AD3AB1466}" type="slidenum">
              <a:rPr lang="en-US" smtClean="0"/>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9267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3BDD4F5-7259-9E47-A05A-471244A95161}" type="datetime1">
              <a:rPr lang="en-GB" smtClean="0"/>
              <a:t>22/01/2018</a:t>
            </a:fld>
            <a:endParaRPr lang="en-US"/>
          </a:p>
        </p:txBody>
      </p:sp>
      <p:sp>
        <p:nvSpPr>
          <p:cNvPr id="5" name="Footer Placeholder 4"/>
          <p:cNvSpPr>
            <a:spLocks noGrp="1"/>
          </p:cNvSpPr>
          <p:nvPr>
            <p:ph type="ftr" sz="quarter" idx="11"/>
          </p:nvPr>
        </p:nvSpPr>
        <p:spPr/>
        <p:txBody>
          <a:bodyPr/>
          <a:lstStyle/>
          <a:p>
            <a:r>
              <a:rPr lang="en-US" smtClean="0"/>
              <a:t>Full Name</a:t>
            </a:r>
            <a:endParaRPr lang="en-US"/>
          </a:p>
        </p:txBody>
      </p:sp>
      <p:sp>
        <p:nvSpPr>
          <p:cNvPr id="6" name="Slide Number Placeholder 5"/>
          <p:cNvSpPr>
            <a:spLocks noGrp="1"/>
          </p:cNvSpPr>
          <p:nvPr>
            <p:ph type="sldNum" sz="quarter" idx="12"/>
          </p:nvPr>
        </p:nvSpPr>
        <p:spPr/>
        <p:txBody>
          <a:bodyPr/>
          <a:lstStyle/>
          <a:p>
            <a:fld id="{2BB24122-AA85-BA47-A902-2C2AD3AB1466}"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0601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F24A80-1980-6F4B-AB9D-BB1E53D8BF48}" type="datetime1">
              <a:rPr lang="en-GB" smtClean="0"/>
              <a:t>22/01/2018</a:t>
            </a:fld>
            <a:endParaRPr lang="en-US"/>
          </a:p>
        </p:txBody>
      </p:sp>
      <p:sp>
        <p:nvSpPr>
          <p:cNvPr id="6" name="Footer Placeholder 5"/>
          <p:cNvSpPr>
            <a:spLocks noGrp="1"/>
          </p:cNvSpPr>
          <p:nvPr>
            <p:ph type="ftr" sz="quarter" idx="11"/>
          </p:nvPr>
        </p:nvSpPr>
        <p:spPr/>
        <p:txBody>
          <a:bodyPr/>
          <a:lstStyle/>
          <a:p>
            <a:r>
              <a:rPr lang="en-US" smtClean="0"/>
              <a:t>Full Name</a:t>
            </a:r>
            <a:endParaRPr lang="en-US"/>
          </a:p>
        </p:txBody>
      </p:sp>
      <p:sp>
        <p:nvSpPr>
          <p:cNvPr id="7" name="Slide Number Placeholder 6"/>
          <p:cNvSpPr>
            <a:spLocks noGrp="1"/>
          </p:cNvSpPr>
          <p:nvPr>
            <p:ph type="sldNum" sz="quarter" idx="12"/>
          </p:nvPr>
        </p:nvSpPr>
        <p:spPr/>
        <p:txBody>
          <a:bodyPr/>
          <a:lstStyle/>
          <a:p>
            <a:fld id="{2BB24122-AA85-BA47-A902-2C2AD3AB1466}" type="slidenum">
              <a:rPr lang="en-US" smtClean="0"/>
              <a:t>‹#›</a:t>
            </a:fld>
            <a:endParaRPr lang="en-US"/>
          </a:p>
        </p:txBody>
      </p:sp>
    </p:spTree>
    <p:extLst>
      <p:ext uri="{BB962C8B-B14F-4D97-AF65-F5344CB8AC3E}">
        <p14:creationId xmlns:p14="http://schemas.microsoft.com/office/powerpoint/2010/main" val="3691448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EBB5B69-63C4-F54A-A0B1-7D86682756FC}" type="datetime1">
              <a:rPr lang="en-GB" smtClean="0"/>
              <a:t>22/01/2018</a:t>
            </a:fld>
            <a:endParaRPr lang="en-US"/>
          </a:p>
        </p:txBody>
      </p:sp>
      <p:sp>
        <p:nvSpPr>
          <p:cNvPr id="8" name="Footer Placeholder 7"/>
          <p:cNvSpPr>
            <a:spLocks noGrp="1"/>
          </p:cNvSpPr>
          <p:nvPr>
            <p:ph type="ftr" sz="quarter" idx="11"/>
          </p:nvPr>
        </p:nvSpPr>
        <p:spPr/>
        <p:txBody>
          <a:bodyPr/>
          <a:lstStyle/>
          <a:p>
            <a:r>
              <a:rPr lang="en-US" smtClean="0"/>
              <a:t>Full Name</a:t>
            </a:r>
            <a:endParaRPr lang="en-US"/>
          </a:p>
        </p:txBody>
      </p:sp>
      <p:sp>
        <p:nvSpPr>
          <p:cNvPr id="9" name="Slide Number Placeholder 8"/>
          <p:cNvSpPr>
            <a:spLocks noGrp="1"/>
          </p:cNvSpPr>
          <p:nvPr>
            <p:ph type="sldNum" sz="quarter" idx="12"/>
          </p:nvPr>
        </p:nvSpPr>
        <p:spPr/>
        <p:txBody>
          <a:bodyPr/>
          <a:lstStyle/>
          <a:p>
            <a:fld id="{2BB24122-AA85-BA47-A902-2C2AD3AB1466}" type="slidenum">
              <a:rPr lang="en-US" smtClean="0"/>
              <a:t>‹#›</a:t>
            </a:fld>
            <a:endParaRPr lang="en-US"/>
          </a:p>
        </p:txBody>
      </p:sp>
    </p:spTree>
    <p:extLst>
      <p:ext uri="{BB962C8B-B14F-4D97-AF65-F5344CB8AC3E}">
        <p14:creationId xmlns:p14="http://schemas.microsoft.com/office/powerpoint/2010/main" val="2188943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B35DDDF-4964-EA41-9B44-0DBC6F221436}" type="datetime1">
              <a:rPr lang="en-GB" smtClean="0"/>
              <a:t>22/01/2018</a:t>
            </a:fld>
            <a:endParaRPr lang="en-US"/>
          </a:p>
        </p:txBody>
      </p:sp>
      <p:sp>
        <p:nvSpPr>
          <p:cNvPr id="4" name="Footer Placeholder 3"/>
          <p:cNvSpPr>
            <a:spLocks noGrp="1"/>
          </p:cNvSpPr>
          <p:nvPr>
            <p:ph type="ftr" sz="quarter" idx="11"/>
          </p:nvPr>
        </p:nvSpPr>
        <p:spPr/>
        <p:txBody>
          <a:bodyPr/>
          <a:lstStyle/>
          <a:p>
            <a:r>
              <a:rPr lang="en-US" smtClean="0"/>
              <a:t>Full Name</a:t>
            </a:r>
            <a:endParaRPr lang="en-US"/>
          </a:p>
        </p:txBody>
      </p:sp>
      <p:sp>
        <p:nvSpPr>
          <p:cNvPr id="5" name="Slide Number Placeholder 4"/>
          <p:cNvSpPr>
            <a:spLocks noGrp="1"/>
          </p:cNvSpPr>
          <p:nvPr>
            <p:ph type="sldNum" sz="quarter" idx="12"/>
          </p:nvPr>
        </p:nvSpPr>
        <p:spPr/>
        <p:txBody>
          <a:bodyPr/>
          <a:lstStyle/>
          <a:p>
            <a:fld id="{2BB24122-AA85-BA47-A902-2C2AD3AB1466}" type="slidenum">
              <a:rPr lang="en-US" smtClean="0"/>
              <a:t>‹#›</a:t>
            </a:fld>
            <a:endParaRPr lang="en-US"/>
          </a:p>
        </p:txBody>
      </p:sp>
    </p:spTree>
    <p:extLst>
      <p:ext uri="{BB962C8B-B14F-4D97-AF65-F5344CB8AC3E}">
        <p14:creationId xmlns:p14="http://schemas.microsoft.com/office/powerpoint/2010/main" val="487521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F5333F-651B-0E46-84C8-BAC8F7AE6C21}" type="datetime1">
              <a:rPr lang="en-GB" smtClean="0"/>
              <a:t>22/01/2018</a:t>
            </a:fld>
            <a:endParaRPr lang="en-US"/>
          </a:p>
        </p:txBody>
      </p:sp>
      <p:sp>
        <p:nvSpPr>
          <p:cNvPr id="3" name="Footer Placeholder 2"/>
          <p:cNvSpPr>
            <a:spLocks noGrp="1"/>
          </p:cNvSpPr>
          <p:nvPr>
            <p:ph type="ftr" sz="quarter" idx="11"/>
          </p:nvPr>
        </p:nvSpPr>
        <p:spPr/>
        <p:txBody>
          <a:bodyPr/>
          <a:lstStyle/>
          <a:p>
            <a:r>
              <a:rPr lang="en-US" smtClean="0"/>
              <a:t>Full Name</a:t>
            </a:r>
            <a:endParaRPr lang="en-US"/>
          </a:p>
        </p:txBody>
      </p:sp>
      <p:sp>
        <p:nvSpPr>
          <p:cNvPr id="4" name="Slide Number Placeholder 3"/>
          <p:cNvSpPr>
            <a:spLocks noGrp="1"/>
          </p:cNvSpPr>
          <p:nvPr>
            <p:ph type="sldNum" sz="quarter" idx="12"/>
          </p:nvPr>
        </p:nvSpPr>
        <p:spPr/>
        <p:txBody>
          <a:bodyPr/>
          <a:lstStyle/>
          <a:p>
            <a:fld id="{2BB24122-AA85-BA47-A902-2C2AD3AB1466}" type="slidenum">
              <a:rPr lang="en-US" smtClean="0"/>
              <a:t>‹#›</a:t>
            </a:fld>
            <a:endParaRPr lang="en-US"/>
          </a:p>
        </p:txBody>
      </p:sp>
    </p:spTree>
    <p:extLst>
      <p:ext uri="{BB962C8B-B14F-4D97-AF65-F5344CB8AC3E}">
        <p14:creationId xmlns:p14="http://schemas.microsoft.com/office/powerpoint/2010/main" val="3329219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122B856-66CC-3E4D-B96A-05FE20B37959}" type="datetime1">
              <a:rPr lang="en-GB" smtClean="0"/>
              <a:t>22/01/2018</a:t>
            </a:fld>
            <a:endParaRPr lang="en-US"/>
          </a:p>
        </p:txBody>
      </p:sp>
      <p:sp>
        <p:nvSpPr>
          <p:cNvPr id="6" name="Footer Placeholder 5"/>
          <p:cNvSpPr>
            <a:spLocks noGrp="1"/>
          </p:cNvSpPr>
          <p:nvPr>
            <p:ph type="ftr" sz="quarter" idx="11"/>
          </p:nvPr>
        </p:nvSpPr>
        <p:spPr/>
        <p:txBody>
          <a:bodyPr/>
          <a:lstStyle/>
          <a:p>
            <a:r>
              <a:rPr lang="en-US" smtClean="0"/>
              <a:t>Full Name</a:t>
            </a:r>
            <a:endParaRPr lang="en-US"/>
          </a:p>
        </p:txBody>
      </p:sp>
      <p:sp>
        <p:nvSpPr>
          <p:cNvPr id="7" name="Slide Number Placeholder 6"/>
          <p:cNvSpPr>
            <a:spLocks noGrp="1"/>
          </p:cNvSpPr>
          <p:nvPr>
            <p:ph type="sldNum" sz="quarter" idx="12"/>
          </p:nvPr>
        </p:nvSpPr>
        <p:spPr/>
        <p:txBody>
          <a:bodyPr/>
          <a:lstStyle/>
          <a:p>
            <a:fld id="{2BB24122-AA85-BA47-A902-2C2AD3AB1466}" type="slidenum">
              <a:rPr lang="en-US" smtClean="0"/>
              <a:t>‹#›</a:t>
            </a:fld>
            <a:endParaRPr lang="en-US"/>
          </a:p>
        </p:txBody>
      </p:sp>
    </p:spTree>
    <p:extLst>
      <p:ext uri="{BB962C8B-B14F-4D97-AF65-F5344CB8AC3E}">
        <p14:creationId xmlns:p14="http://schemas.microsoft.com/office/powerpoint/2010/main" val="2346637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1C002151-E8A0-634A-9AAB-CC3F9925CDBA}" type="datetime1">
              <a:rPr lang="en-GB" smtClean="0"/>
              <a:t>22/01/2018</a:t>
            </a:fld>
            <a:endParaRPr lang="en-US"/>
          </a:p>
        </p:txBody>
      </p:sp>
      <p:sp>
        <p:nvSpPr>
          <p:cNvPr id="6" name="Footer Placeholder 5"/>
          <p:cNvSpPr>
            <a:spLocks noGrp="1"/>
          </p:cNvSpPr>
          <p:nvPr>
            <p:ph type="ftr" sz="quarter" idx="11"/>
          </p:nvPr>
        </p:nvSpPr>
        <p:spPr/>
        <p:txBody>
          <a:bodyPr/>
          <a:lstStyle/>
          <a:p>
            <a:r>
              <a:rPr lang="en-US" smtClean="0"/>
              <a:t>Full Name</a:t>
            </a:r>
            <a:endParaRPr lang="en-US"/>
          </a:p>
        </p:txBody>
      </p:sp>
      <p:sp>
        <p:nvSpPr>
          <p:cNvPr id="7" name="Slide Number Placeholder 6"/>
          <p:cNvSpPr>
            <a:spLocks noGrp="1"/>
          </p:cNvSpPr>
          <p:nvPr>
            <p:ph type="sldNum" sz="quarter" idx="12"/>
          </p:nvPr>
        </p:nvSpPr>
        <p:spPr/>
        <p:txBody>
          <a:bodyPr/>
          <a:lstStyle/>
          <a:p>
            <a:fld id="{2BB24122-AA85-BA47-A902-2C2AD3AB1466}" type="slidenum">
              <a:rPr lang="en-US" smtClean="0"/>
              <a:t>‹#›</a:t>
            </a:fld>
            <a:endParaRPr lang="en-US"/>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0946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D9E087AF-2624-874A-AB00-D2EF7921D69B}" type="datetime1">
              <a:rPr lang="en-GB" smtClean="0"/>
              <a:t>22/01/2018</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r>
              <a:rPr lang="en-US" smtClean="0"/>
              <a:t>Full Name</a:t>
            </a:r>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2BB24122-AA85-BA47-A902-2C2AD3AB1466}" type="slidenum">
              <a:rPr lang="en-US" smtClean="0"/>
              <a:t>‹#›</a:t>
            </a:fld>
            <a:endParaRPr lang="en-US"/>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06075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D9E087AF-2624-874A-AB00-D2EF7921D69B}" type="datetime1">
              <a:rPr lang="en-GB" smtClean="0"/>
              <a:t>22/01/2018</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r>
              <a:rPr lang="en-US" smtClean="0"/>
              <a:t>Full Name</a:t>
            </a:r>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2BB24122-AA85-BA47-A902-2C2AD3AB1466}" type="slidenum">
              <a:rPr lang="en-US" smtClean="0"/>
              <a:t>‹#›</a:t>
            </a:fld>
            <a:endParaRPr lang="en-US"/>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725251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gif"/><Relationship Id="rId1" Type="http://schemas.openxmlformats.org/officeDocument/2006/relationships/slideLayout" Target="../slideLayouts/slideLayout18.xml"/><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s>
</file>

<file path=ppt/slides/_rels/slide11.xml.rels><?xml version="1.0" encoding="UTF-8" standalone="yes"?>
<Relationships xmlns="http://schemas.openxmlformats.org/package/2006/relationships"><Relationship Id="rId8" Type="http://schemas.openxmlformats.org/officeDocument/2006/relationships/image" Target="../media/image30.jpeg"/><Relationship Id="rId3" Type="http://schemas.openxmlformats.org/officeDocument/2006/relationships/image" Target="../media/image25.gif"/><Relationship Id="rId7" Type="http://schemas.openxmlformats.org/officeDocument/2006/relationships/image" Target="../media/image29.png"/><Relationship Id="rId2" Type="http://schemas.openxmlformats.org/officeDocument/2006/relationships/image" Target="../media/image24.gif"/><Relationship Id="rId1" Type="http://schemas.openxmlformats.org/officeDocument/2006/relationships/slideLayout" Target="../slideLayouts/slideLayout18.xml"/><Relationship Id="rId6" Type="http://schemas.openxmlformats.org/officeDocument/2006/relationships/image" Target="../media/image28.png"/><Relationship Id="rId5" Type="http://schemas.openxmlformats.org/officeDocument/2006/relationships/image" Target="../media/image27.wmf"/><Relationship Id="rId4" Type="http://schemas.openxmlformats.org/officeDocument/2006/relationships/image" Target="../media/image26.wmf"/></Relationships>
</file>

<file path=ppt/slides/_rels/slide1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7" Type="http://schemas.openxmlformats.org/officeDocument/2006/relationships/image" Target="../media/image12.jpeg"/><Relationship Id="rId2" Type="http://schemas.openxmlformats.org/officeDocument/2006/relationships/image" Target="../media/image7.wmf"/><Relationship Id="rId1" Type="http://schemas.openxmlformats.org/officeDocument/2006/relationships/slideLayout" Target="../slideLayouts/slideLayout18.xml"/><Relationship Id="rId6" Type="http://schemas.openxmlformats.org/officeDocument/2006/relationships/image" Target="../media/image11.gif"/><Relationship Id="rId5" Type="http://schemas.openxmlformats.org/officeDocument/2006/relationships/image" Target="../media/image10.wmf"/><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3" Type="http://schemas.openxmlformats.org/officeDocument/2006/relationships/image" Target="../media/image14.wmf"/><Relationship Id="rId7" Type="http://schemas.openxmlformats.org/officeDocument/2006/relationships/image" Target="../media/image18.jpeg"/><Relationship Id="rId2" Type="http://schemas.openxmlformats.org/officeDocument/2006/relationships/image" Target="../media/image13.gif"/><Relationship Id="rId1" Type="http://schemas.openxmlformats.org/officeDocument/2006/relationships/slideLayout" Target="../slideLayouts/slideLayout18.xml"/><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2577" y="4578441"/>
            <a:ext cx="7772400" cy="1005557"/>
          </a:xfrm>
          <a:ln>
            <a:solidFill>
              <a:srgbClr val="FFFFFF"/>
            </a:solidFill>
          </a:ln>
        </p:spPr>
        <p:txBody>
          <a:bodyPr>
            <a:noAutofit/>
          </a:bodyPr>
          <a:lstStyle/>
          <a:p>
            <a:r>
              <a:rPr lang="en-US" sz="7200" b="1" dirty="0" smtClean="0"/>
              <a:t>Sports Nutrition</a:t>
            </a:r>
            <a:endParaRPr lang="en-US" sz="7200" dirty="0"/>
          </a:p>
        </p:txBody>
      </p:sp>
      <p:sp>
        <p:nvSpPr>
          <p:cNvPr id="3" name="Subtitle 2"/>
          <p:cNvSpPr>
            <a:spLocks noGrp="1"/>
          </p:cNvSpPr>
          <p:nvPr>
            <p:ph type="subTitle" idx="1"/>
          </p:nvPr>
        </p:nvSpPr>
        <p:spPr>
          <a:xfrm>
            <a:off x="308948" y="442402"/>
            <a:ext cx="8427412" cy="2938333"/>
          </a:xfrm>
          <a:ln>
            <a:noFill/>
          </a:ln>
        </p:spPr>
        <p:txBody>
          <a:bodyPr>
            <a:noAutofit/>
          </a:bodyPr>
          <a:lstStyle/>
          <a:p>
            <a:r>
              <a:rPr lang="en-US" sz="16600" dirty="0" smtClean="0"/>
              <a:t>Name: </a:t>
            </a:r>
            <a:endParaRPr lang="en-US" sz="16600" dirty="0"/>
          </a:p>
        </p:txBody>
      </p:sp>
      <p:sp>
        <p:nvSpPr>
          <p:cNvPr id="6" name="Footer Placeholder 5"/>
          <p:cNvSpPr>
            <a:spLocks noGrp="1"/>
          </p:cNvSpPr>
          <p:nvPr>
            <p:ph type="ftr" sz="quarter" idx="11"/>
          </p:nvPr>
        </p:nvSpPr>
        <p:spPr/>
        <p:txBody>
          <a:bodyPr/>
          <a:lstStyle/>
          <a:p>
            <a:r>
              <a:rPr lang="en-US" smtClean="0"/>
              <a:t>Full Name</a:t>
            </a:r>
            <a:endParaRPr lang="en-US"/>
          </a:p>
        </p:txBody>
      </p:sp>
      <p:sp>
        <p:nvSpPr>
          <p:cNvPr id="7" name="Slide Number Placeholder 6"/>
          <p:cNvSpPr>
            <a:spLocks noGrp="1"/>
          </p:cNvSpPr>
          <p:nvPr>
            <p:ph type="sldNum" sz="quarter" idx="12"/>
          </p:nvPr>
        </p:nvSpPr>
        <p:spPr/>
        <p:txBody>
          <a:bodyPr/>
          <a:lstStyle/>
          <a:p>
            <a:fld id="{2BB24122-AA85-BA47-A902-2C2AD3AB1466}" type="slidenum">
              <a:rPr lang="en-US" smtClean="0"/>
              <a:t>0</a:t>
            </a:fld>
            <a:endParaRPr lang="en-US"/>
          </a:p>
        </p:txBody>
      </p:sp>
      <p:sp>
        <p:nvSpPr>
          <p:cNvPr id="4" name="Minus 3"/>
          <p:cNvSpPr/>
          <p:nvPr/>
        </p:nvSpPr>
        <p:spPr>
          <a:xfrm>
            <a:off x="308948" y="2591324"/>
            <a:ext cx="8650541" cy="926699"/>
          </a:xfrm>
          <a:prstGeom prst="mathMin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6901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Oval 2"/>
          <p:cNvSpPr>
            <a:spLocks noChangeArrowheads="1"/>
          </p:cNvSpPr>
          <p:nvPr/>
        </p:nvSpPr>
        <p:spPr bwMode="auto">
          <a:xfrm>
            <a:off x="0" y="188913"/>
            <a:ext cx="3995738" cy="2303462"/>
          </a:xfrm>
          <a:prstGeom prst="ellipse">
            <a:avLst/>
          </a:prstGeom>
          <a:solidFill>
            <a:srgbClr val="FFFFCC"/>
          </a:solidFill>
          <a:ln w="57150" cmpd="thinThick">
            <a:solidFill>
              <a:schemeClr val="tx1"/>
            </a:solidFill>
            <a:round/>
            <a:headEnd/>
            <a:tailEnd/>
          </a:ln>
        </p:spPr>
        <p:txBody>
          <a:bodyPr wrap="none" anchor="ct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endParaRPr lang="en-US" altLang="en-US"/>
          </a:p>
        </p:txBody>
      </p:sp>
      <p:sp>
        <p:nvSpPr>
          <p:cNvPr id="17411" name="Text Box 3"/>
          <p:cNvSpPr txBox="1">
            <a:spLocks noChangeArrowheads="1"/>
          </p:cNvSpPr>
          <p:nvPr/>
        </p:nvSpPr>
        <p:spPr bwMode="auto">
          <a:xfrm>
            <a:off x="323850" y="381000"/>
            <a:ext cx="338455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b="1">
                <a:solidFill>
                  <a:srgbClr val="FF0000"/>
                </a:solidFill>
              </a:rPr>
              <a:t>Vitamins</a:t>
            </a:r>
            <a:r>
              <a:rPr lang="en-GB" altLang="en-US" b="1"/>
              <a:t> &amp; </a:t>
            </a:r>
            <a:r>
              <a:rPr lang="en-GB" altLang="en-US" b="1">
                <a:solidFill>
                  <a:srgbClr val="FF0000"/>
                </a:solidFill>
              </a:rPr>
              <a:t>Minerals </a:t>
            </a:r>
            <a:r>
              <a:rPr lang="en-GB" altLang="en-US" b="1"/>
              <a:t>are found in fruit &amp; vegetables</a:t>
            </a:r>
            <a:r>
              <a:rPr lang="en-GB" altLang="en-US"/>
              <a:t> </a:t>
            </a:r>
            <a:endParaRPr lang="en-US" altLang="en-US" b="1"/>
          </a:p>
        </p:txBody>
      </p:sp>
      <p:sp>
        <p:nvSpPr>
          <p:cNvPr id="7172" name="Line 4"/>
          <p:cNvSpPr>
            <a:spLocks noChangeShapeType="1"/>
          </p:cNvSpPr>
          <p:nvPr/>
        </p:nvSpPr>
        <p:spPr bwMode="auto">
          <a:xfrm>
            <a:off x="3851275" y="908050"/>
            <a:ext cx="792163" cy="0"/>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7173" name="Oval 5"/>
          <p:cNvSpPr>
            <a:spLocks noChangeArrowheads="1"/>
          </p:cNvSpPr>
          <p:nvPr/>
        </p:nvSpPr>
        <p:spPr bwMode="auto">
          <a:xfrm>
            <a:off x="4643438" y="188913"/>
            <a:ext cx="4500562" cy="1655762"/>
          </a:xfrm>
          <a:prstGeom prst="ellipse">
            <a:avLst/>
          </a:prstGeom>
          <a:solidFill>
            <a:srgbClr val="FFFFCC"/>
          </a:solidFill>
          <a:ln w="57150" cmpd="thinThick">
            <a:solidFill>
              <a:schemeClr val="tx1"/>
            </a:solidFill>
            <a:round/>
            <a:headEnd/>
            <a:tailEnd/>
          </a:ln>
        </p:spPr>
        <p:txBody>
          <a:bodyPr wrap="none" anchor="ct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endParaRPr lang="en-US" altLang="en-US"/>
          </a:p>
        </p:txBody>
      </p:sp>
      <p:sp>
        <p:nvSpPr>
          <p:cNvPr id="7174" name="Text Box 6"/>
          <p:cNvSpPr txBox="1">
            <a:spLocks noChangeArrowheads="1"/>
          </p:cNvSpPr>
          <p:nvPr/>
        </p:nvSpPr>
        <p:spPr bwMode="auto">
          <a:xfrm>
            <a:off x="4932363" y="569913"/>
            <a:ext cx="3960812"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They help your bodies to work properly.</a:t>
            </a:r>
            <a:endParaRPr lang="en-US" altLang="en-US"/>
          </a:p>
        </p:txBody>
      </p:sp>
      <p:sp>
        <p:nvSpPr>
          <p:cNvPr id="7175" name="Line 7"/>
          <p:cNvSpPr>
            <a:spLocks noChangeShapeType="1"/>
          </p:cNvSpPr>
          <p:nvPr/>
        </p:nvSpPr>
        <p:spPr bwMode="auto">
          <a:xfrm flipH="1">
            <a:off x="6084888" y="1844675"/>
            <a:ext cx="647700" cy="431800"/>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7176" name="Oval 8"/>
          <p:cNvSpPr>
            <a:spLocks noChangeArrowheads="1"/>
          </p:cNvSpPr>
          <p:nvPr/>
        </p:nvSpPr>
        <p:spPr bwMode="auto">
          <a:xfrm>
            <a:off x="2843213" y="2060575"/>
            <a:ext cx="3744912" cy="1296988"/>
          </a:xfrm>
          <a:prstGeom prst="ellipse">
            <a:avLst/>
          </a:prstGeom>
          <a:solidFill>
            <a:srgbClr val="FFFFCC"/>
          </a:solidFill>
          <a:ln w="57150" cmpd="thinThick">
            <a:solidFill>
              <a:schemeClr val="tx1"/>
            </a:solidFill>
            <a:round/>
            <a:headEnd/>
            <a:tailEnd/>
          </a:ln>
        </p:spPr>
        <p:txBody>
          <a:bodyPr wrap="none" anchor="ct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endParaRPr lang="en-US" altLang="en-US"/>
          </a:p>
        </p:txBody>
      </p:sp>
      <p:sp>
        <p:nvSpPr>
          <p:cNvPr id="7178" name="Text Box 10"/>
          <p:cNvSpPr txBox="1">
            <a:spLocks noChangeArrowheads="1"/>
          </p:cNvSpPr>
          <p:nvPr/>
        </p:nvSpPr>
        <p:spPr bwMode="auto">
          <a:xfrm>
            <a:off x="2771775" y="2276475"/>
            <a:ext cx="374491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These are really good for us.</a:t>
            </a:r>
            <a:endParaRPr lang="en-US" altLang="en-US"/>
          </a:p>
        </p:txBody>
      </p:sp>
      <p:pic>
        <p:nvPicPr>
          <p:cNvPr id="7193" name="Picture 25" descr="heart_ventricles_beating_lg_cl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102475" y="1412875"/>
            <a:ext cx="1711325" cy="171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25"/>
          <p:cNvGrpSpPr>
            <a:grpSpLocks/>
          </p:cNvGrpSpPr>
          <p:nvPr/>
        </p:nvGrpSpPr>
        <p:grpSpPr bwMode="auto">
          <a:xfrm>
            <a:off x="179388" y="3068638"/>
            <a:ext cx="8631237" cy="3400425"/>
            <a:chOff x="179388" y="3068638"/>
            <a:chExt cx="8631237" cy="3400425"/>
          </a:xfrm>
        </p:grpSpPr>
        <p:sp>
          <p:nvSpPr>
            <p:cNvPr id="17420" name="Line 11"/>
            <p:cNvSpPr>
              <a:spLocks noChangeShapeType="1"/>
            </p:cNvSpPr>
            <p:nvPr/>
          </p:nvSpPr>
          <p:spPr bwMode="auto">
            <a:xfrm flipH="1">
              <a:off x="2195513" y="3068638"/>
              <a:ext cx="936625" cy="865187"/>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7421" name="Line 12"/>
            <p:cNvSpPr>
              <a:spLocks noChangeShapeType="1"/>
            </p:cNvSpPr>
            <p:nvPr/>
          </p:nvSpPr>
          <p:spPr bwMode="auto">
            <a:xfrm flipH="1">
              <a:off x="3708400" y="3357563"/>
              <a:ext cx="503238" cy="1584325"/>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7422" name="Line 13"/>
            <p:cNvSpPr>
              <a:spLocks noChangeShapeType="1"/>
            </p:cNvSpPr>
            <p:nvPr/>
          </p:nvSpPr>
          <p:spPr bwMode="auto">
            <a:xfrm>
              <a:off x="5219700" y="3357563"/>
              <a:ext cx="720725" cy="1366837"/>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7423" name="Line 14"/>
            <p:cNvSpPr>
              <a:spLocks noChangeShapeType="1"/>
            </p:cNvSpPr>
            <p:nvPr/>
          </p:nvSpPr>
          <p:spPr bwMode="auto">
            <a:xfrm>
              <a:off x="6227763" y="3068638"/>
              <a:ext cx="1081087" cy="1081087"/>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7424" name="Text Box 19"/>
            <p:cNvSpPr txBox="1">
              <a:spLocks noChangeArrowheads="1"/>
            </p:cNvSpPr>
            <p:nvPr/>
          </p:nvSpPr>
          <p:spPr bwMode="auto">
            <a:xfrm>
              <a:off x="179388" y="4437063"/>
              <a:ext cx="16573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carrot</a:t>
              </a:r>
              <a:endParaRPr lang="en-US" altLang="en-US"/>
            </a:p>
          </p:txBody>
        </p:sp>
        <p:sp>
          <p:nvSpPr>
            <p:cNvPr id="17425" name="Text Box 20"/>
            <p:cNvSpPr txBox="1">
              <a:spLocks noChangeArrowheads="1"/>
            </p:cNvSpPr>
            <p:nvPr/>
          </p:nvSpPr>
          <p:spPr bwMode="auto">
            <a:xfrm>
              <a:off x="2700338" y="5949950"/>
              <a:ext cx="17287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apple</a:t>
              </a:r>
              <a:endParaRPr lang="en-US" altLang="en-US"/>
            </a:p>
          </p:txBody>
        </p:sp>
        <p:sp>
          <p:nvSpPr>
            <p:cNvPr id="17426" name="Text Box 21"/>
            <p:cNvSpPr txBox="1">
              <a:spLocks noChangeArrowheads="1"/>
            </p:cNvSpPr>
            <p:nvPr/>
          </p:nvSpPr>
          <p:spPr bwMode="auto">
            <a:xfrm>
              <a:off x="5940425" y="5949950"/>
              <a:ext cx="1584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corn</a:t>
              </a:r>
              <a:endParaRPr lang="en-US" altLang="en-US"/>
            </a:p>
          </p:txBody>
        </p:sp>
        <p:sp>
          <p:nvSpPr>
            <p:cNvPr id="17427" name="Text Box 22"/>
            <p:cNvSpPr txBox="1">
              <a:spLocks noChangeArrowheads="1"/>
            </p:cNvSpPr>
            <p:nvPr/>
          </p:nvSpPr>
          <p:spPr bwMode="auto">
            <a:xfrm>
              <a:off x="7380288" y="4581525"/>
              <a:ext cx="13684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grapes</a:t>
              </a:r>
              <a:endParaRPr lang="en-US" altLang="en-US"/>
            </a:p>
          </p:txBody>
        </p:sp>
        <p:pic>
          <p:nvPicPr>
            <p:cNvPr id="17428" name="Picture 26" descr="carr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61441">
              <a:off x="1476375" y="3429000"/>
              <a:ext cx="17907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9" name="Picture 27" descr="app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213" y="4941888"/>
              <a:ext cx="1296987"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0" name="Picture 28" descr="cor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80063" y="4652963"/>
              <a:ext cx="17907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1" name="Picture 29" descr="grape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19925" y="3141663"/>
              <a:ext cx="1790700"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0266517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wipe(left)">
                                      <p:cBhvr>
                                        <p:cTn id="7" dur="500"/>
                                        <p:tgtEl>
                                          <p:spTgt spid="71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7173"/>
                                        </p:tgtEl>
                                        <p:attrNameLst>
                                          <p:attrName>style.visibility</p:attrName>
                                        </p:attrNameLst>
                                      </p:cBhvr>
                                      <p:to>
                                        <p:strVal val="visible"/>
                                      </p:to>
                                    </p:set>
                                    <p:anim calcmode="lin" valueType="num">
                                      <p:cBhvr>
                                        <p:cTn id="12" dur="500" fill="hold"/>
                                        <p:tgtEl>
                                          <p:spTgt spid="7173"/>
                                        </p:tgtEl>
                                        <p:attrNameLst>
                                          <p:attrName>ppt_w</p:attrName>
                                        </p:attrNameLst>
                                      </p:cBhvr>
                                      <p:tavLst>
                                        <p:tav tm="0">
                                          <p:val>
                                            <p:fltVal val="0"/>
                                          </p:val>
                                        </p:tav>
                                        <p:tav tm="100000">
                                          <p:val>
                                            <p:strVal val="#ppt_w"/>
                                          </p:val>
                                        </p:tav>
                                      </p:tavLst>
                                    </p:anim>
                                    <p:anim calcmode="lin" valueType="num">
                                      <p:cBhvr>
                                        <p:cTn id="13" dur="500" fill="hold"/>
                                        <p:tgtEl>
                                          <p:spTgt spid="7173"/>
                                        </p:tgtEl>
                                        <p:attrNameLst>
                                          <p:attrName>ppt_h</p:attrName>
                                        </p:attrNameLst>
                                      </p:cBhvr>
                                      <p:tavLst>
                                        <p:tav tm="0">
                                          <p:val>
                                            <p:fltVal val="0"/>
                                          </p:val>
                                        </p:tav>
                                        <p:tav tm="100000">
                                          <p:val>
                                            <p:strVal val="#ppt_h"/>
                                          </p:val>
                                        </p:tav>
                                      </p:tavLst>
                                    </p:anim>
                                    <p:animEffect transition="in" filter="fade">
                                      <p:cBhvr>
                                        <p:cTn id="14" dur="500"/>
                                        <p:tgtEl>
                                          <p:spTgt spid="7173"/>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7174"/>
                                        </p:tgtEl>
                                        <p:attrNameLst>
                                          <p:attrName>style.visibility</p:attrName>
                                        </p:attrNameLst>
                                      </p:cBhvr>
                                      <p:to>
                                        <p:strVal val="visible"/>
                                      </p:to>
                                    </p:set>
                                    <p:anim calcmode="lin" valueType="num">
                                      <p:cBhvr>
                                        <p:cTn id="17" dur="500" fill="hold"/>
                                        <p:tgtEl>
                                          <p:spTgt spid="7174"/>
                                        </p:tgtEl>
                                        <p:attrNameLst>
                                          <p:attrName>ppt_w</p:attrName>
                                        </p:attrNameLst>
                                      </p:cBhvr>
                                      <p:tavLst>
                                        <p:tav tm="0">
                                          <p:val>
                                            <p:fltVal val="0"/>
                                          </p:val>
                                        </p:tav>
                                        <p:tav tm="100000">
                                          <p:val>
                                            <p:strVal val="#ppt_w"/>
                                          </p:val>
                                        </p:tav>
                                      </p:tavLst>
                                    </p:anim>
                                    <p:anim calcmode="lin" valueType="num">
                                      <p:cBhvr>
                                        <p:cTn id="18" dur="500" fill="hold"/>
                                        <p:tgtEl>
                                          <p:spTgt spid="7174"/>
                                        </p:tgtEl>
                                        <p:attrNameLst>
                                          <p:attrName>ppt_h</p:attrName>
                                        </p:attrNameLst>
                                      </p:cBhvr>
                                      <p:tavLst>
                                        <p:tav tm="0">
                                          <p:val>
                                            <p:fltVal val="0"/>
                                          </p:val>
                                        </p:tav>
                                        <p:tav tm="100000">
                                          <p:val>
                                            <p:strVal val="#ppt_h"/>
                                          </p:val>
                                        </p:tav>
                                      </p:tavLst>
                                    </p:anim>
                                    <p:animEffect transition="in" filter="fade">
                                      <p:cBhvr>
                                        <p:cTn id="19" dur="500"/>
                                        <p:tgtEl>
                                          <p:spTgt spid="717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0" fill="hold" nodeType="clickEffect">
                                  <p:stCondLst>
                                    <p:cond delay="0"/>
                                  </p:stCondLst>
                                  <p:childTnLst>
                                    <p:set>
                                      <p:cBhvr>
                                        <p:cTn id="23" dur="1" fill="hold">
                                          <p:stCondLst>
                                            <p:cond delay="0"/>
                                          </p:stCondLst>
                                        </p:cTn>
                                        <p:tgtEl>
                                          <p:spTgt spid="7193"/>
                                        </p:tgtEl>
                                        <p:attrNameLst>
                                          <p:attrName>style.visibility</p:attrName>
                                        </p:attrNameLst>
                                      </p:cBhvr>
                                      <p:to>
                                        <p:strVal val="visible"/>
                                      </p:to>
                                    </p:set>
                                    <p:anim calcmode="lin" valueType="num">
                                      <p:cBhvr>
                                        <p:cTn id="24" dur="500" fill="hold"/>
                                        <p:tgtEl>
                                          <p:spTgt spid="7193"/>
                                        </p:tgtEl>
                                        <p:attrNameLst>
                                          <p:attrName>ppt_w</p:attrName>
                                        </p:attrNameLst>
                                      </p:cBhvr>
                                      <p:tavLst>
                                        <p:tav tm="0">
                                          <p:val>
                                            <p:fltVal val="0"/>
                                          </p:val>
                                        </p:tav>
                                        <p:tav tm="100000">
                                          <p:val>
                                            <p:strVal val="#ppt_w"/>
                                          </p:val>
                                        </p:tav>
                                      </p:tavLst>
                                    </p:anim>
                                    <p:anim calcmode="lin" valueType="num">
                                      <p:cBhvr>
                                        <p:cTn id="25" dur="500" fill="hold"/>
                                        <p:tgtEl>
                                          <p:spTgt spid="7193"/>
                                        </p:tgtEl>
                                        <p:attrNameLst>
                                          <p:attrName>ppt_h</p:attrName>
                                        </p:attrNameLst>
                                      </p:cBhvr>
                                      <p:tavLst>
                                        <p:tav tm="0">
                                          <p:val>
                                            <p:fltVal val="0"/>
                                          </p:val>
                                        </p:tav>
                                        <p:tav tm="100000">
                                          <p:val>
                                            <p:strVal val="#ppt_h"/>
                                          </p:val>
                                        </p:tav>
                                      </p:tavLst>
                                    </p:anim>
                                    <p:animEffect transition="in" filter="fade">
                                      <p:cBhvr>
                                        <p:cTn id="26" dur="500"/>
                                        <p:tgtEl>
                                          <p:spTgt spid="719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nodeType="clickEffect">
                                  <p:stCondLst>
                                    <p:cond delay="0"/>
                                  </p:stCondLst>
                                  <p:childTnLst>
                                    <p:set>
                                      <p:cBhvr>
                                        <p:cTn id="30" dur="1" fill="hold">
                                          <p:stCondLst>
                                            <p:cond delay="0"/>
                                          </p:stCondLst>
                                        </p:cTn>
                                        <p:tgtEl>
                                          <p:spTgt spid="7175"/>
                                        </p:tgtEl>
                                        <p:attrNameLst>
                                          <p:attrName>style.visibility</p:attrName>
                                        </p:attrNameLst>
                                      </p:cBhvr>
                                      <p:to>
                                        <p:strVal val="visible"/>
                                      </p:to>
                                    </p:set>
                                    <p:animEffect transition="in" filter="wipe(up)">
                                      <p:cBhvr>
                                        <p:cTn id="31" dur="500"/>
                                        <p:tgtEl>
                                          <p:spTgt spid="717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7176"/>
                                        </p:tgtEl>
                                        <p:attrNameLst>
                                          <p:attrName>style.visibility</p:attrName>
                                        </p:attrNameLst>
                                      </p:cBhvr>
                                      <p:to>
                                        <p:strVal val="visible"/>
                                      </p:to>
                                    </p:set>
                                    <p:anim calcmode="lin" valueType="num">
                                      <p:cBhvr>
                                        <p:cTn id="36" dur="500" fill="hold"/>
                                        <p:tgtEl>
                                          <p:spTgt spid="7176"/>
                                        </p:tgtEl>
                                        <p:attrNameLst>
                                          <p:attrName>ppt_w</p:attrName>
                                        </p:attrNameLst>
                                      </p:cBhvr>
                                      <p:tavLst>
                                        <p:tav tm="0">
                                          <p:val>
                                            <p:fltVal val="0"/>
                                          </p:val>
                                        </p:tav>
                                        <p:tav tm="100000">
                                          <p:val>
                                            <p:strVal val="#ppt_w"/>
                                          </p:val>
                                        </p:tav>
                                      </p:tavLst>
                                    </p:anim>
                                    <p:anim calcmode="lin" valueType="num">
                                      <p:cBhvr>
                                        <p:cTn id="37" dur="500" fill="hold"/>
                                        <p:tgtEl>
                                          <p:spTgt spid="7176"/>
                                        </p:tgtEl>
                                        <p:attrNameLst>
                                          <p:attrName>ppt_h</p:attrName>
                                        </p:attrNameLst>
                                      </p:cBhvr>
                                      <p:tavLst>
                                        <p:tav tm="0">
                                          <p:val>
                                            <p:fltVal val="0"/>
                                          </p:val>
                                        </p:tav>
                                        <p:tav tm="100000">
                                          <p:val>
                                            <p:strVal val="#ppt_h"/>
                                          </p:val>
                                        </p:tav>
                                      </p:tavLst>
                                    </p:anim>
                                    <p:animEffect transition="in" filter="fade">
                                      <p:cBhvr>
                                        <p:cTn id="38" dur="500"/>
                                        <p:tgtEl>
                                          <p:spTgt spid="7176"/>
                                        </p:tgtEl>
                                      </p:cBhvr>
                                    </p:animEffect>
                                  </p:childTnLst>
                                </p:cTn>
                              </p:par>
                              <p:par>
                                <p:cTn id="39" presetID="53" presetClass="entr" presetSubtype="0" fill="hold" grpId="0" nodeType="withEffect">
                                  <p:stCondLst>
                                    <p:cond delay="0"/>
                                  </p:stCondLst>
                                  <p:childTnLst>
                                    <p:set>
                                      <p:cBhvr>
                                        <p:cTn id="40" dur="1" fill="hold">
                                          <p:stCondLst>
                                            <p:cond delay="0"/>
                                          </p:stCondLst>
                                        </p:cTn>
                                        <p:tgtEl>
                                          <p:spTgt spid="7178"/>
                                        </p:tgtEl>
                                        <p:attrNameLst>
                                          <p:attrName>style.visibility</p:attrName>
                                        </p:attrNameLst>
                                      </p:cBhvr>
                                      <p:to>
                                        <p:strVal val="visible"/>
                                      </p:to>
                                    </p:set>
                                    <p:anim calcmode="lin" valueType="num">
                                      <p:cBhvr>
                                        <p:cTn id="41" dur="500" fill="hold"/>
                                        <p:tgtEl>
                                          <p:spTgt spid="7178"/>
                                        </p:tgtEl>
                                        <p:attrNameLst>
                                          <p:attrName>ppt_w</p:attrName>
                                        </p:attrNameLst>
                                      </p:cBhvr>
                                      <p:tavLst>
                                        <p:tav tm="0">
                                          <p:val>
                                            <p:fltVal val="0"/>
                                          </p:val>
                                        </p:tav>
                                        <p:tav tm="100000">
                                          <p:val>
                                            <p:strVal val="#ppt_w"/>
                                          </p:val>
                                        </p:tav>
                                      </p:tavLst>
                                    </p:anim>
                                    <p:anim calcmode="lin" valueType="num">
                                      <p:cBhvr>
                                        <p:cTn id="42" dur="500" fill="hold"/>
                                        <p:tgtEl>
                                          <p:spTgt spid="7178"/>
                                        </p:tgtEl>
                                        <p:attrNameLst>
                                          <p:attrName>ppt_h</p:attrName>
                                        </p:attrNameLst>
                                      </p:cBhvr>
                                      <p:tavLst>
                                        <p:tav tm="0">
                                          <p:val>
                                            <p:fltVal val="0"/>
                                          </p:val>
                                        </p:tav>
                                        <p:tav tm="100000">
                                          <p:val>
                                            <p:strVal val="#ppt_h"/>
                                          </p:val>
                                        </p:tav>
                                      </p:tavLst>
                                    </p:anim>
                                    <p:animEffect transition="in" filter="fade">
                                      <p:cBhvr>
                                        <p:cTn id="43" dur="500"/>
                                        <p:tgtEl>
                                          <p:spTgt spid="7178"/>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3" presetClass="entr" presetSubtype="0" fill="hold" nodeType="clickEffect">
                                  <p:stCondLst>
                                    <p:cond delay="0"/>
                                  </p:stCondLst>
                                  <p:childTnLst>
                                    <p:set>
                                      <p:cBhvr>
                                        <p:cTn id="47" dur="1" fill="hold">
                                          <p:stCondLst>
                                            <p:cond delay="0"/>
                                          </p:stCondLst>
                                        </p:cTn>
                                        <p:tgtEl>
                                          <p:spTgt spid="2"/>
                                        </p:tgtEl>
                                        <p:attrNameLst>
                                          <p:attrName>style.visibility</p:attrName>
                                        </p:attrNameLst>
                                      </p:cBhvr>
                                      <p:to>
                                        <p:strVal val="visible"/>
                                      </p:to>
                                    </p:set>
                                    <p:anim calcmode="lin" valueType="num">
                                      <p:cBhvr>
                                        <p:cTn id="48" dur="500" fill="hold"/>
                                        <p:tgtEl>
                                          <p:spTgt spid="2"/>
                                        </p:tgtEl>
                                        <p:attrNameLst>
                                          <p:attrName>ppt_w</p:attrName>
                                        </p:attrNameLst>
                                      </p:cBhvr>
                                      <p:tavLst>
                                        <p:tav tm="0">
                                          <p:val>
                                            <p:fltVal val="0"/>
                                          </p:val>
                                        </p:tav>
                                        <p:tav tm="100000">
                                          <p:val>
                                            <p:strVal val="#ppt_w"/>
                                          </p:val>
                                        </p:tav>
                                      </p:tavLst>
                                    </p:anim>
                                    <p:anim calcmode="lin" valueType="num">
                                      <p:cBhvr>
                                        <p:cTn id="49" dur="500" fill="hold"/>
                                        <p:tgtEl>
                                          <p:spTgt spid="2"/>
                                        </p:tgtEl>
                                        <p:attrNameLst>
                                          <p:attrName>ppt_h</p:attrName>
                                        </p:attrNameLst>
                                      </p:cBhvr>
                                      <p:tavLst>
                                        <p:tav tm="0">
                                          <p:val>
                                            <p:fltVal val="0"/>
                                          </p:val>
                                        </p:tav>
                                        <p:tav tm="100000">
                                          <p:val>
                                            <p:strVal val="#ppt_h"/>
                                          </p:val>
                                        </p:tav>
                                      </p:tavLst>
                                    </p:anim>
                                    <p:animEffect transition="in" filter="fade">
                                      <p:cBhvr>
                                        <p:cTn id="5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animBg="1"/>
      <p:bldP spid="7174" grpId="0"/>
      <p:bldP spid="7176" grpId="0" animBg="1"/>
      <p:bldP spid="717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Oval 2"/>
          <p:cNvSpPr>
            <a:spLocks noChangeArrowheads="1"/>
          </p:cNvSpPr>
          <p:nvPr/>
        </p:nvSpPr>
        <p:spPr bwMode="auto">
          <a:xfrm>
            <a:off x="250825" y="188913"/>
            <a:ext cx="3744913" cy="1296987"/>
          </a:xfrm>
          <a:prstGeom prst="ellipse">
            <a:avLst/>
          </a:prstGeom>
          <a:solidFill>
            <a:srgbClr val="FFFFCC"/>
          </a:solidFill>
          <a:ln w="57150" cmpd="thinThick">
            <a:solidFill>
              <a:schemeClr val="tx1"/>
            </a:solidFill>
            <a:round/>
            <a:headEnd/>
            <a:tailEnd/>
          </a:ln>
        </p:spPr>
        <p:txBody>
          <a:bodyPr wrap="none" anchor="ct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endParaRPr lang="en-US" altLang="en-US"/>
          </a:p>
        </p:txBody>
      </p:sp>
      <p:sp>
        <p:nvSpPr>
          <p:cNvPr id="18435" name="Text Box 3"/>
          <p:cNvSpPr txBox="1">
            <a:spLocks noChangeArrowheads="1"/>
          </p:cNvSpPr>
          <p:nvPr/>
        </p:nvSpPr>
        <p:spPr bwMode="auto">
          <a:xfrm>
            <a:off x="611188" y="333375"/>
            <a:ext cx="29527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Foods containing </a:t>
            </a:r>
            <a:r>
              <a:rPr lang="en-GB" altLang="en-US" b="1">
                <a:solidFill>
                  <a:srgbClr val="FF0000"/>
                </a:solidFill>
              </a:rPr>
              <a:t>fats and oils</a:t>
            </a:r>
            <a:endParaRPr lang="en-US" altLang="en-US" b="1">
              <a:solidFill>
                <a:srgbClr val="FF0000"/>
              </a:solidFill>
            </a:endParaRPr>
          </a:p>
        </p:txBody>
      </p:sp>
      <p:sp>
        <p:nvSpPr>
          <p:cNvPr id="9220" name="Line 4"/>
          <p:cNvSpPr>
            <a:spLocks noChangeShapeType="1"/>
          </p:cNvSpPr>
          <p:nvPr/>
        </p:nvSpPr>
        <p:spPr bwMode="auto">
          <a:xfrm>
            <a:off x="3995738" y="908050"/>
            <a:ext cx="863600" cy="0"/>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9221" name="Oval 5"/>
          <p:cNvSpPr>
            <a:spLocks noChangeArrowheads="1"/>
          </p:cNvSpPr>
          <p:nvPr/>
        </p:nvSpPr>
        <p:spPr bwMode="auto">
          <a:xfrm>
            <a:off x="4859338" y="260350"/>
            <a:ext cx="3960812" cy="1512888"/>
          </a:xfrm>
          <a:prstGeom prst="ellipse">
            <a:avLst/>
          </a:prstGeom>
          <a:solidFill>
            <a:srgbClr val="FFFFCC"/>
          </a:solidFill>
          <a:ln w="57150" cmpd="thinThick">
            <a:solidFill>
              <a:schemeClr val="tx1"/>
            </a:solidFill>
            <a:round/>
            <a:headEnd/>
            <a:tailEnd/>
          </a:ln>
        </p:spPr>
        <p:txBody>
          <a:bodyPr wrap="none" anchor="ct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endParaRPr lang="en-US" altLang="en-US"/>
          </a:p>
        </p:txBody>
      </p:sp>
      <p:sp>
        <p:nvSpPr>
          <p:cNvPr id="9222" name="Text Box 6"/>
          <p:cNvSpPr txBox="1">
            <a:spLocks noChangeArrowheads="1"/>
          </p:cNvSpPr>
          <p:nvPr/>
        </p:nvSpPr>
        <p:spPr bwMode="auto">
          <a:xfrm>
            <a:off x="5292725" y="493713"/>
            <a:ext cx="31686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Used as an energy store.</a:t>
            </a:r>
            <a:endParaRPr lang="en-US" altLang="en-US"/>
          </a:p>
        </p:txBody>
      </p:sp>
      <p:sp>
        <p:nvSpPr>
          <p:cNvPr id="9223" name="Line 7"/>
          <p:cNvSpPr>
            <a:spLocks noChangeShapeType="1"/>
          </p:cNvSpPr>
          <p:nvPr/>
        </p:nvSpPr>
        <p:spPr bwMode="auto">
          <a:xfrm flipH="1">
            <a:off x="6084888" y="1773238"/>
            <a:ext cx="647700" cy="503237"/>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9224" name="Oval 8"/>
          <p:cNvSpPr>
            <a:spLocks noChangeArrowheads="1"/>
          </p:cNvSpPr>
          <p:nvPr/>
        </p:nvSpPr>
        <p:spPr bwMode="auto">
          <a:xfrm>
            <a:off x="2195513" y="1989138"/>
            <a:ext cx="5040312" cy="1873250"/>
          </a:xfrm>
          <a:prstGeom prst="ellipse">
            <a:avLst/>
          </a:prstGeom>
          <a:solidFill>
            <a:srgbClr val="FFFFCC"/>
          </a:solidFill>
          <a:ln w="57150" cmpd="thinThick">
            <a:solidFill>
              <a:schemeClr val="tx1"/>
            </a:solidFill>
            <a:round/>
            <a:headEnd/>
            <a:tailEnd/>
          </a:ln>
        </p:spPr>
        <p:txBody>
          <a:bodyPr wrap="none" anchor="ct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endParaRPr lang="en-US" altLang="en-US"/>
          </a:p>
        </p:txBody>
      </p:sp>
      <p:sp>
        <p:nvSpPr>
          <p:cNvPr id="9226" name="Text Box 10"/>
          <p:cNvSpPr txBox="1">
            <a:spLocks noChangeArrowheads="1"/>
          </p:cNvSpPr>
          <p:nvPr/>
        </p:nvSpPr>
        <p:spPr bwMode="auto">
          <a:xfrm>
            <a:off x="2627313" y="2060575"/>
            <a:ext cx="432117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Although they taste good these foods can be bad for you if you eat too many!</a:t>
            </a:r>
            <a:endParaRPr lang="en-US" altLang="en-US"/>
          </a:p>
        </p:txBody>
      </p:sp>
      <p:pic>
        <p:nvPicPr>
          <p:cNvPr id="18442" name="Picture 24" descr="charlie_licking_sweets_lg_cl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143000"/>
            <a:ext cx="1644650" cy="2011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45" name="Picture 29" descr="overweight_man_with_popcorn_lg_cl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364413" y="1052513"/>
            <a:ext cx="1779587" cy="222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54"/>
          <p:cNvGrpSpPr>
            <a:grpSpLocks/>
          </p:cNvGrpSpPr>
          <p:nvPr/>
        </p:nvGrpSpPr>
        <p:grpSpPr bwMode="auto">
          <a:xfrm>
            <a:off x="323850" y="3698875"/>
            <a:ext cx="8569325" cy="3159125"/>
            <a:chOff x="323850" y="3698875"/>
            <a:chExt cx="8569325" cy="3159125"/>
          </a:xfrm>
        </p:grpSpPr>
        <p:grpSp>
          <p:nvGrpSpPr>
            <p:cNvPr id="18446" name="Group 25"/>
            <p:cNvGrpSpPr>
              <a:grpSpLocks/>
            </p:cNvGrpSpPr>
            <p:nvPr/>
          </p:nvGrpSpPr>
          <p:grpSpPr bwMode="auto">
            <a:xfrm>
              <a:off x="323850" y="3698875"/>
              <a:ext cx="8569325" cy="3159125"/>
              <a:chOff x="323850" y="3068638"/>
              <a:chExt cx="8569325" cy="3159125"/>
            </a:xfrm>
          </p:grpSpPr>
          <p:sp>
            <p:nvSpPr>
              <p:cNvPr id="18449" name="Line 11"/>
              <p:cNvSpPr>
                <a:spLocks noChangeShapeType="1"/>
              </p:cNvSpPr>
              <p:nvPr/>
            </p:nvSpPr>
            <p:spPr bwMode="auto">
              <a:xfrm flipH="1">
                <a:off x="2195513" y="3068638"/>
                <a:ext cx="936625" cy="865187"/>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8450" name="Line 12"/>
              <p:cNvSpPr>
                <a:spLocks noChangeShapeType="1"/>
              </p:cNvSpPr>
              <p:nvPr/>
            </p:nvSpPr>
            <p:spPr bwMode="auto">
              <a:xfrm flipH="1">
                <a:off x="3886200" y="3357564"/>
                <a:ext cx="325438" cy="965200"/>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8451" name="Line 13"/>
              <p:cNvSpPr>
                <a:spLocks noChangeShapeType="1"/>
              </p:cNvSpPr>
              <p:nvPr/>
            </p:nvSpPr>
            <p:spPr bwMode="auto">
              <a:xfrm>
                <a:off x="5219700" y="3357564"/>
                <a:ext cx="419100" cy="1041400"/>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8452" name="Line 14"/>
              <p:cNvSpPr>
                <a:spLocks noChangeShapeType="1"/>
              </p:cNvSpPr>
              <p:nvPr/>
            </p:nvSpPr>
            <p:spPr bwMode="auto">
              <a:xfrm>
                <a:off x="6227763" y="3068638"/>
                <a:ext cx="1081087" cy="1081087"/>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8453" name="Text Box 19"/>
              <p:cNvSpPr txBox="1">
                <a:spLocks noChangeArrowheads="1"/>
              </p:cNvSpPr>
              <p:nvPr/>
            </p:nvSpPr>
            <p:spPr bwMode="auto">
              <a:xfrm>
                <a:off x="323850" y="4856163"/>
                <a:ext cx="16573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Oil</a:t>
                </a:r>
                <a:endParaRPr lang="en-US" altLang="en-US"/>
              </a:p>
            </p:txBody>
          </p:sp>
          <p:sp>
            <p:nvSpPr>
              <p:cNvPr id="18454" name="Text Box 20"/>
              <p:cNvSpPr txBox="1">
                <a:spLocks noChangeArrowheads="1"/>
              </p:cNvSpPr>
              <p:nvPr/>
            </p:nvSpPr>
            <p:spPr bwMode="auto">
              <a:xfrm>
                <a:off x="2667000" y="5708650"/>
                <a:ext cx="17287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cheese</a:t>
                </a:r>
                <a:endParaRPr lang="en-US" altLang="en-US"/>
              </a:p>
            </p:txBody>
          </p:sp>
          <p:sp>
            <p:nvSpPr>
              <p:cNvPr id="18455" name="Text Box 21"/>
              <p:cNvSpPr txBox="1">
                <a:spLocks noChangeArrowheads="1"/>
              </p:cNvSpPr>
              <p:nvPr/>
            </p:nvSpPr>
            <p:spPr bwMode="auto">
              <a:xfrm>
                <a:off x="5257800" y="5313363"/>
                <a:ext cx="1584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butter</a:t>
                </a:r>
                <a:endParaRPr lang="en-US" altLang="en-US"/>
              </a:p>
            </p:txBody>
          </p:sp>
          <p:sp>
            <p:nvSpPr>
              <p:cNvPr id="18456" name="Text Box 22"/>
              <p:cNvSpPr txBox="1">
                <a:spLocks noChangeArrowheads="1"/>
              </p:cNvSpPr>
              <p:nvPr/>
            </p:nvSpPr>
            <p:spPr bwMode="auto">
              <a:xfrm>
                <a:off x="7380288" y="5229225"/>
                <a:ext cx="15128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chips</a:t>
                </a:r>
                <a:endParaRPr lang="en-US" altLang="en-US"/>
              </a:p>
            </p:txBody>
          </p:sp>
          <p:pic>
            <p:nvPicPr>
              <p:cNvPr id="18457" name="Picture 27" descr="chees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4246563"/>
                <a:ext cx="18161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58" name="Picture 28" descr="butt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0600" y="4094163"/>
                <a:ext cx="18161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8447" name="Picture 50"/>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467600" y="4377320"/>
              <a:ext cx="1181100" cy="149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8" name="Picture 52"/>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81000" y="3810000"/>
              <a:ext cx="1676400" cy="1565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6" name="Picture 4" descr="http://www.solarnavigator.net/history/explorers_history/scott_of_antarctic_wilson_scott_oates_bowers_evans_january_18_1912.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8200" y="657225"/>
            <a:ext cx="7086600" cy="499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927556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wipe(left)">
                                      <p:cBhvr>
                                        <p:cTn id="7" dur="500"/>
                                        <p:tgtEl>
                                          <p:spTgt spid="92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9221"/>
                                        </p:tgtEl>
                                        <p:attrNameLst>
                                          <p:attrName>style.visibility</p:attrName>
                                        </p:attrNameLst>
                                      </p:cBhvr>
                                      <p:to>
                                        <p:strVal val="visible"/>
                                      </p:to>
                                    </p:set>
                                    <p:anim calcmode="lin" valueType="num">
                                      <p:cBhvr>
                                        <p:cTn id="12" dur="500" fill="hold"/>
                                        <p:tgtEl>
                                          <p:spTgt spid="9221"/>
                                        </p:tgtEl>
                                        <p:attrNameLst>
                                          <p:attrName>ppt_w</p:attrName>
                                        </p:attrNameLst>
                                      </p:cBhvr>
                                      <p:tavLst>
                                        <p:tav tm="0">
                                          <p:val>
                                            <p:fltVal val="0"/>
                                          </p:val>
                                        </p:tav>
                                        <p:tav tm="100000">
                                          <p:val>
                                            <p:strVal val="#ppt_w"/>
                                          </p:val>
                                        </p:tav>
                                      </p:tavLst>
                                    </p:anim>
                                    <p:anim calcmode="lin" valueType="num">
                                      <p:cBhvr>
                                        <p:cTn id="13" dur="500" fill="hold"/>
                                        <p:tgtEl>
                                          <p:spTgt spid="9221"/>
                                        </p:tgtEl>
                                        <p:attrNameLst>
                                          <p:attrName>ppt_h</p:attrName>
                                        </p:attrNameLst>
                                      </p:cBhvr>
                                      <p:tavLst>
                                        <p:tav tm="0">
                                          <p:val>
                                            <p:fltVal val="0"/>
                                          </p:val>
                                        </p:tav>
                                        <p:tav tm="100000">
                                          <p:val>
                                            <p:strVal val="#ppt_h"/>
                                          </p:val>
                                        </p:tav>
                                      </p:tavLst>
                                    </p:anim>
                                    <p:animEffect transition="in" filter="fade">
                                      <p:cBhvr>
                                        <p:cTn id="14" dur="500"/>
                                        <p:tgtEl>
                                          <p:spTgt spid="9221"/>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9222"/>
                                        </p:tgtEl>
                                        <p:attrNameLst>
                                          <p:attrName>style.visibility</p:attrName>
                                        </p:attrNameLst>
                                      </p:cBhvr>
                                      <p:to>
                                        <p:strVal val="visible"/>
                                      </p:to>
                                    </p:set>
                                    <p:anim calcmode="lin" valueType="num">
                                      <p:cBhvr>
                                        <p:cTn id="17" dur="500" fill="hold"/>
                                        <p:tgtEl>
                                          <p:spTgt spid="9222"/>
                                        </p:tgtEl>
                                        <p:attrNameLst>
                                          <p:attrName>ppt_w</p:attrName>
                                        </p:attrNameLst>
                                      </p:cBhvr>
                                      <p:tavLst>
                                        <p:tav tm="0">
                                          <p:val>
                                            <p:fltVal val="0"/>
                                          </p:val>
                                        </p:tav>
                                        <p:tav tm="100000">
                                          <p:val>
                                            <p:strVal val="#ppt_w"/>
                                          </p:val>
                                        </p:tav>
                                      </p:tavLst>
                                    </p:anim>
                                    <p:anim calcmode="lin" valueType="num">
                                      <p:cBhvr>
                                        <p:cTn id="18" dur="500" fill="hold"/>
                                        <p:tgtEl>
                                          <p:spTgt spid="9222"/>
                                        </p:tgtEl>
                                        <p:attrNameLst>
                                          <p:attrName>ppt_h</p:attrName>
                                        </p:attrNameLst>
                                      </p:cBhvr>
                                      <p:tavLst>
                                        <p:tav tm="0">
                                          <p:val>
                                            <p:fltVal val="0"/>
                                          </p:val>
                                        </p:tav>
                                        <p:tav tm="100000">
                                          <p:val>
                                            <p:strVal val="#ppt_h"/>
                                          </p:val>
                                        </p:tav>
                                      </p:tavLst>
                                    </p:anim>
                                    <p:animEffect transition="in" filter="fade">
                                      <p:cBhvr>
                                        <p:cTn id="19" dur="500"/>
                                        <p:tgtEl>
                                          <p:spTgt spid="922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0" fill="hold" nodeType="clickEffect">
                                  <p:stCondLst>
                                    <p:cond delay="0"/>
                                  </p:stCondLst>
                                  <p:childTnLst>
                                    <p:set>
                                      <p:cBhvr>
                                        <p:cTn id="23" dur="1" fill="hold">
                                          <p:stCondLst>
                                            <p:cond delay="0"/>
                                          </p:stCondLst>
                                        </p:cTn>
                                        <p:tgtEl>
                                          <p:spTgt spid="9245"/>
                                        </p:tgtEl>
                                        <p:attrNameLst>
                                          <p:attrName>style.visibility</p:attrName>
                                        </p:attrNameLst>
                                      </p:cBhvr>
                                      <p:to>
                                        <p:strVal val="visible"/>
                                      </p:to>
                                    </p:set>
                                    <p:anim calcmode="lin" valueType="num">
                                      <p:cBhvr>
                                        <p:cTn id="24" dur="500" fill="hold"/>
                                        <p:tgtEl>
                                          <p:spTgt spid="9245"/>
                                        </p:tgtEl>
                                        <p:attrNameLst>
                                          <p:attrName>ppt_w</p:attrName>
                                        </p:attrNameLst>
                                      </p:cBhvr>
                                      <p:tavLst>
                                        <p:tav tm="0">
                                          <p:val>
                                            <p:fltVal val="0"/>
                                          </p:val>
                                        </p:tav>
                                        <p:tav tm="100000">
                                          <p:val>
                                            <p:strVal val="#ppt_w"/>
                                          </p:val>
                                        </p:tav>
                                      </p:tavLst>
                                    </p:anim>
                                    <p:anim calcmode="lin" valueType="num">
                                      <p:cBhvr>
                                        <p:cTn id="25" dur="500" fill="hold"/>
                                        <p:tgtEl>
                                          <p:spTgt spid="9245"/>
                                        </p:tgtEl>
                                        <p:attrNameLst>
                                          <p:attrName>ppt_h</p:attrName>
                                        </p:attrNameLst>
                                      </p:cBhvr>
                                      <p:tavLst>
                                        <p:tav tm="0">
                                          <p:val>
                                            <p:fltVal val="0"/>
                                          </p:val>
                                        </p:tav>
                                        <p:tav tm="100000">
                                          <p:val>
                                            <p:strVal val="#ppt_h"/>
                                          </p:val>
                                        </p:tav>
                                      </p:tavLst>
                                    </p:anim>
                                    <p:animEffect transition="in" filter="fade">
                                      <p:cBhvr>
                                        <p:cTn id="26" dur="500"/>
                                        <p:tgtEl>
                                          <p:spTgt spid="924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nodeType="clickEffect">
                                  <p:stCondLst>
                                    <p:cond delay="0"/>
                                  </p:stCondLst>
                                  <p:childTnLst>
                                    <p:set>
                                      <p:cBhvr>
                                        <p:cTn id="30" dur="1" fill="hold">
                                          <p:stCondLst>
                                            <p:cond delay="0"/>
                                          </p:stCondLst>
                                        </p:cTn>
                                        <p:tgtEl>
                                          <p:spTgt spid="9223"/>
                                        </p:tgtEl>
                                        <p:attrNameLst>
                                          <p:attrName>style.visibility</p:attrName>
                                        </p:attrNameLst>
                                      </p:cBhvr>
                                      <p:to>
                                        <p:strVal val="visible"/>
                                      </p:to>
                                    </p:set>
                                    <p:animEffect transition="in" filter="wipe(up)">
                                      <p:cBhvr>
                                        <p:cTn id="31" dur="500"/>
                                        <p:tgtEl>
                                          <p:spTgt spid="922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9224"/>
                                        </p:tgtEl>
                                        <p:attrNameLst>
                                          <p:attrName>style.visibility</p:attrName>
                                        </p:attrNameLst>
                                      </p:cBhvr>
                                      <p:to>
                                        <p:strVal val="visible"/>
                                      </p:to>
                                    </p:set>
                                    <p:anim calcmode="lin" valueType="num">
                                      <p:cBhvr>
                                        <p:cTn id="36" dur="500" fill="hold"/>
                                        <p:tgtEl>
                                          <p:spTgt spid="9224"/>
                                        </p:tgtEl>
                                        <p:attrNameLst>
                                          <p:attrName>ppt_w</p:attrName>
                                        </p:attrNameLst>
                                      </p:cBhvr>
                                      <p:tavLst>
                                        <p:tav tm="0">
                                          <p:val>
                                            <p:fltVal val="0"/>
                                          </p:val>
                                        </p:tav>
                                        <p:tav tm="100000">
                                          <p:val>
                                            <p:strVal val="#ppt_w"/>
                                          </p:val>
                                        </p:tav>
                                      </p:tavLst>
                                    </p:anim>
                                    <p:anim calcmode="lin" valueType="num">
                                      <p:cBhvr>
                                        <p:cTn id="37" dur="500" fill="hold"/>
                                        <p:tgtEl>
                                          <p:spTgt spid="9224"/>
                                        </p:tgtEl>
                                        <p:attrNameLst>
                                          <p:attrName>ppt_h</p:attrName>
                                        </p:attrNameLst>
                                      </p:cBhvr>
                                      <p:tavLst>
                                        <p:tav tm="0">
                                          <p:val>
                                            <p:fltVal val="0"/>
                                          </p:val>
                                        </p:tav>
                                        <p:tav tm="100000">
                                          <p:val>
                                            <p:strVal val="#ppt_h"/>
                                          </p:val>
                                        </p:tav>
                                      </p:tavLst>
                                    </p:anim>
                                    <p:animEffect transition="in" filter="fade">
                                      <p:cBhvr>
                                        <p:cTn id="38" dur="500"/>
                                        <p:tgtEl>
                                          <p:spTgt spid="9224"/>
                                        </p:tgtEl>
                                      </p:cBhvr>
                                    </p:animEffect>
                                  </p:childTnLst>
                                </p:cTn>
                              </p:par>
                              <p:par>
                                <p:cTn id="39" presetID="53" presetClass="entr" presetSubtype="0" fill="hold" grpId="0" nodeType="withEffect">
                                  <p:stCondLst>
                                    <p:cond delay="0"/>
                                  </p:stCondLst>
                                  <p:childTnLst>
                                    <p:set>
                                      <p:cBhvr>
                                        <p:cTn id="40" dur="1" fill="hold">
                                          <p:stCondLst>
                                            <p:cond delay="0"/>
                                          </p:stCondLst>
                                        </p:cTn>
                                        <p:tgtEl>
                                          <p:spTgt spid="9226"/>
                                        </p:tgtEl>
                                        <p:attrNameLst>
                                          <p:attrName>style.visibility</p:attrName>
                                        </p:attrNameLst>
                                      </p:cBhvr>
                                      <p:to>
                                        <p:strVal val="visible"/>
                                      </p:to>
                                    </p:set>
                                    <p:anim calcmode="lin" valueType="num">
                                      <p:cBhvr>
                                        <p:cTn id="41" dur="500" fill="hold"/>
                                        <p:tgtEl>
                                          <p:spTgt spid="9226"/>
                                        </p:tgtEl>
                                        <p:attrNameLst>
                                          <p:attrName>ppt_w</p:attrName>
                                        </p:attrNameLst>
                                      </p:cBhvr>
                                      <p:tavLst>
                                        <p:tav tm="0">
                                          <p:val>
                                            <p:fltVal val="0"/>
                                          </p:val>
                                        </p:tav>
                                        <p:tav tm="100000">
                                          <p:val>
                                            <p:strVal val="#ppt_w"/>
                                          </p:val>
                                        </p:tav>
                                      </p:tavLst>
                                    </p:anim>
                                    <p:anim calcmode="lin" valueType="num">
                                      <p:cBhvr>
                                        <p:cTn id="42" dur="500" fill="hold"/>
                                        <p:tgtEl>
                                          <p:spTgt spid="9226"/>
                                        </p:tgtEl>
                                        <p:attrNameLst>
                                          <p:attrName>ppt_h</p:attrName>
                                        </p:attrNameLst>
                                      </p:cBhvr>
                                      <p:tavLst>
                                        <p:tav tm="0">
                                          <p:val>
                                            <p:fltVal val="0"/>
                                          </p:val>
                                        </p:tav>
                                        <p:tav tm="100000">
                                          <p:val>
                                            <p:strVal val="#ppt_h"/>
                                          </p:val>
                                        </p:tav>
                                      </p:tavLst>
                                    </p:anim>
                                    <p:animEffect transition="in" filter="fade">
                                      <p:cBhvr>
                                        <p:cTn id="43" dur="500"/>
                                        <p:tgtEl>
                                          <p:spTgt spid="9226"/>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3" presetClass="entr" presetSubtype="0" fill="hold" nodeType="clickEffect">
                                  <p:stCondLst>
                                    <p:cond delay="0"/>
                                  </p:stCondLst>
                                  <p:childTnLst>
                                    <p:set>
                                      <p:cBhvr>
                                        <p:cTn id="47" dur="1" fill="hold">
                                          <p:stCondLst>
                                            <p:cond delay="0"/>
                                          </p:stCondLst>
                                        </p:cTn>
                                        <p:tgtEl>
                                          <p:spTgt spid="2"/>
                                        </p:tgtEl>
                                        <p:attrNameLst>
                                          <p:attrName>style.visibility</p:attrName>
                                        </p:attrNameLst>
                                      </p:cBhvr>
                                      <p:to>
                                        <p:strVal val="visible"/>
                                      </p:to>
                                    </p:set>
                                    <p:anim calcmode="lin" valueType="num">
                                      <p:cBhvr>
                                        <p:cTn id="48" dur="500" fill="hold"/>
                                        <p:tgtEl>
                                          <p:spTgt spid="2"/>
                                        </p:tgtEl>
                                        <p:attrNameLst>
                                          <p:attrName>ppt_w</p:attrName>
                                        </p:attrNameLst>
                                      </p:cBhvr>
                                      <p:tavLst>
                                        <p:tav tm="0">
                                          <p:val>
                                            <p:fltVal val="0"/>
                                          </p:val>
                                        </p:tav>
                                        <p:tav tm="100000">
                                          <p:val>
                                            <p:strVal val="#ppt_w"/>
                                          </p:val>
                                        </p:tav>
                                      </p:tavLst>
                                    </p:anim>
                                    <p:anim calcmode="lin" valueType="num">
                                      <p:cBhvr>
                                        <p:cTn id="49" dur="500" fill="hold"/>
                                        <p:tgtEl>
                                          <p:spTgt spid="2"/>
                                        </p:tgtEl>
                                        <p:attrNameLst>
                                          <p:attrName>ppt_h</p:attrName>
                                        </p:attrNameLst>
                                      </p:cBhvr>
                                      <p:tavLst>
                                        <p:tav tm="0">
                                          <p:val>
                                            <p:fltVal val="0"/>
                                          </p:val>
                                        </p:tav>
                                        <p:tav tm="100000">
                                          <p:val>
                                            <p:strVal val="#ppt_h"/>
                                          </p:val>
                                        </p:tav>
                                      </p:tavLst>
                                    </p:anim>
                                    <p:animEffect transition="in" filter="fade">
                                      <p:cBhvr>
                                        <p:cTn id="50" dur="500"/>
                                        <p:tgtEl>
                                          <p:spTgt spid="2"/>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3" presetClass="entr" presetSubtype="0" fill="hold" nodeType="clickEffect">
                                  <p:stCondLst>
                                    <p:cond delay="0"/>
                                  </p:stCondLst>
                                  <p:childTnLst>
                                    <p:set>
                                      <p:cBhvr>
                                        <p:cTn id="54" dur="1" fill="hold">
                                          <p:stCondLst>
                                            <p:cond delay="0"/>
                                          </p:stCondLst>
                                        </p:cTn>
                                        <p:tgtEl>
                                          <p:spTgt spid="26"/>
                                        </p:tgtEl>
                                        <p:attrNameLst>
                                          <p:attrName>style.visibility</p:attrName>
                                        </p:attrNameLst>
                                      </p:cBhvr>
                                      <p:to>
                                        <p:strVal val="visible"/>
                                      </p:to>
                                    </p:set>
                                    <p:anim calcmode="lin" valueType="num">
                                      <p:cBhvr>
                                        <p:cTn id="55" dur="500" fill="hold"/>
                                        <p:tgtEl>
                                          <p:spTgt spid="26"/>
                                        </p:tgtEl>
                                        <p:attrNameLst>
                                          <p:attrName>ppt_w</p:attrName>
                                        </p:attrNameLst>
                                      </p:cBhvr>
                                      <p:tavLst>
                                        <p:tav tm="0">
                                          <p:val>
                                            <p:fltVal val="0"/>
                                          </p:val>
                                        </p:tav>
                                        <p:tav tm="100000">
                                          <p:val>
                                            <p:strVal val="#ppt_w"/>
                                          </p:val>
                                        </p:tav>
                                      </p:tavLst>
                                    </p:anim>
                                    <p:anim calcmode="lin" valueType="num">
                                      <p:cBhvr>
                                        <p:cTn id="56" dur="500" fill="hold"/>
                                        <p:tgtEl>
                                          <p:spTgt spid="26"/>
                                        </p:tgtEl>
                                        <p:attrNameLst>
                                          <p:attrName>ppt_h</p:attrName>
                                        </p:attrNameLst>
                                      </p:cBhvr>
                                      <p:tavLst>
                                        <p:tav tm="0">
                                          <p:val>
                                            <p:fltVal val="0"/>
                                          </p:val>
                                        </p:tav>
                                        <p:tav tm="100000">
                                          <p:val>
                                            <p:strVal val="#ppt_h"/>
                                          </p:val>
                                        </p:tav>
                                      </p:tavLst>
                                    </p:anim>
                                    <p:animEffect transition="in" filter="fade">
                                      <p:cBhvr>
                                        <p:cTn id="5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animBg="1"/>
      <p:bldP spid="9222" grpId="0"/>
      <p:bldP spid="9224" grpId="0" animBg="1"/>
      <p:bldP spid="922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7"/>
          <p:cNvSpPr txBox="1">
            <a:spLocks noChangeArrowheads="1"/>
          </p:cNvSpPr>
          <p:nvPr/>
        </p:nvSpPr>
        <p:spPr bwMode="auto">
          <a:xfrm>
            <a:off x="250825" y="2060575"/>
            <a:ext cx="41052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endParaRPr lang="en-GB" altLang="en-US"/>
          </a:p>
        </p:txBody>
      </p:sp>
      <p:sp>
        <p:nvSpPr>
          <p:cNvPr id="19459" name="Text Box 8"/>
          <p:cNvSpPr txBox="1">
            <a:spLocks noChangeArrowheads="1"/>
          </p:cNvSpPr>
          <p:nvPr/>
        </p:nvSpPr>
        <p:spPr bwMode="auto">
          <a:xfrm>
            <a:off x="179388" y="2060575"/>
            <a:ext cx="4321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endParaRPr lang="en-GB" altLang="en-US"/>
          </a:p>
        </p:txBody>
      </p:sp>
      <p:sp>
        <p:nvSpPr>
          <p:cNvPr id="19460" name="Oval 2"/>
          <p:cNvSpPr>
            <a:spLocks noChangeArrowheads="1"/>
          </p:cNvSpPr>
          <p:nvPr/>
        </p:nvSpPr>
        <p:spPr bwMode="auto">
          <a:xfrm>
            <a:off x="250825" y="188913"/>
            <a:ext cx="3744913" cy="1296987"/>
          </a:xfrm>
          <a:prstGeom prst="ellipse">
            <a:avLst/>
          </a:prstGeom>
          <a:solidFill>
            <a:srgbClr val="FFFFCC"/>
          </a:solidFill>
          <a:ln w="57150" cmpd="thinThick">
            <a:solidFill>
              <a:schemeClr val="tx1"/>
            </a:solidFill>
            <a:round/>
            <a:headEnd/>
            <a:tailEnd/>
          </a:ln>
        </p:spPr>
        <p:txBody>
          <a:bodyPr wrap="none" anchor="ct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endParaRPr lang="en-US" altLang="en-US"/>
          </a:p>
        </p:txBody>
      </p:sp>
      <p:sp>
        <p:nvSpPr>
          <p:cNvPr id="19461" name="Text Box 3"/>
          <p:cNvSpPr txBox="1">
            <a:spLocks noChangeArrowheads="1"/>
          </p:cNvSpPr>
          <p:nvPr/>
        </p:nvSpPr>
        <p:spPr bwMode="auto">
          <a:xfrm>
            <a:off x="611188" y="542925"/>
            <a:ext cx="29527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We also need…</a:t>
            </a:r>
            <a:endParaRPr lang="en-US" altLang="en-US" b="1">
              <a:solidFill>
                <a:srgbClr val="FF0000"/>
              </a:solidFill>
            </a:endParaRPr>
          </a:p>
        </p:txBody>
      </p:sp>
      <p:sp>
        <p:nvSpPr>
          <p:cNvPr id="19462" name="Text Box 10"/>
          <p:cNvSpPr txBox="1">
            <a:spLocks noChangeArrowheads="1"/>
          </p:cNvSpPr>
          <p:nvPr/>
        </p:nvSpPr>
        <p:spPr bwMode="auto">
          <a:xfrm>
            <a:off x="838200" y="2209800"/>
            <a:ext cx="2057400" cy="523875"/>
          </a:xfrm>
          <a:prstGeom prst="rect">
            <a:avLst/>
          </a:prstGeom>
          <a:solidFill>
            <a:srgbClr val="FFFFCC"/>
          </a:solidFill>
          <a:ln w="57150" cmpd="thinThick">
            <a:solidFill>
              <a:schemeClr val="tx1"/>
            </a:solidFill>
            <a:miter lim="800000"/>
            <a:headEnd/>
            <a:tailEnd/>
          </a:ln>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Fibre</a:t>
            </a:r>
            <a:endParaRPr lang="en-US" altLang="en-US"/>
          </a:p>
        </p:txBody>
      </p:sp>
      <p:sp>
        <p:nvSpPr>
          <p:cNvPr id="17" name="Text Box 10"/>
          <p:cNvSpPr txBox="1">
            <a:spLocks noChangeArrowheads="1"/>
          </p:cNvSpPr>
          <p:nvPr/>
        </p:nvSpPr>
        <p:spPr bwMode="auto">
          <a:xfrm>
            <a:off x="762000" y="5562600"/>
            <a:ext cx="2057400" cy="523875"/>
          </a:xfrm>
          <a:prstGeom prst="rect">
            <a:avLst/>
          </a:prstGeom>
          <a:solidFill>
            <a:srgbClr val="FFFFCC"/>
          </a:solidFill>
          <a:ln w="57150" cmpd="thinThick">
            <a:solidFill>
              <a:schemeClr val="tx1"/>
            </a:solidFill>
            <a:miter lim="800000"/>
            <a:headEnd/>
            <a:tailEnd/>
          </a:ln>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Water</a:t>
            </a:r>
            <a:endParaRPr lang="en-US" altLang="en-US"/>
          </a:p>
        </p:txBody>
      </p:sp>
      <p:pic>
        <p:nvPicPr>
          <p:cNvPr id="20488" name="Picture 1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1600200"/>
            <a:ext cx="2057400" cy="210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9" name="Picture 1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4495800"/>
            <a:ext cx="2489200" cy="210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 Box 9"/>
          <p:cNvSpPr txBox="1">
            <a:spLocks noChangeArrowheads="1"/>
          </p:cNvSpPr>
          <p:nvPr/>
        </p:nvSpPr>
        <p:spPr bwMode="auto">
          <a:xfrm>
            <a:off x="6172200" y="1981200"/>
            <a:ext cx="2743200" cy="1384300"/>
          </a:xfrm>
          <a:prstGeom prst="rect">
            <a:avLst/>
          </a:prstGeom>
          <a:solidFill>
            <a:srgbClr val="FFFFCC"/>
          </a:solidFill>
          <a:ln w="57150" cmpd="thinThick">
            <a:solidFill>
              <a:schemeClr val="tx1"/>
            </a:solidFill>
            <a:miter lim="800000"/>
            <a:headEnd/>
            <a:tailEnd/>
          </a:ln>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Helps to clean your digestive system</a:t>
            </a:r>
            <a:endParaRPr lang="en-US" altLang="en-US"/>
          </a:p>
        </p:txBody>
      </p:sp>
      <p:sp>
        <p:nvSpPr>
          <p:cNvPr id="21" name="Text Box 9"/>
          <p:cNvSpPr txBox="1">
            <a:spLocks noChangeArrowheads="1"/>
          </p:cNvSpPr>
          <p:nvPr/>
        </p:nvSpPr>
        <p:spPr bwMode="auto">
          <a:xfrm>
            <a:off x="6172200" y="4876800"/>
            <a:ext cx="2743200" cy="1816100"/>
          </a:xfrm>
          <a:prstGeom prst="rect">
            <a:avLst/>
          </a:prstGeom>
          <a:solidFill>
            <a:srgbClr val="FFFFCC"/>
          </a:solidFill>
          <a:ln w="57150" cmpd="thinThick">
            <a:solidFill>
              <a:schemeClr val="tx1"/>
            </a:solidFill>
            <a:miter lim="800000"/>
            <a:headEnd/>
            <a:tailEnd/>
          </a:ln>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Needed for chemical reactions in your body</a:t>
            </a:r>
            <a:endParaRPr lang="en-US" altLang="en-US"/>
          </a:p>
        </p:txBody>
      </p:sp>
    </p:spTree>
    <p:extLst>
      <p:ext uri="{BB962C8B-B14F-4D97-AF65-F5344CB8AC3E}">
        <p14:creationId xmlns:p14="http://schemas.microsoft.com/office/powerpoint/2010/main" val="218826722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9462"/>
                                        </p:tgtEl>
                                        <p:attrNameLst>
                                          <p:attrName>style.visibility</p:attrName>
                                        </p:attrNameLst>
                                      </p:cBhvr>
                                      <p:to>
                                        <p:strVal val="visible"/>
                                      </p:to>
                                    </p:set>
                                    <p:anim calcmode="lin" valueType="num">
                                      <p:cBhvr>
                                        <p:cTn id="7" dur="500" fill="hold"/>
                                        <p:tgtEl>
                                          <p:spTgt spid="19462"/>
                                        </p:tgtEl>
                                        <p:attrNameLst>
                                          <p:attrName>ppt_w</p:attrName>
                                        </p:attrNameLst>
                                      </p:cBhvr>
                                      <p:tavLst>
                                        <p:tav tm="0">
                                          <p:val>
                                            <p:fltVal val="0"/>
                                          </p:val>
                                        </p:tav>
                                        <p:tav tm="100000">
                                          <p:val>
                                            <p:strVal val="#ppt_w"/>
                                          </p:val>
                                        </p:tav>
                                      </p:tavLst>
                                    </p:anim>
                                    <p:anim calcmode="lin" valueType="num">
                                      <p:cBhvr>
                                        <p:cTn id="8" dur="500" fill="hold"/>
                                        <p:tgtEl>
                                          <p:spTgt spid="19462"/>
                                        </p:tgtEl>
                                        <p:attrNameLst>
                                          <p:attrName>ppt_h</p:attrName>
                                        </p:attrNameLst>
                                      </p:cBhvr>
                                      <p:tavLst>
                                        <p:tav tm="0">
                                          <p:val>
                                            <p:fltVal val="0"/>
                                          </p:val>
                                        </p:tav>
                                        <p:tav tm="100000">
                                          <p:val>
                                            <p:strVal val="#ppt_h"/>
                                          </p:val>
                                        </p:tav>
                                      </p:tavLst>
                                    </p:anim>
                                    <p:animEffect transition="in" filter="fade">
                                      <p:cBhvr>
                                        <p:cTn id="9" dur="500"/>
                                        <p:tgtEl>
                                          <p:spTgt spid="1946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nodeType="clickEffect">
                                  <p:stCondLst>
                                    <p:cond delay="0"/>
                                  </p:stCondLst>
                                  <p:childTnLst>
                                    <p:set>
                                      <p:cBhvr>
                                        <p:cTn id="13" dur="1" fill="hold">
                                          <p:stCondLst>
                                            <p:cond delay="0"/>
                                          </p:stCondLst>
                                        </p:cTn>
                                        <p:tgtEl>
                                          <p:spTgt spid="20488"/>
                                        </p:tgtEl>
                                        <p:attrNameLst>
                                          <p:attrName>style.visibility</p:attrName>
                                        </p:attrNameLst>
                                      </p:cBhvr>
                                      <p:to>
                                        <p:strVal val="visible"/>
                                      </p:to>
                                    </p:set>
                                    <p:anim calcmode="lin" valueType="num">
                                      <p:cBhvr>
                                        <p:cTn id="14" dur="500" fill="hold"/>
                                        <p:tgtEl>
                                          <p:spTgt spid="20488"/>
                                        </p:tgtEl>
                                        <p:attrNameLst>
                                          <p:attrName>ppt_w</p:attrName>
                                        </p:attrNameLst>
                                      </p:cBhvr>
                                      <p:tavLst>
                                        <p:tav tm="0">
                                          <p:val>
                                            <p:fltVal val="0"/>
                                          </p:val>
                                        </p:tav>
                                        <p:tav tm="100000">
                                          <p:val>
                                            <p:strVal val="#ppt_w"/>
                                          </p:val>
                                        </p:tav>
                                      </p:tavLst>
                                    </p:anim>
                                    <p:anim calcmode="lin" valueType="num">
                                      <p:cBhvr>
                                        <p:cTn id="15" dur="500" fill="hold"/>
                                        <p:tgtEl>
                                          <p:spTgt spid="20488"/>
                                        </p:tgtEl>
                                        <p:attrNameLst>
                                          <p:attrName>ppt_h</p:attrName>
                                        </p:attrNameLst>
                                      </p:cBhvr>
                                      <p:tavLst>
                                        <p:tav tm="0">
                                          <p:val>
                                            <p:fltVal val="0"/>
                                          </p:val>
                                        </p:tav>
                                        <p:tav tm="100000">
                                          <p:val>
                                            <p:strVal val="#ppt_h"/>
                                          </p:val>
                                        </p:tav>
                                      </p:tavLst>
                                    </p:anim>
                                    <p:animEffect transition="in" filter="fade">
                                      <p:cBhvr>
                                        <p:cTn id="16" dur="500"/>
                                        <p:tgtEl>
                                          <p:spTgt spid="2048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p:cTn id="28" dur="500" fill="hold"/>
                                        <p:tgtEl>
                                          <p:spTgt spid="17"/>
                                        </p:tgtEl>
                                        <p:attrNameLst>
                                          <p:attrName>ppt_w</p:attrName>
                                        </p:attrNameLst>
                                      </p:cBhvr>
                                      <p:tavLst>
                                        <p:tav tm="0">
                                          <p:val>
                                            <p:fltVal val="0"/>
                                          </p:val>
                                        </p:tav>
                                        <p:tav tm="100000">
                                          <p:val>
                                            <p:strVal val="#ppt_w"/>
                                          </p:val>
                                        </p:tav>
                                      </p:tavLst>
                                    </p:anim>
                                    <p:anim calcmode="lin" valueType="num">
                                      <p:cBhvr>
                                        <p:cTn id="29" dur="500" fill="hold"/>
                                        <p:tgtEl>
                                          <p:spTgt spid="17"/>
                                        </p:tgtEl>
                                        <p:attrNameLst>
                                          <p:attrName>ppt_h</p:attrName>
                                        </p:attrNameLst>
                                      </p:cBhvr>
                                      <p:tavLst>
                                        <p:tav tm="0">
                                          <p:val>
                                            <p:fltVal val="0"/>
                                          </p:val>
                                        </p:tav>
                                        <p:tav tm="100000">
                                          <p:val>
                                            <p:strVal val="#ppt_h"/>
                                          </p:val>
                                        </p:tav>
                                      </p:tavLst>
                                    </p:anim>
                                    <p:animEffect transition="in" filter="fade">
                                      <p:cBhvr>
                                        <p:cTn id="30" dur="500"/>
                                        <p:tgtEl>
                                          <p:spTgt spid="17"/>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0" fill="hold" nodeType="clickEffect">
                                  <p:stCondLst>
                                    <p:cond delay="0"/>
                                  </p:stCondLst>
                                  <p:childTnLst>
                                    <p:set>
                                      <p:cBhvr>
                                        <p:cTn id="34" dur="1" fill="hold">
                                          <p:stCondLst>
                                            <p:cond delay="0"/>
                                          </p:stCondLst>
                                        </p:cTn>
                                        <p:tgtEl>
                                          <p:spTgt spid="20489"/>
                                        </p:tgtEl>
                                        <p:attrNameLst>
                                          <p:attrName>style.visibility</p:attrName>
                                        </p:attrNameLst>
                                      </p:cBhvr>
                                      <p:to>
                                        <p:strVal val="visible"/>
                                      </p:to>
                                    </p:set>
                                    <p:anim calcmode="lin" valueType="num">
                                      <p:cBhvr>
                                        <p:cTn id="35" dur="500" fill="hold"/>
                                        <p:tgtEl>
                                          <p:spTgt spid="20489"/>
                                        </p:tgtEl>
                                        <p:attrNameLst>
                                          <p:attrName>ppt_w</p:attrName>
                                        </p:attrNameLst>
                                      </p:cBhvr>
                                      <p:tavLst>
                                        <p:tav tm="0">
                                          <p:val>
                                            <p:fltVal val="0"/>
                                          </p:val>
                                        </p:tav>
                                        <p:tav tm="100000">
                                          <p:val>
                                            <p:strVal val="#ppt_w"/>
                                          </p:val>
                                        </p:tav>
                                      </p:tavLst>
                                    </p:anim>
                                    <p:anim calcmode="lin" valueType="num">
                                      <p:cBhvr>
                                        <p:cTn id="36" dur="500" fill="hold"/>
                                        <p:tgtEl>
                                          <p:spTgt spid="20489"/>
                                        </p:tgtEl>
                                        <p:attrNameLst>
                                          <p:attrName>ppt_h</p:attrName>
                                        </p:attrNameLst>
                                      </p:cBhvr>
                                      <p:tavLst>
                                        <p:tav tm="0">
                                          <p:val>
                                            <p:fltVal val="0"/>
                                          </p:val>
                                        </p:tav>
                                        <p:tav tm="100000">
                                          <p:val>
                                            <p:strVal val="#ppt_h"/>
                                          </p:val>
                                        </p:tav>
                                      </p:tavLst>
                                    </p:anim>
                                    <p:animEffect transition="in" filter="fade">
                                      <p:cBhvr>
                                        <p:cTn id="37" dur="500"/>
                                        <p:tgtEl>
                                          <p:spTgt spid="2048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 calcmode="lin" valueType="num">
                                      <p:cBhvr>
                                        <p:cTn id="42" dur="500" fill="hold"/>
                                        <p:tgtEl>
                                          <p:spTgt spid="21"/>
                                        </p:tgtEl>
                                        <p:attrNameLst>
                                          <p:attrName>ppt_w</p:attrName>
                                        </p:attrNameLst>
                                      </p:cBhvr>
                                      <p:tavLst>
                                        <p:tav tm="0">
                                          <p:val>
                                            <p:fltVal val="0"/>
                                          </p:val>
                                        </p:tav>
                                        <p:tav tm="100000">
                                          <p:val>
                                            <p:strVal val="#ppt_w"/>
                                          </p:val>
                                        </p:tav>
                                      </p:tavLst>
                                    </p:anim>
                                    <p:anim calcmode="lin" valueType="num">
                                      <p:cBhvr>
                                        <p:cTn id="43" dur="500" fill="hold"/>
                                        <p:tgtEl>
                                          <p:spTgt spid="21"/>
                                        </p:tgtEl>
                                        <p:attrNameLst>
                                          <p:attrName>ppt_h</p:attrName>
                                        </p:attrNameLst>
                                      </p:cBhvr>
                                      <p:tavLst>
                                        <p:tav tm="0">
                                          <p:val>
                                            <p:fltVal val="0"/>
                                          </p:val>
                                        </p:tav>
                                        <p:tav tm="100000">
                                          <p:val>
                                            <p:strVal val="#ppt_h"/>
                                          </p:val>
                                        </p:tav>
                                      </p:tavLst>
                                    </p:anim>
                                    <p:animEffect transition="in" filter="fade">
                                      <p:cBhvr>
                                        <p:cTn id="4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2" grpId="0" animBg="1"/>
      <p:bldP spid="17" grpId="0" animBg="1"/>
      <p:bldP spid="20" grpId="0" animBg="1"/>
      <p:bldP spid="2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GB" b="1" u="sng" dirty="0" smtClean="0"/>
              <a:t>Nutrients helping in Sport</a:t>
            </a:r>
            <a:endParaRPr lang="en-US" b="1" u="sng" dirty="0"/>
          </a:p>
        </p:txBody>
      </p:sp>
      <p:sp>
        <p:nvSpPr>
          <p:cNvPr id="4" name="Content Placeholder 2"/>
          <p:cNvSpPr>
            <a:spLocks noGrp="1"/>
          </p:cNvSpPr>
          <p:nvPr>
            <p:ph sz="half" idx="1"/>
          </p:nvPr>
        </p:nvSpPr>
        <p:spPr>
          <a:xfrm>
            <a:off x="4818063" y="1270000"/>
            <a:ext cx="4325937" cy="5588000"/>
          </a:xfrm>
        </p:spPr>
        <p:txBody>
          <a:bodyPr>
            <a:normAutofit/>
          </a:bodyPr>
          <a:lstStyle/>
          <a:p>
            <a:r>
              <a:rPr lang="en-US" sz="1800" b="1" u="sng" dirty="0" smtClean="0"/>
              <a:t>Vitamins and Minerals</a:t>
            </a:r>
            <a:r>
              <a:rPr lang="en-US" sz="1800" dirty="0" smtClean="0"/>
              <a:t>: </a:t>
            </a:r>
          </a:p>
          <a:p>
            <a:pPr marL="0" indent="0">
              <a:buNone/>
            </a:pPr>
            <a:endParaRPr lang="en-US" sz="1800" dirty="0" smtClean="0"/>
          </a:p>
          <a:p>
            <a:pPr marL="0" indent="0">
              <a:buNone/>
            </a:pPr>
            <a:endParaRPr lang="en-US" sz="1800" dirty="0"/>
          </a:p>
          <a:p>
            <a:r>
              <a:rPr lang="en-US" sz="1800" b="1" u="sng" dirty="0" smtClean="0"/>
              <a:t>Water</a:t>
            </a:r>
            <a:r>
              <a:rPr lang="en-US" sz="1800" dirty="0" smtClean="0"/>
              <a:t>: </a:t>
            </a:r>
          </a:p>
          <a:p>
            <a:endParaRPr lang="en-US" sz="1800" dirty="0" smtClean="0"/>
          </a:p>
          <a:p>
            <a:endParaRPr lang="en-US" sz="1800" dirty="0"/>
          </a:p>
          <a:p>
            <a:r>
              <a:rPr lang="en-US" sz="1800" b="1" u="sng" dirty="0" smtClean="0"/>
              <a:t>Fibre:</a:t>
            </a:r>
          </a:p>
          <a:p>
            <a:endParaRPr lang="en-US" sz="1800" dirty="0"/>
          </a:p>
        </p:txBody>
      </p:sp>
      <p:sp>
        <p:nvSpPr>
          <p:cNvPr id="3" name="Content Placeholder 2"/>
          <p:cNvSpPr>
            <a:spLocks noGrp="1"/>
          </p:cNvSpPr>
          <p:nvPr>
            <p:ph sz="half" idx="2"/>
          </p:nvPr>
        </p:nvSpPr>
        <p:spPr>
          <a:xfrm>
            <a:off x="0" y="1269921"/>
            <a:ext cx="4325271" cy="5588079"/>
          </a:xfrm>
        </p:spPr>
        <p:txBody>
          <a:bodyPr>
            <a:normAutofit/>
          </a:bodyPr>
          <a:lstStyle/>
          <a:p>
            <a:r>
              <a:rPr lang="en-US" sz="1800" b="1" u="sng" dirty="0" smtClean="0"/>
              <a:t>Carbohydrates</a:t>
            </a:r>
            <a:r>
              <a:rPr lang="en-US" sz="1800" dirty="0" smtClean="0"/>
              <a:t>: </a:t>
            </a:r>
          </a:p>
          <a:p>
            <a:pPr marL="0" indent="0">
              <a:buNone/>
            </a:pPr>
            <a:endParaRPr lang="en-US" sz="1800" dirty="0" smtClean="0"/>
          </a:p>
          <a:p>
            <a:pPr marL="0" indent="0">
              <a:buNone/>
            </a:pPr>
            <a:endParaRPr lang="en-US" sz="1800" dirty="0"/>
          </a:p>
          <a:p>
            <a:r>
              <a:rPr lang="en-US" sz="1800" b="1" u="sng" dirty="0" smtClean="0"/>
              <a:t>Fats</a:t>
            </a:r>
            <a:r>
              <a:rPr lang="en-US" sz="1800" dirty="0" smtClean="0"/>
              <a:t>: </a:t>
            </a:r>
          </a:p>
          <a:p>
            <a:endParaRPr lang="en-US" sz="1800" dirty="0" smtClean="0"/>
          </a:p>
          <a:p>
            <a:endParaRPr lang="en-US" sz="1800" dirty="0"/>
          </a:p>
          <a:p>
            <a:r>
              <a:rPr lang="en-US" sz="1800" b="1" u="sng" dirty="0" smtClean="0"/>
              <a:t>Protein:</a:t>
            </a:r>
          </a:p>
          <a:p>
            <a:pPr marL="0" indent="0">
              <a:buNone/>
            </a:pPr>
            <a:r>
              <a:rPr lang="en-US" sz="1800" dirty="0" smtClean="0"/>
              <a:t>- </a:t>
            </a:r>
          </a:p>
          <a:p>
            <a:endParaRPr lang="en-US" sz="1800" dirty="0"/>
          </a:p>
        </p:txBody>
      </p:sp>
      <p:sp>
        <p:nvSpPr>
          <p:cNvPr id="5" name="Footer Placeholder 4"/>
          <p:cNvSpPr>
            <a:spLocks noGrp="1"/>
          </p:cNvSpPr>
          <p:nvPr>
            <p:ph type="ftr" sz="quarter" idx="11"/>
          </p:nvPr>
        </p:nvSpPr>
        <p:spPr/>
        <p:txBody>
          <a:bodyPr/>
          <a:lstStyle/>
          <a:p>
            <a:r>
              <a:rPr lang="en-US" smtClean="0"/>
              <a:t>Full Name</a:t>
            </a:r>
            <a:endParaRPr lang="en-US"/>
          </a:p>
        </p:txBody>
      </p:sp>
      <p:sp>
        <p:nvSpPr>
          <p:cNvPr id="6" name="Slide Number Placeholder 5"/>
          <p:cNvSpPr>
            <a:spLocks noGrp="1"/>
          </p:cNvSpPr>
          <p:nvPr>
            <p:ph type="sldNum" sz="quarter" idx="12"/>
          </p:nvPr>
        </p:nvSpPr>
        <p:spPr/>
        <p:txBody>
          <a:bodyPr/>
          <a:lstStyle/>
          <a:p>
            <a:fld id="{2BB24122-AA85-BA47-A902-2C2AD3AB1466}" type="slidenum">
              <a:rPr lang="en-US" smtClean="0"/>
              <a:t>12</a:t>
            </a:fld>
            <a:endParaRPr lang="en-US"/>
          </a:p>
        </p:txBody>
      </p:sp>
    </p:spTree>
    <p:extLst>
      <p:ext uri="{BB962C8B-B14F-4D97-AF65-F5344CB8AC3E}">
        <p14:creationId xmlns:p14="http://schemas.microsoft.com/office/powerpoint/2010/main" val="771048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Balanced Diet </a:t>
            </a:r>
            <a:r>
              <a:rPr lang="en-US" dirty="0" smtClean="0"/>
              <a:t>Wheel</a:t>
            </a:r>
            <a:endParaRPr lang="en-US" dirty="0"/>
          </a:p>
        </p:txBody>
      </p:sp>
      <p:sp>
        <p:nvSpPr>
          <p:cNvPr id="6" name="Footer Placeholder 5"/>
          <p:cNvSpPr>
            <a:spLocks noGrp="1"/>
          </p:cNvSpPr>
          <p:nvPr>
            <p:ph type="ftr" sz="quarter" idx="11"/>
          </p:nvPr>
        </p:nvSpPr>
        <p:spPr/>
        <p:txBody>
          <a:bodyPr/>
          <a:lstStyle/>
          <a:p>
            <a:r>
              <a:rPr lang="en-US" smtClean="0"/>
              <a:t>Full Name</a:t>
            </a:r>
            <a:endParaRPr lang="en-US"/>
          </a:p>
        </p:txBody>
      </p:sp>
      <p:sp>
        <p:nvSpPr>
          <p:cNvPr id="7" name="Slide Number Placeholder 6"/>
          <p:cNvSpPr>
            <a:spLocks noGrp="1"/>
          </p:cNvSpPr>
          <p:nvPr>
            <p:ph type="sldNum" sz="quarter" idx="12"/>
          </p:nvPr>
        </p:nvSpPr>
        <p:spPr/>
        <p:txBody>
          <a:bodyPr/>
          <a:lstStyle/>
          <a:p>
            <a:fld id="{2BB24122-AA85-BA47-A902-2C2AD3AB1466}" type="slidenum">
              <a:rPr lang="en-US" smtClean="0"/>
              <a:t>13</a:t>
            </a:fld>
            <a:endParaRPr lang="en-US"/>
          </a:p>
        </p:txBody>
      </p:sp>
      <p:sp>
        <p:nvSpPr>
          <p:cNvPr id="5" name="TextBox 4"/>
          <p:cNvSpPr txBox="1"/>
          <p:nvPr/>
        </p:nvSpPr>
        <p:spPr>
          <a:xfrm>
            <a:off x="5200622" y="6336548"/>
            <a:ext cx="3943377" cy="369332"/>
          </a:xfrm>
          <a:prstGeom prst="rect">
            <a:avLst/>
          </a:prstGeom>
          <a:noFill/>
        </p:spPr>
        <p:txBody>
          <a:bodyPr wrap="square" rtlCol="0">
            <a:spAutoFit/>
          </a:bodyPr>
          <a:lstStyle/>
          <a:p>
            <a:r>
              <a:rPr lang="en-US" dirty="0" smtClean="0"/>
              <a:t>Reference: </a:t>
            </a:r>
            <a:endParaRPr lang="en-US" dirty="0"/>
          </a:p>
        </p:txBody>
      </p:sp>
      <p:pic>
        <p:nvPicPr>
          <p:cNvPr id="8" name="Picture 2" descr="Image result for food whe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9869" y="1894129"/>
            <a:ext cx="6054436" cy="4510355"/>
          </a:xfrm>
          <a:prstGeom prst="rect">
            <a:avLst/>
          </a:prstGeom>
          <a:noFill/>
          <a:extLst>
            <a:ext uri="{909E8E84-426E-40DD-AFC4-6F175D3DCCD1}">
              <a14:hiddenFill xmlns:a14="http://schemas.microsoft.com/office/drawing/2010/main">
                <a:solidFill>
                  <a:srgbClr val="FFFFFF"/>
                </a:solidFill>
              </a14:hiddenFill>
            </a:ext>
          </a:extLst>
        </p:spPr>
      </p:pic>
      <p:sp>
        <p:nvSpPr>
          <p:cNvPr id="9" name="Rounded Rectangle 8"/>
          <p:cNvSpPr/>
          <p:nvPr/>
        </p:nvSpPr>
        <p:spPr>
          <a:xfrm>
            <a:off x="5065730" y="585216"/>
            <a:ext cx="3610229" cy="2133600"/>
          </a:xfrm>
          <a:prstGeom prst="roundRect">
            <a:avLst/>
          </a:prstGeom>
          <a:solidFill>
            <a:schemeClr val="accent2">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5542819" y="959518"/>
            <a:ext cx="2656050" cy="1384995"/>
          </a:xfrm>
          <a:prstGeom prst="rect">
            <a:avLst/>
          </a:prstGeom>
          <a:solidFill>
            <a:schemeClr val="accent2">
              <a:lumMod val="60000"/>
              <a:lumOff val="40000"/>
            </a:schemeClr>
          </a:solidFill>
        </p:spPr>
        <p:txBody>
          <a:bodyPr wrap="square" rtlCol="0">
            <a:spAutoFit/>
          </a:bodyPr>
          <a:lstStyle/>
          <a:p>
            <a:r>
              <a:rPr lang="en-GB" sz="2800" b="1" dirty="0" smtClean="0"/>
              <a:t>Remember to reference and explain</a:t>
            </a:r>
            <a:endParaRPr lang="en-GB" sz="2800" b="1" dirty="0"/>
          </a:p>
        </p:txBody>
      </p:sp>
    </p:spTree>
    <p:extLst>
      <p:ext uri="{BB962C8B-B14F-4D97-AF65-F5344CB8AC3E}">
        <p14:creationId xmlns:p14="http://schemas.microsoft.com/office/powerpoint/2010/main" val="2453727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2577" y="4578441"/>
            <a:ext cx="7772400" cy="1005557"/>
          </a:xfrm>
          <a:ln>
            <a:solidFill>
              <a:srgbClr val="FFFFFF"/>
            </a:solidFill>
          </a:ln>
        </p:spPr>
        <p:txBody>
          <a:bodyPr>
            <a:noAutofit/>
          </a:bodyPr>
          <a:lstStyle/>
          <a:p>
            <a:r>
              <a:rPr lang="en-US" sz="7200" b="1" dirty="0" smtClean="0"/>
              <a:t>Sports Nutrition</a:t>
            </a:r>
            <a:endParaRPr lang="en-US" sz="7200" dirty="0"/>
          </a:p>
        </p:txBody>
      </p:sp>
      <p:sp>
        <p:nvSpPr>
          <p:cNvPr id="3" name="Footer Placeholder 2"/>
          <p:cNvSpPr>
            <a:spLocks noGrp="1"/>
          </p:cNvSpPr>
          <p:nvPr>
            <p:ph type="ftr" sz="quarter" idx="11"/>
          </p:nvPr>
        </p:nvSpPr>
        <p:spPr/>
        <p:txBody>
          <a:bodyPr/>
          <a:lstStyle/>
          <a:p>
            <a:r>
              <a:rPr lang="en-US" smtClean="0"/>
              <a:t>Full Name</a:t>
            </a:r>
            <a:endParaRPr lang="en-US"/>
          </a:p>
        </p:txBody>
      </p:sp>
      <p:sp>
        <p:nvSpPr>
          <p:cNvPr id="6" name="Slide Number Placeholder 5"/>
          <p:cNvSpPr>
            <a:spLocks noGrp="1"/>
          </p:cNvSpPr>
          <p:nvPr>
            <p:ph type="sldNum" sz="quarter" idx="12"/>
          </p:nvPr>
        </p:nvSpPr>
        <p:spPr/>
        <p:txBody>
          <a:bodyPr/>
          <a:lstStyle/>
          <a:p>
            <a:fld id="{2BB24122-AA85-BA47-A902-2C2AD3AB1466}" type="slidenum">
              <a:rPr lang="en-US" smtClean="0"/>
              <a:t>14</a:t>
            </a:fld>
            <a:endParaRPr lang="en-US"/>
          </a:p>
        </p:txBody>
      </p:sp>
      <p:sp>
        <p:nvSpPr>
          <p:cNvPr id="4" name="Title 1"/>
          <p:cNvSpPr txBox="1">
            <a:spLocks/>
          </p:cNvSpPr>
          <p:nvPr/>
        </p:nvSpPr>
        <p:spPr>
          <a:xfrm>
            <a:off x="0" y="1743379"/>
            <a:ext cx="9144000" cy="62925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6000" u="sng" dirty="0" smtClean="0"/>
              <a:t>LO2 </a:t>
            </a:r>
            <a:r>
              <a:rPr lang="en-GB" sz="6000" dirty="0" smtClean="0"/>
              <a:t>Understand the importance of nutrition in sport </a:t>
            </a:r>
            <a:endParaRPr lang="en-US" sz="6000" dirty="0"/>
          </a:p>
        </p:txBody>
      </p:sp>
    </p:spTree>
    <p:extLst>
      <p:ext uri="{BB962C8B-B14F-4D97-AF65-F5344CB8AC3E}">
        <p14:creationId xmlns:p14="http://schemas.microsoft.com/office/powerpoint/2010/main" val="1729015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235" y="197603"/>
            <a:ext cx="8686800" cy="1143000"/>
          </a:xfrm>
        </p:spPr>
        <p:txBody>
          <a:bodyPr>
            <a:normAutofit/>
          </a:bodyPr>
          <a:lstStyle/>
          <a:p>
            <a:r>
              <a:rPr lang="en-GB" b="1" u="sng" dirty="0"/>
              <a:t>T</a:t>
            </a:r>
            <a:r>
              <a:rPr lang="en-GB" b="1" u="sng" dirty="0" smtClean="0"/>
              <a:t>iming of nutrition during exercise</a:t>
            </a:r>
            <a:endParaRPr lang="en-US" b="1" u="sng" dirty="0"/>
          </a:p>
        </p:txBody>
      </p:sp>
      <p:sp>
        <p:nvSpPr>
          <p:cNvPr id="3" name="Content Placeholder 2"/>
          <p:cNvSpPr>
            <a:spLocks noGrp="1"/>
          </p:cNvSpPr>
          <p:nvPr>
            <p:ph idx="1"/>
          </p:nvPr>
        </p:nvSpPr>
        <p:spPr>
          <a:xfrm>
            <a:off x="0" y="1340603"/>
            <a:ext cx="9144000" cy="5517397"/>
          </a:xfrm>
        </p:spPr>
        <p:txBody>
          <a:bodyPr>
            <a:normAutofit/>
          </a:bodyPr>
          <a:lstStyle/>
          <a:p>
            <a:r>
              <a:rPr lang="en-US" sz="2000" dirty="0" smtClean="0"/>
              <a:t>Stage 1 = Before sport: </a:t>
            </a:r>
          </a:p>
          <a:p>
            <a:endParaRPr lang="en-US" sz="2000" dirty="0" smtClean="0"/>
          </a:p>
          <a:p>
            <a:endParaRPr lang="en-US" sz="2000" dirty="0" smtClean="0"/>
          </a:p>
          <a:p>
            <a:endParaRPr lang="en-US" sz="2000" dirty="0"/>
          </a:p>
          <a:p>
            <a:r>
              <a:rPr lang="en-US" sz="2000" dirty="0" smtClean="0"/>
              <a:t>Stage 2 = During sport: </a:t>
            </a:r>
          </a:p>
          <a:p>
            <a:endParaRPr lang="en-US" sz="2000" dirty="0" smtClean="0"/>
          </a:p>
          <a:p>
            <a:endParaRPr lang="en-US" sz="2000" dirty="0"/>
          </a:p>
          <a:p>
            <a:endParaRPr lang="en-US" sz="2000" dirty="0"/>
          </a:p>
          <a:p>
            <a:r>
              <a:rPr lang="en-US" sz="2000" dirty="0" smtClean="0"/>
              <a:t>Stage 3 = After sport: </a:t>
            </a:r>
          </a:p>
        </p:txBody>
      </p:sp>
      <p:sp>
        <p:nvSpPr>
          <p:cNvPr id="5" name="Footer Placeholder 4"/>
          <p:cNvSpPr>
            <a:spLocks noGrp="1"/>
          </p:cNvSpPr>
          <p:nvPr>
            <p:ph type="ftr" sz="quarter" idx="11"/>
          </p:nvPr>
        </p:nvSpPr>
        <p:spPr/>
        <p:txBody>
          <a:bodyPr/>
          <a:lstStyle/>
          <a:p>
            <a:r>
              <a:rPr lang="en-US" smtClean="0"/>
              <a:t>Full Name</a:t>
            </a:r>
            <a:endParaRPr lang="en-US"/>
          </a:p>
        </p:txBody>
      </p:sp>
      <p:sp>
        <p:nvSpPr>
          <p:cNvPr id="6" name="Slide Number Placeholder 5"/>
          <p:cNvSpPr>
            <a:spLocks noGrp="1"/>
          </p:cNvSpPr>
          <p:nvPr>
            <p:ph type="sldNum" sz="quarter" idx="12"/>
          </p:nvPr>
        </p:nvSpPr>
        <p:spPr/>
        <p:txBody>
          <a:bodyPr/>
          <a:lstStyle/>
          <a:p>
            <a:fld id="{2BB24122-AA85-BA47-A902-2C2AD3AB1466}" type="slidenum">
              <a:rPr lang="en-US" smtClean="0"/>
              <a:t>15</a:t>
            </a:fld>
            <a:endParaRPr lang="en-US"/>
          </a:p>
        </p:txBody>
      </p:sp>
    </p:spTree>
    <p:extLst>
      <p:ext uri="{BB962C8B-B14F-4D97-AF65-F5344CB8AC3E}">
        <p14:creationId xmlns:p14="http://schemas.microsoft.com/office/powerpoint/2010/main" val="38088950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471" y="9093"/>
            <a:ext cx="8686800" cy="1143000"/>
          </a:xfrm>
        </p:spPr>
        <p:txBody>
          <a:bodyPr>
            <a:normAutofit/>
          </a:bodyPr>
          <a:lstStyle/>
          <a:p>
            <a:r>
              <a:rPr lang="en-GB" dirty="0"/>
              <a:t>D</a:t>
            </a:r>
            <a:r>
              <a:rPr lang="en-GB" dirty="0" smtClean="0"/>
              <a:t>ietary requirements in different sports</a:t>
            </a:r>
            <a:endParaRPr lang="en-US" dirty="0"/>
          </a:p>
        </p:txBody>
      </p:sp>
      <p:sp>
        <p:nvSpPr>
          <p:cNvPr id="3" name="Content Placeholder 2"/>
          <p:cNvSpPr>
            <a:spLocks noGrp="1"/>
          </p:cNvSpPr>
          <p:nvPr>
            <p:ph idx="1"/>
          </p:nvPr>
        </p:nvSpPr>
        <p:spPr>
          <a:xfrm>
            <a:off x="250843" y="1152094"/>
            <a:ext cx="8685428" cy="5511868"/>
          </a:xfrm>
        </p:spPr>
        <p:txBody>
          <a:bodyPr>
            <a:noAutofit/>
          </a:bodyPr>
          <a:lstStyle/>
          <a:p>
            <a:pPr marL="514350" indent="-514350">
              <a:buFont typeface="+mj-lt"/>
              <a:buAutoNum type="arabicPeriod"/>
            </a:pPr>
            <a:r>
              <a:rPr lang="en-GB" sz="2400" dirty="0" smtClean="0"/>
              <a:t>Aerobic activities</a:t>
            </a:r>
          </a:p>
          <a:p>
            <a:pPr marL="514350" indent="-514350">
              <a:buFont typeface="+mj-lt"/>
              <a:buAutoNum type="arabicPeriod"/>
            </a:pPr>
            <a:endParaRPr lang="en-GB" sz="2400" dirty="0" smtClean="0"/>
          </a:p>
          <a:p>
            <a:pPr marL="514350" indent="-514350">
              <a:buFont typeface="+mj-lt"/>
              <a:buAutoNum type="arabicPeriod"/>
            </a:pPr>
            <a:endParaRPr lang="en-GB" sz="2400" dirty="0"/>
          </a:p>
          <a:p>
            <a:pPr marL="514350" indent="-514350">
              <a:buFont typeface="+mj-lt"/>
              <a:buAutoNum type="arabicPeriod"/>
            </a:pPr>
            <a:endParaRPr lang="en-GB" sz="2400" dirty="0" smtClean="0"/>
          </a:p>
          <a:p>
            <a:pPr marL="514350" indent="-514350">
              <a:buFont typeface="+mj-lt"/>
              <a:buAutoNum type="arabicPeriod"/>
            </a:pPr>
            <a:r>
              <a:rPr lang="en-GB" sz="2400" dirty="0" smtClean="0"/>
              <a:t>Anaerobic activities</a:t>
            </a:r>
          </a:p>
          <a:p>
            <a:pPr marL="514350" indent="-514350">
              <a:buFont typeface="+mj-lt"/>
              <a:buAutoNum type="arabicPeriod"/>
            </a:pPr>
            <a:endParaRPr lang="en-GB" sz="2400" dirty="0" smtClean="0"/>
          </a:p>
          <a:p>
            <a:pPr marL="514350" indent="-514350">
              <a:buFont typeface="+mj-lt"/>
              <a:buAutoNum type="arabicPeriod"/>
            </a:pPr>
            <a:endParaRPr lang="en-GB" sz="2400" dirty="0"/>
          </a:p>
          <a:p>
            <a:pPr marL="514350" indent="-514350">
              <a:buFont typeface="+mj-lt"/>
              <a:buAutoNum type="arabicPeriod"/>
            </a:pPr>
            <a:endParaRPr lang="en-GB" sz="2400" dirty="0" smtClean="0"/>
          </a:p>
          <a:p>
            <a:pPr marL="514350" indent="-514350">
              <a:buFont typeface="+mj-lt"/>
              <a:buAutoNum type="arabicPeriod"/>
            </a:pPr>
            <a:r>
              <a:rPr lang="en-GB" sz="2400" dirty="0" smtClean="0"/>
              <a:t>Strength activities </a:t>
            </a:r>
          </a:p>
          <a:p>
            <a:pPr marL="514350" indent="-514350">
              <a:buFont typeface="+mj-lt"/>
              <a:buAutoNum type="arabicPeriod"/>
            </a:pPr>
            <a:endParaRPr lang="en-GB" sz="2400" dirty="0" smtClean="0"/>
          </a:p>
          <a:p>
            <a:pPr marL="0" indent="0">
              <a:buNone/>
            </a:pPr>
            <a:r>
              <a:rPr lang="en-GB" sz="2400" b="1" u="sng" dirty="0" smtClean="0"/>
              <a:t> </a:t>
            </a:r>
            <a:endParaRPr lang="en-US" sz="2400" b="1" u="sng" dirty="0" smtClean="0"/>
          </a:p>
          <a:p>
            <a:pPr marL="0" indent="0">
              <a:buNone/>
            </a:pPr>
            <a:endParaRPr lang="en-US" sz="2400" b="1" u="sng" dirty="0"/>
          </a:p>
        </p:txBody>
      </p:sp>
      <p:sp>
        <p:nvSpPr>
          <p:cNvPr id="4" name="Footer Placeholder 3"/>
          <p:cNvSpPr>
            <a:spLocks noGrp="1"/>
          </p:cNvSpPr>
          <p:nvPr>
            <p:ph type="ftr" sz="quarter" idx="11"/>
          </p:nvPr>
        </p:nvSpPr>
        <p:spPr/>
        <p:txBody>
          <a:bodyPr/>
          <a:lstStyle/>
          <a:p>
            <a:r>
              <a:rPr lang="en-US" smtClean="0"/>
              <a:t>Full Name</a:t>
            </a:r>
            <a:endParaRPr lang="en-US"/>
          </a:p>
        </p:txBody>
      </p:sp>
      <p:sp>
        <p:nvSpPr>
          <p:cNvPr id="5" name="Slide Number Placeholder 4"/>
          <p:cNvSpPr>
            <a:spLocks noGrp="1"/>
          </p:cNvSpPr>
          <p:nvPr>
            <p:ph type="sldNum" sz="quarter" idx="12"/>
          </p:nvPr>
        </p:nvSpPr>
        <p:spPr/>
        <p:txBody>
          <a:bodyPr/>
          <a:lstStyle/>
          <a:p>
            <a:fld id="{2BB24122-AA85-BA47-A902-2C2AD3AB1466}" type="slidenum">
              <a:rPr lang="en-US" smtClean="0"/>
              <a:t>16</a:t>
            </a:fld>
            <a:endParaRPr lang="en-US"/>
          </a:p>
        </p:txBody>
      </p:sp>
    </p:spTree>
    <p:extLst>
      <p:ext uri="{BB962C8B-B14F-4D97-AF65-F5344CB8AC3E}">
        <p14:creationId xmlns:p14="http://schemas.microsoft.com/office/powerpoint/2010/main" val="2662597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29"/>
            <a:ext cx="8229600" cy="1143000"/>
          </a:xfrm>
        </p:spPr>
        <p:txBody>
          <a:bodyPr>
            <a:normAutofit/>
          </a:bodyPr>
          <a:lstStyle/>
          <a:p>
            <a:r>
              <a:rPr lang="en-GB" b="1" u="sng" dirty="0"/>
              <a:t>D</a:t>
            </a:r>
            <a:r>
              <a:rPr lang="en-GB" b="1" u="sng" dirty="0" smtClean="0"/>
              <a:t>ietary supplements</a:t>
            </a:r>
            <a:endParaRPr lang="en-US" b="1" u="sng" dirty="0"/>
          </a:p>
        </p:txBody>
      </p:sp>
      <p:sp>
        <p:nvSpPr>
          <p:cNvPr id="5" name="Content Placeholder 4"/>
          <p:cNvSpPr>
            <a:spLocks noGrp="1"/>
          </p:cNvSpPr>
          <p:nvPr>
            <p:ph idx="1"/>
          </p:nvPr>
        </p:nvSpPr>
        <p:spPr/>
        <p:txBody>
          <a:bodyPr/>
          <a:lstStyle/>
          <a:p>
            <a:r>
              <a:rPr lang="en-GB" dirty="0" smtClean="0">
                <a:solidFill>
                  <a:srgbClr val="000000"/>
                </a:solidFill>
              </a:rPr>
              <a:t>Multi-vitamins –</a:t>
            </a:r>
          </a:p>
          <a:p>
            <a:endParaRPr lang="en-GB" dirty="0">
              <a:solidFill>
                <a:srgbClr val="000000"/>
              </a:solidFill>
            </a:endParaRPr>
          </a:p>
          <a:p>
            <a:r>
              <a:rPr lang="en-GB" dirty="0" smtClean="0">
                <a:solidFill>
                  <a:srgbClr val="000000"/>
                </a:solidFill>
              </a:rPr>
              <a:t>Protein powders – </a:t>
            </a:r>
          </a:p>
          <a:p>
            <a:endParaRPr lang="en-GB" dirty="0">
              <a:solidFill>
                <a:srgbClr val="000000"/>
              </a:solidFill>
            </a:endParaRPr>
          </a:p>
          <a:p>
            <a:r>
              <a:rPr lang="en-GB" dirty="0" err="1" smtClean="0">
                <a:solidFill>
                  <a:srgbClr val="000000"/>
                </a:solidFill>
              </a:rPr>
              <a:t>Creatine</a:t>
            </a:r>
            <a:r>
              <a:rPr lang="en-GB" dirty="0" smtClean="0">
                <a:solidFill>
                  <a:srgbClr val="000000"/>
                </a:solidFill>
              </a:rPr>
              <a:t> –</a:t>
            </a:r>
          </a:p>
          <a:p>
            <a:endParaRPr lang="en-GB" dirty="0">
              <a:solidFill>
                <a:srgbClr val="000000"/>
              </a:solidFill>
            </a:endParaRPr>
          </a:p>
          <a:p>
            <a:r>
              <a:rPr lang="en-GB" dirty="0" smtClean="0">
                <a:solidFill>
                  <a:srgbClr val="000000"/>
                </a:solidFill>
              </a:rPr>
              <a:t>Herbs - </a:t>
            </a:r>
          </a:p>
          <a:p>
            <a:endParaRPr lang="en-GB" dirty="0">
              <a:solidFill>
                <a:srgbClr val="000000"/>
              </a:solidFill>
            </a:endParaRPr>
          </a:p>
          <a:p>
            <a:endParaRPr lang="en-US" dirty="0"/>
          </a:p>
        </p:txBody>
      </p:sp>
      <p:sp>
        <p:nvSpPr>
          <p:cNvPr id="3" name="Footer Placeholder 2"/>
          <p:cNvSpPr>
            <a:spLocks noGrp="1"/>
          </p:cNvSpPr>
          <p:nvPr>
            <p:ph type="ftr" sz="quarter" idx="11"/>
          </p:nvPr>
        </p:nvSpPr>
        <p:spPr/>
        <p:txBody>
          <a:bodyPr/>
          <a:lstStyle/>
          <a:p>
            <a:r>
              <a:rPr lang="en-US" smtClean="0"/>
              <a:t>Full Name</a:t>
            </a:r>
            <a:endParaRPr lang="en-US"/>
          </a:p>
        </p:txBody>
      </p:sp>
      <p:sp>
        <p:nvSpPr>
          <p:cNvPr id="4" name="Slide Number Placeholder 3"/>
          <p:cNvSpPr>
            <a:spLocks noGrp="1"/>
          </p:cNvSpPr>
          <p:nvPr>
            <p:ph type="sldNum" sz="quarter" idx="12"/>
          </p:nvPr>
        </p:nvSpPr>
        <p:spPr/>
        <p:txBody>
          <a:bodyPr/>
          <a:lstStyle/>
          <a:p>
            <a:fld id="{2BB24122-AA85-BA47-A902-2C2AD3AB1466}" type="slidenum">
              <a:rPr lang="en-US" smtClean="0"/>
              <a:t>17</a:t>
            </a:fld>
            <a:endParaRPr lang="en-US"/>
          </a:p>
        </p:txBody>
      </p:sp>
    </p:spTree>
    <p:extLst>
      <p:ext uri="{BB962C8B-B14F-4D97-AF65-F5344CB8AC3E}">
        <p14:creationId xmlns:p14="http://schemas.microsoft.com/office/powerpoint/2010/main" val="181582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29"/>
            <a:ext cx="8229600" cy="1143000"/>
          </a:xfrm>
        </p:spPr>
        <p:txBody>
          <a:bodyPr>
            <a:normAutofit/>
          </a:bodyPr>
          <a:lstStyle/>
          <a:p>
            <a:r>
              <a:rPr lang="en-GB" b="1" u="sng" dirty="0" smtClean="0"/>
              <a:t>Effects of Dietary supplements</a:t>
            </a:r>
            <a:endParaRPr lang="en-US" b="1" u="sng" dirty="0"/>
          </a:p>
        </p:txBody>
      </p:sp>
      <p:sp>
        <p:nvSpPr>
          <p:cNvPr id="5" name="Content Placeholder 4"/>
          <p:cNvSpPr>
            <a:spLocks noGrp="1"/>
          </p:cNvSpPr>
          <p:nvPr>
            <p:ph idx="1"/>
          </p:nvPr>
        </p:nvSpPr>
        <p:spPr/>
        <p:txBody>
          <a:bodyPr/>
          <a:lstStyle/>
          <a:p>
            <a:endParaRPr lang="en-GB" dirty="0">
              <a:solidFill>
                <a:srgbClr val="000000"/>
              </a:solidFill>
            </a:endParaRPr>
          </a:p>
          <a:p>
            <a:endParaRPr lang="en-US" dirty="0"/>
          </a:p>
        </p:txBody>
      </p:sp>
      <p:sp>
        <p:nvSpPr>
          <p:cNvPr id="3" name="Footer Placeholder 2"/>
          <p:cNvSpPr>
            <a:spLocks noGrp="1"/>
          </p:cNvSpPr>
          <p:nvPr>
            <p:ph type="ftr" sz="quarter" idx="11"/>
          </p:nvPr>
        </p:nvSpPr>
        <p:spPr/>
        <p:txBody>
          <a:bodyPr/>
          <a:lstStyle/>
          <a:p>
            <a:r>
              <a:rPr lang="en-US" smtClean="0"/>
              <a:t>Full Name</a:t>
            </a:r>
            <a:endParaRPr lang="en-US"/>
          </a:p>
        </p:txBody>
      </p:sp>
      <p:sp>
        <p:nvSpPr>
          <p:cNvPr id="4" name="Slide Number Placeholder 3"/>
          <p:cNvSpPr>
            <a:spLocks noGrp="1"/>
          </p:cNvSpPr>
          <p:nvPr>
            <p:ph type="sldNum" sz="quarter" idx="12"/>
          </p:nvPr>
        </p:nvSpPr>
        <p:spPr/>
        <p:txBody>
          <a:bodyPr/>
          <a:lstStyle/>
          <a:p>
            <a:fld id="{2BB24122-AA85-BA47-A902-2C2AD3AB1466}" type="slidenum">
              <a:rPr lang="en-US" smtClean="0"/>
              <a:t>18</a:t>
            </a:fld>
            <a:endParaRPr lang="en-US"/>
          </a:p>
        </p:txBody>
      </p:sp>
    </p:spTree>
    <p:extLst>
      <p:ext uri="{BB962C8B-B14F-4D97-AF65-F5344CB8AC3E}">
        <p14:creationId xmlns:p14="http://schemas.microsoft.com/office/powerpoint/2010/main" val="3872354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2577" y="4578441"/>
            <a:ext cx="7772400" cy="1005557"/>
          </a:xfrm>
          <a:ln>
            <a:solidFill>
              <a:srgbClr val="FFFFFF"/>
            </a:solidFill>
          </a:ln>
        </p:spPr>
        <p:txBody>
          <a:bodyPr>
            <a:noAutofit/>
          </a:bodyPr>
          <a:lstStyle/>
          <a:p>
            <a:r>
              <a:rPr lang="en-US" sz="7200" b="1" dirty="0" smtClean="0"/>
              <a:t>Sports Nutrition</a:t>
            </a:r>
            <a:endParaRPr lang="en-US" sz="7200" dirty="0"/>
          </a:p>
        </p:txBody>
      </p:sp>
      <p:sp>
        <p:nvSpPr>
          <p:cNvPr id="6" name="Footer Placeholder 5"/>
          <p:cNvSpPr>
            <a:spLocks noGrp="1"/>
          </p:cNvSpPr>
          <p:nvPr>
            <p:ph type="ftr" sz="quarter" idx="11"/>
          </p:nvPr>
        </p:nvSpPr>
        <p:spPr/>
        <p:txBody>
          <a:bodyPr/>
          <a:lstStyle/>
          <a:p>
            <a:r>
              <a:rPr lang="en-US" smtClean="0"/>
              <a:t>Full Name</a:t>
            </a:r>
            <a:endParaRPr lang="en-US"/>
          </a:p>
        </p:txBody>
      </p:sp>
      <p:sp>
        <p:nvSpPr>
          <p:cNvPr id="7" name="Slide Number Placeholder 6"/>
          <p:cNvSpPr>
            <a:spLocks noGrp="1"/>
          </p:cNvSpPr>
          <p:nvPr>
            <p:ph type="sldNum" sz="quarter" idx="12"/>
          </p:nvPr>
        </p:nvSpPr>
        <p:spPr/>
        <p:txBody>
          <a:bodyPr/>
          <a:lstStyle/>
          <a:p>
            <a:fld id="{2BB24122-AA85-BA47-A902-2C2AD3AB1466}" type="slidenum">
              <a:rPr lang="en-US" smtClean="0"/>
              <a:t>1</a:t>
            </a:fld>
            <a:endParaRPr lang="en-US"/>
          </a:p>
        </p:txBody>
      </p:sp>
      <p:sp>
        <p:nvSpPr>
          <p:cNvPr id="5" name="Title 1"/>
          <p:cNvSpPr txBox="1">
            <a:spLocks/>
          </p:cNvSpPr>
          <p:nvPr/>
        </p:nvSpPr>
        <p:spPr>
          <a:xfrm>
            <a:off x="0" y="1888074"/>
            <a:ext cx="9144000" cy="66963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6000" b="1" u="sng" dirty="0" smtClean="0"/>
              <a:t>LO1: </a:t>
            </a:r>
            <a:r>
              <a:rPr lang="en-US" sz="6000" dirty="0" smtClean="0"/>
              <a:t>Know about the nutrients needed for a healthy, balanced diet </a:t>
            </a:r>
            <a:endParaRPr lang="en-US" sz="6000" dirty="0"/>
          </a:p>
        </p:txBody>
      </p:sp>
    </p:spTree>
    <p:extLst>
      <p:ext uri="{BB962C8B-B14F-4D97-AF65-F5344CB8AC3E}">
        <p14:creationId xmlns:p14="http://schemas.microsoft.com/office/powerpoint/2010/main" val="42253470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2577" y="4578441"/>
            <a:ext cx="7772400" cy="1005557"/>
          </a:xfrm>
          <a:ln>
            <a:solidFill>
              <a:srgbClr val="FFFFFF"/>
            </a:solidFill>
          </a:ln>
        </p:spPr>
        <p:txBody>
          <a:bodyPr>
            <a:noAutofit/>
          </a:bodyPr>
          <a:lstStyle/>
          <a:p>
            <a:r>
              <a:rPr lang="en-US" sz="7200" b="1" dirty="0" smtClean="0"/>
              <a:t>Sports Nutrition</a:t>
            </a:r>
            <a:endParaRPr lang="en-US" sz="7200" dirty="0"/>
          </a:p>
        </p:txBody>
      </p:sp>
      <p:sp>
        <p:nvSpPr>
          <p:cNvPr id="3" name="Footer Placeholder 2"/>
          <p:cNvSpPr>
            <a:spLocks noGrp="1"/>
          </p:cNvSpPr>
          <p:nvPr>
            <p:ph type="ftr" sz="quarter" idx="11"/>
          </p:nvPr>
        </p:nvSpPr>
        <p:spPr/>
        <p:txBody>
          <a:bodyPr/>
          <a:lstStyle/>
          <a:p>
            <a:r>
              <a:rPr lang="en-US" smtClean="0"/>
              <a:t>Full Name</a:t>
            </a:r>
            <a:endParaRPr lang="en-US"/>
          </a:p>
        </p:txBody>
      </p:sp>
      <p:sp>
        <p:nvSpPr>
          <p:cNvPr id="5" name="Slide Number Placeholder 4"/>
          <p:cNvSpPr>
            <a:spLocks noGrp="1"/>
          </p:cNvSpPr>
          <p:nvPr>
            <p:ph type="sldNum" sz="quarter" idx="12"/>
          </p:nvPr>
        </p:nvSpPr>
        <p:spPr/>
        <p:txBody>
          <a:bodyPr/>
          <a:lstStyle/>
          <a:p>
            <a:fld id="{2BB24122-AA85-BA47-A902-2C2AD3AB1466}" type="slidenum">
              <a:rPr lang="en-US" smtClean="0"/>
              <a:t>19</a:t>
            </a:fld>
            <a:endParaRPr lang="en-US"/>
          </a:p>
        </p:txBody>
      </p:sp>
      <p:sp>
        <p:nvSpPr>
          <p:cNvPr id="4" name="Title 1"/>
          <p:cNvSpPr txBox="1">
            <a:spLocks/>
          </p:cNvSpPr>
          <p:nvPr/>
        </p:nvSpPr>
        <p:spPr>
          <a:xfrm>
            <a:off x="0" y="1743379"/>
            <a:ext cx="9144000" cy="62925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6000" u="sng" dirty="0"/>
              <a:t>LO3</a:t>
            </a:r>
            <a:r>
              <a:rPr lang="en-US" sz="6000" dirty="0"/>
              <a:t> - </a:t>
            </a:r>
            <a:r>
              <a:rPr lang="en-GB" sz="6000" dirty="0"/>
              <a:t>Know about the effects of a poor diet on sports performance and participation </a:t>
            </a:r>
            <a:endParaRPr lang="en-US" sz="6000" dirty="0"/>
          </a:p>
        </p:txBody>
      </p:sp>
    </p:spTree>
    <p:extLst>
      <p:ext uri="{BB962C8B-B14F-4D97-AF65-F5344CB8AC3E}">
        <p14:creationId xmlns:p14="http://schemas.microsoft.com/office/powerpoint/2010/main" val="4015698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264" y="250129"/>
            <a:ext cx="8512974" cy="1143000"/>
          </a:xfrm>
          <a:ln>
            <a:noFill/>
          </a:ln>
        </p:spPr>
        <p:txBody>
          <a:bodyPr>
            <a:normAutofit fontScale="90000"/>
          </a:bodyPr>
          <a:lstStyle/>
          <a:p>
            <a:r>
              <a:rPr lang="en-GB" b="1" u="sng" dirty="0" smtClean="0"/>
              <a:t>Why malnutrition effects performance:</a:t>
            </a:r>
            <a:endParaRPr lang="en-US" b="1" u="sng" dirty="0"/>
          </a:p>
        </p:txBody>
      </p:sp>
      <p:sp>
        <p:nvSpPr>
          <p:cNvPr id="4" name="Footer Placeholder 3"/>
          <p:cNvSpPr>
            <a:spLocks noGrp="1"/>
          </p:cNvSpPr>
          <p:nvPr>
            <p:ph type="ftr" sz="quarter" idx="11"/>
          </p:nvPr>
        </p:nvSpPr>
        <p:spPr/>
        <p:txBody>
          <a:bodyPr/>
          <a:lstStyle/>
          <a:p>
            <a:r>
              <a:rPr lang="en-US" smtClean="0"/>
              <a:t>Full Name</a:t>
            </a:r>
            <a:endParaRPr lang="en-US"/>
          </a:p>
        </p:txBody>
      </p:sp>
      <p:sp>
        <p:nvSpPr>
          <p:cNvPr id="5" name="Slide Number Placeholder 4"/>
          <p:cNvSpPr>
            <a:spLocks noGrp="1"/>
          </p:cNvSpPr>
          <p:nvPr>
            <p:ph type="sldNum" sz="quarter" idx="12"/>
          </p:nvPr>
        </p:nvSpPr>
        <p:spPr/>
        <p:txBody>
          <a:bodyPr/>
          <a:lstStyle/>
          <a:p>
            <a:fld id="{2BB24122-AA85-BA47-A902-2C2AD3AB1466}" type="slidenum">
              <a:rPr lang="en-US" smtClean="0"/>
              <a:t>20</a:t>
            </a:fld>
            <a:endParaRPr lang="en-US"/>
          </a:p>
        </p:txBody>
      </p:sp>
    </p:spTree>
    <p:extLst>
      <p:ext uri="{BB962C8B-B14F-4D97-AF65-F5344CB8AC3E}">
        <p14:creationId xmlns:p14="http://schemas.microsoft.com/office/powerpoint/2010/main" val="20725360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099" y="215576"/>
            <a:ext cx="8779494" cy="1143000"/>
          </a:xfrm>
          <a:ln>
            <a:solidFill>
              <a:srgbClr val="FFFFFF"/>
            </a:solidFill>
          </a:ln>
        </p:spPr>
        <p:txBody>
          <a:bodyPr>
            <a:normAutofit fontScale="90000"/>
          </a:bodyPr>
          <a:lstStyle/>
          <a:p>
            <a:r>
              <a:rPr lang="en-GB" b="1" u="sng" dirty="0" smtClean="0"/>
              <a:t>Why overeating </a:t>
            </a:r>
            <a:r>
              <a:rPr lang="en-GB" b="1" u="sng" dirty="0"/>
              <a:t>effects performance:</a:t>
            </a:r>
            <a:endParaRPr lang="en-US" b="1" u="sng" dirty="0"/>
          </a:p>
        </p:txBody>
      </p:sp>
      <p:sp>
        <p:nvSpPr>
          <p:cNvPr id="3" name="Footer Placeholder 2"/>
          <p:cNvSpPr>
            <a:spLocks noGrp="1"/>
          </p:cNvSpPr>
          <p:nvPr>
            <p:ph type="ftr" sz="quarter" idx="11"/>
          </p:nvPr>
        </p:nvSpPr>
        <p:spPr/>
        <p:txBody>
          <a:bodyPr/>
          <a:lstStyle/>
          <a:p>
            <a:r>
              <a:rPr lang="en-US" smtClean="0"/>
              <a:t>Full Name</a:t>
            </a:r>
            <a:endParaRPr lang="en-US"/>
          </a:p>
        </p:txBody>
      </p:sp>
      <p:sp>
        <p:nvSpPr>
          <p:cNvPr id="4" name="Slide Number Placeholder 3"/>
          <p:cNvSpPr>
            <a:spLocks noGrp="1"/>
          </p:cNvSpPr>
          <p:nvPr>
            <p:ph type="sldNum" sz="quarter" idx="12"/>
          </p:nvPr>
        </p:nvSpPr>
        <p:spPr/>
        <p:txBody>
          <a:bodyPr/>
          <a:lstStyle/>
          <a:p>
            <a:fld id="{2BB24122-AA85-BA47-A902-2C2AD3AB1466}" type="slidenum">
              <a:rPr lang="en-US" smtClean="0"/>
              <a:t>21</a:t>
            </a:fld>
            <a:endParaRPr lang="en-US"/>
          </a:p>
        </p:txBody>
      </p:sp>
    </p:spTree>
    <p:extLst>
      <p:ext uri="{BB962C8B-B14F-4D97-AF65-F5344CB8AC3E}">
        <p14:creationId xmlns:p14="http://schemas.microsoft.com/office/powerpoint/2010/main" val="26874970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3999" cy="1143000"/>
          </a:xfrm>
          <a:ln>
            <a:solidFill>
              <a:srgbClr val="FFFFFF"/>
            </a:solidFill>
          </a:ln>
        </p:spPr>
        <p:txBody>
          <a:bodyPr>
            <a:noAutofit/>
          </a:bodyPr>
          <a:lstStyle/>
          <a:p>
            <a:r>
              <a:rPr lang="en-GB" sz="3200" b="1" u="sng" dirty="0" smtClean="0"/>
              <a:t>Performance under eating </a:t>
            </a:r>
            <a:r>
              <a:rPr lang="en-GB" sz="3200" b="1" u="sng" dirty="0"/>
              <a:t>effects performance:</a:t>
            </a:r>
            <a:endParaRPr lang="en-US" sz="3200" b="1" u="sng" dirty="0"/>
          </a:p>
        </p:txBody>
      </p:sp>
      <p:sp>
        <p:nvSpPr>
          <p:cNvPr id="3" name="Footer Placeholder 2"/>
          <p:cNvSpPr>
            <a:spLocks noGrp="1"/>
          </p:cNvSpPr>
          <p:nvPr>
            <p:ph type="ftr" sz="quarter" idx="11"/>
          </p:nvPr>
        </p:nvSpPr>
        <p:spPr/>
        <p:txBody>
          <a:bodyPr/>
          <a:lstStyle/>
          <a:p>
            <a:r>
              <a:rPr lang="en-US" smtClean="0"/>
              <a:t>Full Name</a:t>
            </a:r>
            <a:endParaRPr lang="en-US"/>
          </a:p>
        </p:txBody>
      </p:sp>
      <p:sp>
        <p:nvSpPr>
          <p:cNvPr id="4" name="Slide Number Placeholder 3"/>
          <p:cNvSpPr>
            <a:spLocks noGrp="1"/>
          </p:cNvSpPr>
          <p:nvPr>
            <p:ph type="sldNum" sz="quarter" idx="12"/>
          </p:nvPr>
        </p:nvSpPr>
        <p:spPr/>
        <p:txBody>
          <a:bodyPr/>
          <a:lstStyle/>
          <a:p>
            <a:fld id="{2BB24122-AA85-BA47-A902-2C2AD3AB1466}" type="slidenum">
              <a:rPr lang="en-US" smtClean="0"/>
              <a:t>22</a:t>
            </a:fld>
            <a:endParaRPr lang="en-US"/>
          </a:p>
        </p:txBody>
      </p:sp>
    </p:spTree>
    <p:extLst>
      <p:ext uri="{BB962C8B-B14F-4D97-AF65-F5344CB8AC3E}">
        <p14:creationId xmlns:p14="http://schemas.microsoft.com/office/powerpoint/2010/main" val="3390851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4000" cy="1143000"/>
          </a:xfrm>
          <a:ln>
            <a:solidFill>
              <a:srgbClr val="FFFFFF"/>
            </a:solidFill>
          </a:ln>
        </p:spPr>
        <p:txBody>
          <a:bodyPr>
            <a:normAutofit fontScale="90000"/>
          </a:bodyPr>
          <a:lstStyle/>
          <a:p>
            <a:r>
              <a:rPr lang="en-GB" b="1" u="sng" dirty="0"/>
              <a:t>Why dehydration effects performance:</a:t>
            </a:r>
            <a:endParaRPr lang="en-US" b="1" u="sng" dirty="0"/>
          </a:p>
        </p:txBody>
      </p:sp>
      <p:sp>
        <p:nvSpPr>
          <p:cNvPr id="4" name="Footer Placeholder 3"/>
          <p:cNvSpPr>
            <a:spLocks noGrp="1"/>
          </p:cNvSpPr>
          <p:nvPr>
            <p:ph type="ftr" sz="quarter" idx="11"/>
          </p:nvPr>
        </p:nvSpPr>
        <p:spPr/>
        <p:txBody>
          <a:bodyPr/>
          <a:lstStyle/>
          <a:p>
            <a:r>
              <a:rPr lang="en-US" smtClean="0"/>
              <a:t>Full Name</a:t>
            </a:r>
            <a:endParaRPr lang="en-US"/>
          </a:p>
        </p:txBody>
      </p:sp>
      <p:sp>
        <p:nvSpPr>
          <p:cNvPr id="5" name="Slide Number Placeholder 4"/>
          <p:cNvSpPr>
            <a:spLocks noGrp="1"/>
          </p:cNvSpPr>
          <p:nvPr>
            <p:ph type="sldNum" sz="quarter" idx="12"/>
          </p:nvPr>
        </p:nvSpPr>
        <p:spPr/>
        <p:txBody>
          <a:bodyPr/>
          <a:lstStyle/>
          <a:p>
            <a:fld id="{2BB24122-AA85-BA47-A902-2C2AD3AB1466}" type="slidenum">
              <a:rPr lang="en-US" smtClean="0"/>
              <a:t>23</a:t>
            </a:fld>
            <a:endParaRPr lang="en-US"/>
          </a:p>
        </p:txBody>
      </p:sp>
    </p:spTree>
    <p:extLst>
      <p:ext uri="{BB962C8B-B14F-4D97-AF65-F5344CB8AC3E}">
        <p14:creationId xmlns:p14="http://schemas.microsoft.com/office/powerpoint/2010/main" val="4593918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2577" y="4578441"/>
            <a:ext cx="7772400" cy="1005557"/>
          </a:xfrm>
          <a:ln>
            <a:solidFill>
              <a:srgbClr val="FFFFFF"/>
            </a:solidFill>
          </a:ln>
        </p:spPr>
        <p:txBody>
          <a:bodyPr>
            <a:noAutofit/>
          </a:bodyPr>
          <a:lstStyle/>
          <a:p>
            <a:r>
              <a:rPr lang="en-US" sz="7200" b="1" dirty="0" smtClean="0"/>
              <a:t>Sports Nutrition</a:t>
            </a:r>
            <a:endParaRPr lang="en-US" sz="7200" dirty="0"/>
          </a:p>
        </p:txBody>
      </p:sp>
      <p:sp>
        <p:nvSpPr>
          <p:cNvPr id="3" name="Footer Placeholder 2"/>
          <p:cNvSpPr>
            <a:spLocks noGrp="1"/>
          </p:cNvSpPr>
          <p:nvPr>
            <p:ph type="ftr" sz="quarter" idx="11"/>
          </p:nvPr>
        </p:nvSpPr>
        <p:spPr/>
        <p:txBody>
          <a:bodyPr/>
          <a:lstStyle/>
          <a:p>
            <a:r>
              <a:rPr lang="en-US" smtClean="0"/>
              <a:t>Full Name</a:t>
            </a:r>
            <a:endParaRPr lang="en-US"/>
          </a:p>
        </p:txBody>
      </p:sp>
      <p:sp>
        <p:nvSpPr>
          <p:cNvPr id="5" name="Slide Number Placeholder 4"/>
          <p:cNvSpPr>
            <a:spLocks noGrp="1"/>
          </p:cNvSpPr>
          <p:nvPr>
            <p:ph type="sldNum" sz="quarter" idx="12"/>
          </p:nvPr>
        </p:nvSpPr>
        <p:spPr/>
        <p:txBody>
          <a:bodyPr/>
          <a:lstStyle/>
          <a:p>
            <a:fld id="{2BB24122-AA85-BA47-A902-2C2AD3AB1466}" type="slidenum">
              <a:rPr lang="en-US" smtClean="0"/>
              <a:t>24</a:t>
            </a:fld>
            <a:endParaRPr lang="en-US"/>
          </a:p>
        </p:txBody>
      </p:sp>
      <p:sp>
        <p:nvSpPr>
          <p:cNvPr id="4" name="Title 1"/>
          <p:cNvSpPr txBox="1">
            <a:spLocks/>
          </p:cNvSpPr>
          <p:nvPr/>
        </p:nvSpPr>
        <p:spPr>
          <a:xfrm>
            <a:off x="0" y="1743379"/>
            <a:ext cx="9144000" cy="62925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6600" dirty="0"/>
              <a:t>LO4 </a:t>
            </a:r>
            <a:r>
              <a:rPr lang="en-GB" sz="6600" dirty="0"/>
              <a:t>Be able to develop diet plans for performers </a:t>
            </a:r>
            <a:endParaRPr lang="en-US" sz="6600" dirty="0"/>
          </a:p>
        </p:txBody>
      </p:sp>
    </p:spTree>
    <p:extLst>
      <p:ext uri="{BB962C8B-B14F-4D97-AF65-F5344CB8AC3E}">
        <p14:creationId xmlns:p14="http://schemas.microsoft.com/office/powerpoint/2010/main" val="22290681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3480"/>
            <a:ext cx="8229600" cy="1143000"/>
          </a:xfrm>
        </p:spPr>
        <p:txBody>
          <a:bodyPr/>
          <a:lstStyle/>
          <a:p>
            <a:r>
              <a:rPr lang="en-US" b="1" u="sng" dirty="0" smtClean="0"/>
              <a:t>Diet plan:</a:t>
            </a:r>
            <a:endParaRPr lang="en-US" b="1" u="sng" dirty="0"/>
          </a:p>
        </p:txBody>
      </p:sp>
      <p:sp>
        <p:nvSpPr>
          <p:cNvPr id="6" name="Content Placeholder 5"/>
          <p:cNvSpPr>
            <a:spLocks noGrp="1"/>
          </p:cNvSpPr>
          <p:nvPr>
            <p:ph sz="half" idx="2"/>
          </p:nvPr>
        </p:nvSpPr>
        <p:spPr>
          <a:xfrm>
            <a:off x="235165" y="1513405"/>
            <a:ext cx="8701106" cy="4750163"/>
          </a:xfrm>
        </p:spPr>
        <p:txBody>
          <a:bodyPr/>
          <a:lstStyle/>
          <a:p>
            <a:pPr>
              <a:lnSpc>
                <a:spcPct val="120000"/>
              </a:lnSpc>
            </a:pPr>
            <a:r>
              <a:rPr lang="en-US" dirty="0" smtClean="0"/>
              <a:t>Age = </a:t>
            </a:r>
          </a:p>
          <a:p>
            <a:pPr>
              <a:lnSpc>
                <a:spcPct val="120000"/>
              </a:lnSpc>
            </a:pPr>
            <a:r>
              <a:rPr lang="en-US" dirty="0" smtClean="0"/>
              <a:t>Gender =</a:t>
            </a:r>
          </a:p>
          <a:p>
            <a:pPr>
              <a:lnSpc>
                <a:spcPct val="120000"/>
              </a:lnSpc>
            </a:pPr>
            <a:r>
              <a:rPr lang="en-US" dirty="0" smtClean="0"/>
              <a:t>Allergies =</a:t>
            </a:r>
          </a:p>
          <a:p>
            <a:pPr>
              <a:lnSpc>
                <a:spcPct val="120000"/>
              </a:lnSpc>
            </a:pPr>
            <a:r>
              <a:rPr lang="en-US" dirty="0" smtClean="0"/>
              <a:t>Religious beliefs =</a:t>
            </a:r>
          </a:p>
          <a:p>
            <a:pPr>
              <a:lnSpc>
                <a:spcPct val="120000"/>
              </a:lnSpc>
            </a:pPr>
            <a:r>
              <a:rPr lang="en-US" dirty="0" smtClean="0"/>
              <a:t>Budget (food) = </a:t>
            </a:r>
          </a:p>
          <a:p>
            <a:pPr>
              <a:lnSpc>
                <a:spcPct val="120000"/>
              </a:lnSpc>
            </a:pPr>
            <a:r>
              <a:rPr lang="en-US" dirty="0" smtClean="0"/>
              <a:t>Cooking skills = </a:t>
            </a:r>
          </a:p>
          <a:p>
            <a:pPr>
              <a:lnSpc>
                <a:spcPct val="120000"/>
              </a:lnSpc>
            </a:pPr>
            <a:r>
              <a:rPr lang="en-US" dirty="0" smtClean="0"/>
              <a:t>Sport training for = </a:t>
            </a:r>
            <a:endParaRPr lang="en-US" dirty="0"/>
          </a:p>
        </p:txBody>
      </p:sp>
      <p:sp>
        <p:nvSpPr>
          <p:cNvPr id="3" name="Footer Placeholder 2"/>
          <p:cNvSpPr>
            <a:spLocks noGrp="1"/>
          </p:cNvSpPr>
          <p:nvPr>
            <p:ph type="ftr" sz="quarter" idx="11"/>
          </p:nvPr>
        </p:nvSpPr>
        <p:spPr/>
        <p:txBody>
          <a:bodyPr/>
          <a:lstStyle/>
          <a:p>
            <a:r>
              <a:rPr lang="en-US" smtClean="0"/>
              <a:t>Full Name</a:t>
            </a:r>
            <a:endParaRPr lang="en-US"/>
          </a:p>
        </p:txBody>
      </p:sp>
      <p:sp>
        <p:nvSpPr>
          <p:cNvPr id="5" name="Slide Number Placeholder 4"/>
          <p:cNvSpPr>
            <a:spLocks noGrp="1"/>
          </p:cNvSpPr>
          <p:nvPr>
            <p:ph type="sldNum" sz="quarter" idx="12"/>
          </p:nvPr>
        </p:nvSpPr>
        <p:spPr/>
        <p:txBody>
          <a:bodyPr/>
          <a:lstStyle/>
          <a:p>
            <a:fld id="{2BB24122-AA85-BA47-A902-2C2AD3AB1466}" type="slidenum">
              <a:rPr lang="en-US" smtClean="0"/>
              <a:t>25</a:t>
            </a:fld>
            <a:endParaRPr lang="en-US"/>
          </a:p>
        </p:txBody>
      </p:sp>
    </p:spTree>
    <p:extLst>
      <p:ext uri="{BB962C8B-B14F-4D97-AF65-F5344CB8AC3E}">
        <p14:creationId xmlns:p14="http://schemas.microsoft.com/office/powerpoint/2010/main" val="5989030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2"/>
          </p:nvPr>
        </p:nvSpPr>
        <p:spPr>
          <a:xfrm>
            <a:off x="188132" y="440304"/>
            <a:ext cx="8498668" cy="4969682"/>
          </a:xfrm>
        </p:spPr>
        <p:txBody>
          <a:bodyPr/>
          <a:lstStyle/>
          <a:p>
            <a:r>
              <a:rPr lang="en-US" dirty="0"/>
              <a:t>A</a:t>
            </a:r>
            <a:r>
              <a:rPr lang="en-US" dirty="0" smtClean="0"/>
              <a:t>im = </a:t>
            </a:r>
          </a:p>
          <a:p>
            <a:endParaRPr lang="en-US" dirty="0"/>
          </a:p>
          <a:p>
            <a:r>
              <a:rPr lang="en-US" dirty="0" smtClean="0"/>
              <a:t>How I will measure progress = </a:t>
            </a:r>
          </a:p>
          <a:p>
            <a:endParaRPr lang="en-US" dirty="0"/>
          </a:p>
          <a:p>
            <a:r>
              <a:rPr lang="en-US" dirty="0" smtClean="0"/>
              <a:t>How I will make it achievable and realistic = </a:t>
            </a:r>
          </a:p>
          <a:p>
            <a:endParaRPr lang="en-US" dirty="0"/>
          </a:p>
          <a:p>
            <a:r>
              <a:rPr lang="en-US" dirty="0" smtClean="0"/>
              <a:t>How long the </a:t>
            </a:r>
            <a:r>
              <a:rPr lang="en-US" dirty="0" err="1" smtClean="0"/>
              <a:t>programme</a:t>
            </a:r>
            <a:r>
              <a:rPr lang="en-US" dirty="0" smtClean="0"/>
              <a:t> will be = </a:t>
            </a:r>
            <a:endParaRPr lang="en-US" dirty="0"/>
          </a:p>
        </p:txBody>
      </p:sp>
      <p:sp>
        <p:nvSpPr>
          <p:cNvPr id="3" name="Footer Placeholder 2"/>
          <p:cNvSpPr>
            <a:spLocks noGrp="1"/>
          </p:cNvSpPr>
          <p:nvPr>
            <p:ph type="ftr" sz="quarter" idx="11"/>
          </p:nvPr>
        </p:nvSpPr>
        <p:spPr/>
        <p:txBody>
          <a:bodyPr/>
          <a:lstStyle/>
          <a:p>
            <a:r>
              <a:rPr lang="en-US" smtClean="0"/>
              <a:t>Full Name</a:t>
            </a:r>
            <a:endParaRPr lang="en-US"/>
          </a:p>
        </p:txBody>
      </p:sp>
      <p:sp>
        <p:nvSpPr>
          <p:cNvPr id="4" name="Slide Number Placeholder 3"/>
          <p:cNvSpPr>
            <a:spLocks noGrp="1"/>
          </p:cNvSpPr>
          <p:nvPr>
            <p:ph type="sldNum" sz="quarter" idx="12"/>
          </p:nvPr>
        </p:nvSpPr>
        <p:spPr/>
        <p:txBody>
          <a:bodyPr/>
          <a:lstStyle/>
          <a:p>
            <a:fld id="{2BB24122-AA85-BA47-A902-2C2AD3AB1466}" type="slidenum">
              <a:rPr lang="en-US" smtClean="0"/>
              <a:t>26</a:t>
            </a:fld>
            <a:endParaRPr lang="en-US"/>
          </a:p>
        </p:txBody>
      </p:sp>
    </p:spTree>
    <p:extLst>
      <p:ext uri="{BB962C8B-B14F-4D97-AF65-F5344CB8AC3E}">
        <p14:creationId xmlns:p14="http://schemas.microsoft.com/office/powerpoint/2010/main" val="20304379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72479"/>
            <a:ext cx="9030336" cy="913235"/>
          </a:xfrm>
        </p:spPr>
        <p:txBody>
          <a:bodyPr>
            <a:normAutofit/>
          </a:bodyPr>
          <a:lstStyle/>
          <a:p>
            <a:r>
              <a:rPr lang="en-US" sz="3600" b="1" u="sng" dirty="0" smtClean="0"/>
              <a:t>Foods I have chosen and why:</a:t>
            </a:r>
            <a:endParaRPr lang="en-US" sz="3600" b="1" u="sng" dirty="0"/>
          </a:p>
        </p:txBody>
      </p:sp>
      <p:sp>
        <p:nvSpPr>
          <p:cNvPr id="3" name="Content Placeholder 2"/>
          <p:cNvSpPr>
            <a:spLocks noGrp="1"/>
          </p:cNvSpPr>
          <p:nvPr>
            <p:ph idx="1"/>
          </p:nvPr>
        </p:nvSpPr>
        <p:spPr>
          <a:xfrm>
            <a:off x="282197" y="1085714"/>
            <a:ext cx="8748139" cy="5499848"/>
          </a:xfrm>
        </p:spPr>
        <p:txBody>
          <a:bodyPr/>
          <a:lstStyle/>
          <a:p>
            <a:pPr>
              <a:lnSpc>
                <a:spcPct val="150000"/>
              </a:lnSpc>
            </a:pPr>
            <a:r>
              <a:rPr lang="en-US" dirty="0" smtClean="0"/>
              <a:t>Breakfast –</a:t>
            </a:r>
          </a:p>
          <a:p>
            <a:pPr>
              <a:lnSpc>
                <a:spcPct val="150000"/>
              </a:lnSpc>
            </a:pPr>
            <a:r>
              <a:rPr lang="en-US" dirty="0" smtClean="0"/>
              <a:t>Lunch – </a:t>
            </a:r>
          </a:p>
          <a:p>
            <a:pPr>
              <a:lnSpc>
                <a:spcPct val="150000"/>
              </a:lnSpc>
            </a:pPr>
            <a:r>
              <a:rPr lang="en-US" dirty="0" smtClean="0"/>
              <a:t>Dinner – </a:t>
            </a:r>
          </a:p>
          <a:p>
            <a:pPr>
              <a:lnSpc>
                <a:spcPct val="150000"/>
              </a:lnSpc>
            </a:pPr>
            <a:r>
              <a:rPr lang="en-US" dirty="0" smtClean="0"/>
              <a:t>Snacks – </a:t>
            </a:r>
          </a:p>
          <a:p>
            <a:pPr>
              <a:lnSpc>
                <a:spcPct val="150000"/>
              </a:lnSpc>
            </a:pPr>
            <a:r>
              <a:rPr lang="en-US" dirty="0" smtClean="0"/>
              <a:t>Drinks- </a:t>
            </a:r>
          </a:p>
          <a:p>
            <a:pPr>
              <a:lnSpc>
                <a:spcPct val="150000"/>
              </a:lnSpc>
            </a:pPr>
            <a:endParaRPr lang="en-US" dirty="0"/>
          </a:p>
        </p:txBody>
      </p:sp>
      <p:sp>
        <p:nvSpPr>
          <p:cNvPr id="4" name="Footer Placeholder 3"/>
          <p:cNvSpPr>
            <a:spLocks noGrp="1"/>
          </p:cNvSpPr>
          <p:nvPr>
            <p:ph type="ftr" sz="quarter" idx="11"/>
          </p:nvPr>
        </p:nvSpPr>
        <p:spPr/>
        <p:txBody>
          <a:bodyPr/>
          <a:lstStyle/>
          <a:p>
            <a:r>
              <a:rPr lang="en-US" smtClean="0"/>
              <a:t>Full Name</a:t>
            </a:r>
            <a:endParaRPr lang="en-US"/>
          </a:p>
        </p:txBody>
      </p:sp>
      <p:sp>
        <p:nvSpPr>
          <p:cNvPr id="5" name="Slide Number Placeholder 4"/>
          <p:cNvSpPr>
            <a:spLocks noGrp="1"/>
          </p:cNvSpPr>
          <p:nvPr>
            <p:ph type="sldNum" sz="quarter" idx="12"/>
          </p:nvPr>
        </p:nvSpPr>
        <p:spPr/>
        <p:txBody>
          <a:bodyPr/>
          <a:lstStyle/>
          <a:p>
            <a:fld id="{2BB24122-AA85-BA47-A902-2C2AD3AB1466}" type="slidenum">
              <a:rPr lang="en-US" smtClean="0"/>
              <a:t>27</a:t>
            </a:fld>
            <a:endParaRPr lang="en-US"/>
          </a:p>
        </p:txBody>
      </p:sp>
    </p:spTree>
    <p:extLst>
      <p:ext uri="{BB962C8B-B14F-4D97-AF65-F5344CB8AC3E}">
        <p14:creationId xmlns:p14="http://schemas.microsoft.com/office/powerpoint/2010/main" val="40927685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9440"/>
            <a:ext cx="8229600" cy="430957"/>
          </a:xfrm>
        </p:spPr>
        <p:txBody>
          <a:bodyPr>
            <a:normAutofit fontScale="90000"/>
          </a:bodyPr>
          <a:lstStyle/>
          <a:p>
            <a:r>
              <a:rPr lang="en-US" b="1" u="sng" dirty="0" smtClean="0"/>
              <a:t>Week 1 overview</a:t>
            </a:r>
            <a:endParaRPr lang="en-US"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469673"/>
              </p:ext>
            </p:extLst>
          </p:nvPr>
        </p:nvGraphicFramePr>
        <p:xfrm>
          <a:off x="156776" y="642878"/>
          <a:ext cx="8779496" cy="6115163"/>
        </p:xfrm>
        <a:graphic>
          <a:graphicData uri="http://schemas.openxmlformats.org/drawingml/2006/table">
            <a:tbl>
              <a:tblPr firstRow="1" bandRow="1">
                <a:tableStyleId>{5C22544A-7EE6-4342-B048-85BDC9FD1C3A}</a:tableStyleId>
              </a:tblPr>
              <a:tblGrid>
                <a:gridCol w="1068901">
                  <a:extLst>
                    <a:ext uri="{9D8B030D-6E8A-4147-A177-3AD203B41FA5}">
                      <a16:colId xmlns:a16="http://schemas.microsoft.com/office/drawing/2014/main" val="20000"/>
                    </a:ext>
                  </a:extLst>
                </a:gridCol>
                <a:gridCol w="1842109">
                  <a:extLst>
                    <a:ext uri="{9D8B030D-6E8A-4147-A177-3AD203B41FA5}">
                      <a16:colId xmlns:a16="http://schemas.microsoft.com/office/drawing/2014/main" val="20001"/>
                    </a:ext>
                  </a:extLst>
                </a:gridCol>
                <a:gridCol w="1540931">
                  <a:extLst>
                    <a:ext uri="{9D8B030D-6E8A-4147-A177-3AD203B41FA5}">
                      <a16:colId xmlns:a16="http://schemas.microsoft.com/office/drawing/2014/main" val="20002"/>
                    </a:ext>
                  </a:extLst>
                </a:gridCol>
                <a:gridCol w="1540931">
                  <a:extLst>
                    <a:ext uri="{9D8B030D-6E8A-4147-A177-3AD203B41FA5}">
                      <a16:colId xmlns:a16="http://schemas.microsoft.com/office/drawing/2014/main" val="20003"/>
                    </a:ext>
                  </a:extLst>
                </a:gridCol>
                <a:gridCol w="1540931">
                  <a:extLst>
                    <a:ext uri="{9D8B030D-6E8A-4147-A177-3AD203B41FA5}">
                      <a16:colId xmlns:a16="http://schemas.microsoft.com/office/drawing/2014/main" val="20004"/>
                    </a:ext>
                  </a:extLst>
                </a:gridCol>
                <a:gridCol w="1245693">
                  <a:extLst>
                    <a:ext uri="{9D8B030D-6E8A-4147-A177-3AD203B41FA5}">
                      <a16:colId xmlns:a16="http://schemas.microsoft.com/office/drawing/2014/main" val="20005"/>
                    </a:ext>
                  </a:extLst>
                </a:gridCol>
              </a:tblGrid>
              <a:tr h="352798">
                <a:tc>
                  <a:txBody>
                    <a:bodyPr/>
                    <a:lstStyle/>
                    <a:p>
                      <a:pPr algn="ctr"/>
                      <a:endParaRPr lang="en-US" sz="11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a:r>
                        <a:rPr lang="en-US" sz="1400" dirty="0" smtClean="0">
                          <a:solidFill>
                            <a:srgbClr val="000000"/>
                          </a:solidFill>
                        </a:rPr>
                        <a:t>Breakfast</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a:r>
                        <a:rPr lang="en-US" sz="1400" dirty="0" smtClean="0">
                          <a:solidFill>
                            <a:srgbClr val="000000"/>
                          </a:solidFill>
                        </a:rPr>
                        <a:t>Lunch</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a:r>
                        <a:rPr lang="en-US" sz="1400" dirty="0" smtClean="0">
                          <a:solidFill>
                            <a:srgbClr val="000000"/>
                          </a:solidFill>
                        </a:rPr>
                        <a:t>Dinner</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a:r>
                        <a:rPr lang="en-US" sz="1400" dirty="0" smtClean="0">
                          <a:solidFill>
                            <a:srgbClr val="000000"/>
                          </a:solidFill>
                        </a:rPr>
                        <a:t>Snacks</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a:r>
                        <a:rPr lang="en-US" sz="1400" dirty="0" smtClean="0">
                          <a:solidFill>
                            <a:srgbClr val="000000"/>
                          </a:solidFill>
                        </a:rPr>
                        <a:t>Drinks</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823195">
                <a:tc>
                  <a:txBody>
                    <a:bodyPr/>
                    <a:lstStyle/>
                    <a:p>
                      <a:pPr algn="ctr"/>
                      <a:r>
                        <a:rPr lang="en-US" sz="1200" dirty="0" smtClean="0">
                          <a:solidFill>
                            <a:srgbClr val="000000"/>
                          </a:solidFill>
                        </a:rPr>
                        <a:t>Monday</a:t>
                      </a:r>
                      <a:endParaRPr lang="en-US"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823195">
                <a:tc>
                  <a:txBody>
                    <a:bodyPr/>
                    <a:lstStyle/>
                    <a:p>
                      <a:pPr algn="ctr"/>
                      <a:r>
                        <a:rPr lang="en-US" sz="1400" dirty="0" smtClean="0">
                          <a:solidFill>
                            <a:srgbClr val="000000"/>
                          </a:solidFill>
                        </a:rPr>
                        <a:t>Tuesday</a:t>
                      </a:r>
                      <a:r>
                        <a:rPr lang="en-US" sz="1400" baseline="0" dirty="0" smtClean="0">
                          <a:solidFill>
                            <a:srgbClr val="000000"/>
                          </a:solidFill>
                        </a:rPr>
                        <a:t> </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823195">
                <a:tc>
                  <a:txBody>
                    <a:bodyPr/>
                    <a:lstStyle/>
                    <a:p>
                      <a:pPr algn="ctr"/>
                      <a:r>
                        <a:rPr lang="en-US" sz="1400" dirty="0" smtClean="0">
                          <a:solidFill>
                            <a:srgbClr val="000000"/>
                          </a:solidFill>
                        </a:rPr>
                        <a:t>Wednesday</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823195">
                <a:tc>
                  <a:txBody>
                    <a:bodyPr/>
                    <a:lstStyle/>
                    <a:p>
                      <a:pPr algn="ctr"/>
                      <a:r>
                        <a:rPr lang="en-US" sz="1400" dirty="0" smtClean="0">
                          <a:solidFill>
                            <a:srgbClr val="000000"/>
                          </a:solidFill>
                        </a:rPr>
                        <a:t>Thursday</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823195">
                <a:tc>
                  <a:txBody>
                    <a:bodyPr/>
                    <a:lstStyle/>
                    <a:p>
                      <a:pPr algn="ctr"/>
                      <a:r>
                        <a:rPr lang="en-US" sz="1400" dirty="0" smtClean="0">
                          <a:solidFill>
                            <a:srgbClr val="000000"/>
                          </a:solidFill>
                        </a:rPr>
                        <a:t>Friday</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823195">
                <a:tc>
                  <a:txBody>
                    <a:bodyPr/>
                    <a:lstStyle/>
                    <a:p>
                      <a:pPr algn="ctr"/>
                      <a:r>
                        <a:rPr lang="en-US" sz="1400" dirty="0" smtClean="0">
                          <a:solidFill>
                            <a:srgbClr val="000000"/>
                          </a:solidFill>
                        </a:rPr>
                        <a:t>Saturday</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823195">
                <a:tc>
                  <a:txBody>
                    <a:bodyPr/>
                    <a:lstStyle/>
                    <a:p>
                      <a:pPr algn="ctr"/>
                      <a:r>
                        <a:rPr lang="en-US" sz="1400" dirty="0" smtClean="0">
                          <a:solidFill>
                            <a:srgbClr val="000000"/>
                          </a:solidFill>
                        </a:rPr>
                        <a:t>Sunday</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bl>
          </a:graphicData>
        </a:graphic>
      </p:graphicFrame>
      <p:sp>
        <p:nvSpPr>
          <p:cNvPr id="3" name="Footer Placeholder 2"/>
          <p:cNvSpPr>
            <a:spLocks noGrp="1"/>
          </p:cNvSpPr>
          <p:nvPr>
            <p:ph type="ftr" sz="quarter" idx="11"/>
          </p:nvPr>
        </p:nvSpPr>
        <p:spPr/>
        <p:txBody>
          <a:bodyPr/>
          <a:lstStyle/>
          <a:p>
            <a:r>
              <a:rPr lang="en-US" smtClean="0"/>
              <a:t>Full Name</a:t>
            </a:r>
            <a:endParaRPr lang="en-US"/>
          </a:p>
        </p:txBody>
      </p:sp>
      <p:sp>
        <p:nvSpPr>
          <p:cNvPr id="5" name="Slide Number Placeholder 4"/>
          <p:cNvSpPr>
            <a:spLocks noGrp="1"/>
          </p:cNvSpPr>
          <p:nvPr>
            <p:ph type="sldNum" sz="quarter" idx="12"/>
          </p:nvPr>
        </p:nvSpPr>
        <p:spPr/>
        <p:txBody>
          <a:bodyPr/>
          <a:lstStyle/>
          <a:p>
            <a:fld id="{2BB24122-AA85-BA47-A902-2C2AD3AB1466}" type="slidenum">
              <a:rPr lang="en-US" smtClean="0"/>
              <a:t>28</a:t>
            </a:fld>
            <a:endParaRPr lang="en-US"/>
          </a:p>
        </p:txBody>
      </p:sp>
    </p:spTree>
    <p:extLst>
      <p:ext uri="{BB962C8B-B14F-4D97-AF65-F5344CB8AC3E}">
        <p14:creationId xmlns:p14="http://schemas.microsoft.com/office/powerpoint/2010/main" val="173542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13157"/>
            <a:ext cx="8229600" cy="1143000"/>
          </a:xfrm>
        </p:spPr>
        <p:txBody>
          <a:bodyPr>
            <a:normAutofit fontScale="90000"/>
          </a:bodyPr>
          <a:lstStyle/>
          <a:p>
            <a:r>
              <a:rPr lang="en-US" b="1" u="sng" dirty="0" smtClean="0"/>
              <a:t>The characteristics of a balanced </a:t>
            </a:r>
            <a:r>
              <a:rPr lang="en-US" b="1" u="sng" dirty="0"/>
              <a:t>diet </a:t>
            </a:r>
            <a:endParaRPr lang="en-US" u="sng" dirty="0"/>
          </a:p>
        </p:txBody>
      </p:sp>
      <p:sp>
        <p:nvSpPr>
          <p:cNvPr id="3" name="Content Placeholder 2"/>
          <p:cNvSpPr>
            <a:spLocks noGrp="1"/>
          </p:cNvSpPr>
          <p:nvPr>
            <p:ph idx="1"/>
          </p:nvPr>
        </p:nvSpPr>
        <p:spPr>
          <a:xfrm>
            <a:off x="457200" y="1812637"/>
            <a:ext cx="8229600" cy="4675907"/>
          </a:xfrm>
        </p:spPr>
        <p:txBody>
          <a:bodyPr/>
          <a:lstStyle/>
          <a:p>
            <a:r>
              <a:rPr lang="en-GB" dirty="0"/>
              <a:t>A balanced diet is the one that contains the proper nutrients that our body needs to stay healthy and </a:t>
            </a:r>
            <a:r>
              <a:rPr lang="en-GB" dirty="0" smtClean="0"/>
              <a:t>perform well. </a:t>
            </a:r>
            <a:r>
              <a:rPr lang="en-GB" dirty="0"/>
              <a:t>In this sense, a balanced diet is based on eating natural, healthy foods based on the key nutrients they bring</a:t>
            </a:r>
            <a:r>
              <a:rPr lang="en-GB" dirty="0" smtClean="0"/>
              <a:t>.</a:t>
            </a:r>
          </a:p>
          <a:p>
            <a:endParaRPr lang="en-GB" dirty="0"/>
          </a:p>
          <a:p>
            <a:pPr>
              <a:buFont typeface="Courier New" panose="02070309020205020404" pitchFamily="49" charset="0"/>
              <a:buChar char="o"/>
            </a:pPr>
            <a:r>
              <a:rPr lang="en-GB" dirty="0" smtClean="0"/>
              <a:t>Fats</a:t>
            </a:r>
          </a:p>
          <a:p>
            <a:pPr>
              <a:buFont typeface="Courier New" panose="02070309020205020404" pitchFamily="49" charset="0"/>
              <a:buChar char="o"/>
            </a:pPr>
            <a:r>
              <a:rPr lang="en-GB" dirty="0" smtClean="0"/>
              <a:t>Carbohydrates</a:t>
            </a:r>
          </a:p>
          <a:p>
            <a:pPr>
              <a:buFont typeface="Courier New" panose="02070309020205020404" pitchFamily="49" charset="0"/>
              <a:buChar char="o"/>
            </a:pPr>
            <a:r>
              <a:rPr lang="en-GB" dirty="0" smtClean="0"/>
              <a:t>Protein</a:t>
            </a:r>
          </a:p>
          <a:p>
            <a:pPr>
              <a:buFont typeface="Courier New" panose="02070309020205020404" pitchFamily="49" charset="0"/>
              <a:buChar char="o"/>
            </a:pPr>
            <a:r>
              <a:rPr lang="en-GB" dirty="0" smtClean="0"/>
              <a:t>Water</a:t>
            </a:r>
          </a:p>
          <a:p>
            <a:pPr>
              <a:buFont typeface="Courier New" panose="02070309020205020404" pitchFamily="49" charset="0"/>
              <a:buChar char="o"/>
            </a:pPr>
            <a:r>
              <a:rPr lang="en-GB" dirty="0" smtClean="0"/>
              <a:t>Fibre</a:t>
            </a:r>
          </a:p>
          <a:p>
            <a:pPr>
              <a:buFont typeface="Courier New" panose="02070309020205020404" pitchFamily="49" charset="0"/>
              <a:buChar char="o"/>
            </a:pPr>
            <a:r>
              <a:rPr lang="en-GB" dirty="0" smtClean="0"/>
              <a:t>Vitamins</a:t>
            </a:r>
            <a:r>
              <a:rPr lang="en-US" dirty="0"/>
              <a:t> </a:t>
            </a:r>
            <a:r>
              <a:rPr lang="en-US" dirty="0" smtClean="0"/>
              <a:t>and minerals</a:t>
            </a:r>
          </a:p>
          <a:p>
            <a:pPr marL="0" indent="0">
              <a:buNone/>
            </a:pPr>
            <a:endParaRPr lang="en-GB" dirty="0" smtClean="0"/>
          </a:p>
        </p:txBody>
      </p:sp>
      <p:sp>
        <p:nvSpPr>
          <p:cNvPr id="5" name="Footer Placeholder 4"/>
          <p:cNvSpPr>
            <a:spLocks noGrp="1"/>
          </p:cNvSpPr>
          <p:nvPr>
            <p:ph type="ftr" sz="quarter" idx="11"/>
          </p:nvPr>
        </p:nvSpPr>
        <p:spPr/>
        <p:txBody>
          <a:bodyPr/>
          <a:lstStyle/>
          <a:p>
            <a:r>
              <a:rPr lang="en-US" smtClean="0"/>
              <a:t>Full Name</a:t>
            </a:r>
            <a:endParaRPr lang="en-US"/>
          </a:p>
        </p:txBody>
      </p:sp>
      <p:sp>
        <p:nvSpPr>
          <p:cNvPr id="6" name="Slide Number Placeholder 5"/>
          <p:cNvSpPr>
            <a:spLocks noGrp="1"/>
          </p:cNvSpPr>
          <p:nvPr>
            <p:ph type="sldNum" sz="quarter" idx="12"/>
          </p:nvPr>
        </p:nvSpPr>
        <p:spPr/>
        <p:txBody>
          <a:bodyPr/>
          <a:lstStyle/>
          <a:p>
            <a:fld id="{2BB24122-AA85-BA47-A902-2C2AD3AB1466}" type="slidenum">
              <a:rPr lang="en-US" smtClean="0"/>
              <a:t>2</a:t>
            </a:fld>
            <a:endParaRPr lang="en-US"/>
          </a:p>
        </p:txBody>
      </p:sp>
      <p:pic>
        <p:nvPicPr>
          <p:cNvPr id="1026" name="Picture 2" descr="Image result for food whe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1102" y="3195926"/>
            <a:ext cx="3695989" cy="27533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58577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9440"/>
            <a:ext cx="8229600" cy="430957"/>
          </a:xfrm>
        </p:spPr>
        <p:txBody>
          <a:bodyPr>
            <a:normAutofit fontScale="90000"/>
          </a:bodyPr>
          <a:lstStyle/>
          <a:p>
            <a:r>
              <a:rPr lang="en-US" b="1" u="sng" dirty="0" smtClean="0"/>
              <a:t>Week </a:t>
            </a:r>
            <a:r>
              <a:rPr lang="en-US" b="1" u="sng" dirty="0"/>
              <a:t>2 overview</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9312047"/>
              </p:ext>
            </p:extLst>
          </p:nvPr>
        </p:nvGraphicFramePr>
        <p:xfrm>
          <a:off x="156776" y="642878"/>
          <a:ext cx="8779496" cy="6115163"/>
        </p:xfrm>
        <a:graphic>
          <a:graphicData uri="http://schemas.openxmlformats.org/drawingml/2006/table">
            <a:tbl>
              <a:tblPr firstRow="1" bandRow="1">
                <a:tableStyleId>{5C22544A-7EE6-4342-B048-85BDC9FD1C3A}</a:tableStyleId>
              </a:tblPr>
              <a:tblGrid>
                <a:gridCol w="1068901">
                  <a:extLst>
                    <a:ext uri="{9D8B030D-6E8A-4147-A177-3AD203B41FA5}">
                      <a16:colId xmlns:a16="http://schemas.microsoft.com/office/drawing/2014/main" val="20000"/>
                    </a:ext>
                  </a:extLst>
                </a:gridCol>
                <a:gridCol w="1842109">
                  <a:extLst>
                    <a:ext uri="{9D8B030D-6E8A-4147-A177-3AD203B41FA5}">
                      <a16:colId xmlns:a16="http://schemas.microsoft.com/office/drawing/2014/main" val="20001"/>
                    </a:ext>
                  </a:extLst>
                </a:gridCol>
                <a:gridCol w="1540931">
                  <a:extLst>
                    <a:ext uri="{9D8B030D-6E8A-4147-A177-3AD203B41FA5}">
                      <a16:colId xmlns:a16="http://schemas.microsoft.com/office/drawing/2014/main" val="20002"/>
                    </a:ext>
                  </a:extLst>
                </a:gridCol>
                <a:gridCol w="1540931">
                  <a:extLst>
                    <a:ext uri="{9D8B030D-6E8A-4147-A177-3AD203B41FA5}">
                      <a16:colId xmlns:a16="http://schemas.microsoft.com/office/drawing/2014/main" val="20003"/>
                    </a:ext>
                  </a:extLst>
                </a:gridCol>
                <a:gridCol w="1540931">
                  <a:extLst>
                    <a:ext uri="{9D8B030D-6E8A-4147-A177-3AD203B41FA5}">
                      <a16:colId xmlns:a16="http://schemas.microsoft.com/office/drawing/2014/main" val="20004"/>
                    </a:ext>
                  </a:extLst>
                </a:gridCol>
                <a:gridCol w="1245693">
                  <a:extLst>
                    <a:ext uri="{9D8B030D-6E8A-4147-A177-3AD203B41FA5}">
                      <a16:colId xmlns:a16="http://schemas.microsoft.com/office/drawing/2014/main" val="20005"/>
                    </a:ext>
                  </a:extLst>
                </a:gridCol>
              </a:tblGrid>
              <a:tr h="352798">
                <a:tc>
                  <a:txBody>
                    <a:bodyPr/>
                    <a:lstStyle/>
                    <a:p>
                      <a:pPr algn="ctr"/>
                      <a:endParaRPr lang="en-US" sz="11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a:r>
                        <a:rPr lang="en-US" sz="1400" dirty="0" smtClean="0">
                          <a:solidFill>
                            <a:srgbClr val="000000"/>
                          </a:solidFill>
                        </a:rPr>
                        <a:t>Breakfast</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a:r>
                        <a:rPr lang="en-US" sz="1400" dirty="0" smtClean="0">
                          <a:solidFill>
                            <a:srgbClr val="000000"/>
                          </a:solidFill>
                        </a:rPr>
                        <a:t>Lunch</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a:r>
                        <a:rPr lang="en-US" sz="1400" dirty="0" smtClean="0">
                          <a:solidFill>
                            <a:srgbClr val="000000"/>
                          </a:solidFill>
                        </a:rPr>
                        <a:t>Dinner</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a:r>
                        <a:rPr lang="en-US" sz="1400" dirty="0" smtClean="0">
                          <a:solidFill>
                            <a:srgbClr val="000000"/>
                          </a:solidFill>
                        </a:rPr>
                        <a:t>Snacks</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a:r>
                        <a:rPr lang="en-US" sz="1400" dirty="0" smtClean="0">
                          <a:solidFill>
                            <a:srgbClr val="000000"/>
                          </a:solidFill>
                        </a:rPr>
                        <a:t>Drinks</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823195">
                <a:tc>
                  <a:txBody>
                    <a:bodyPr/>
                    <a:lstStyle/>
                    <a:p>
                      <a:pPr algn="ctr"/>
                      <a:r>
                        <a:rPr lang="en-US" sz="1200" dirty="0" smtClean="0">
                          <a:solidFill>
                            <a:srgbClr val="000000"/>
                          </a:solidFill>
                        </a:rPr>
                        <a:t>Monday</a:t>
                      </a:r>
                      <a:endParaRPr lang="en-US" sz="12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823195">
                <a:tc>
                  <a:txBody>
                    <a:bodyPr/>
                    <a:lstStyle/>
                    <a:p>
                      <a:pPr algn="ctr"/>
                      <a:r>
                        <a:rPr lang="en-US" sz="1400" dirty="0" smtClean="0">
                          <a:solidFill>
                            <a:srgbClr val="000000"/>
                          </a:solidFill>
                        </a:rPr>
                        <a:t>Tuesday</a:t>
                      </a:r>
                      <a:r>
                        <a:rPr lang="en-US" sz="1400" baseline="0" dirty="0" smtClean="0">
                          <a:solidFill>
                            <a:srgbClr val="000000"/>
                          </a:solidFill>
                        </a:rPr>
                        <a:t> </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823195">
                <a:tc>
                  <a:txBody>
                    <a:bodyPr/>
                    <a:lstStyle/>
                    <a:p>
                      <a:pPr algn="ctr"/>
                      <a:r>
                        <a:rPr lang="en-US" sz="1400" dirty="0" smtClean="0">
                          <a:solidFill>
                            <a:srgbClr val="000000"/>
                          </a:solidFill>
                        </a:rPr>
                        <a:t>Wednesday</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823195">
                <a:tc>
                  <a:txBody>
                    <a:bodyPr/>
                    <a:lstStyle/>
                    <a:p>
                      <a:pPr algn="ctr"/>
                      <a:r>
                        <a:rPr lang="en-US" sz="1400" dirty="0" smtClean="0">
                          <a:solidFill>
                            <a:srgbClr val="000000"/>
                          </a:solidFill>
                        </a:rPr>
                        <a:t>Thursday</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823195">
                <a:tc>
                  <a:txBody>
                    <a:bodyPr/>
                    <a:lstStyle/>
                    <a:p>
                      <a:pPr algn="ctr"/>
                      <a:r>
                        <a:rPr lang="en-US" sz="1400" dirty="0" smtClean="0">
                          <a:solidFill>
                            <a:srgbClr val="000000"/>
                          </a:solidFill>
                        </a:rPr>
                        <a:t>Friday</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823195">
                <a:tc>
                  <a:txBody>
                    <a:bodyPr/>
                    <a:lstStyle/>
                    <a:p>
                      <a:pPr algn="ctr"/>
                      <a:r>
                        <a:rPr lang="en-US" sz="1400" dirty="0" smtClean="0">
                          <a:solidFill>
                            <a:srgbClr val="000000"/>
                          </a:solidFill>
                        </a:rPr>
                        <a:t>Saturday</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823195">
                <a:tc>
                  <a:txBody>
                    <a:bodyPr/>
                    <a:lstStyle/>
                    <a:p>
                      <a:pPr algn="ctr"/>
                      <a:r>
                        <a:rPr lang="en-US" sz="1400" dirty="0" smtClean="0">
                          <a:solidFill>
                            <a:srgbClr val="000000"/>
                          </a:solidFill>
                        </a:rPr>
                        <a:t>Sunday</a:t>
                      </a:r>
                      <a:endParaRPr lang="en-US" sz="1400"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endParaRPr lang="en-US" dirty="0">
                        <a:solidFill>
                          <a:srgbClr val="00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bl>
          </a:graphicData>
        </a:graphic>
      </p:graphicFrame>
      <p:sp>
        <p:nvSpPr>
          <p:cNvPr id="3" name="Footer Placeholder 2"/>
          <p:cNvSpPr>
            <a:spLocks noGrp="1"/>
          </p:cNvSpPr>
          <p:nvPr>
            <p:ph type="ftr" sz="quarter" idx="11"/>
          </p:nvPr>
        </p:nvSpPr>
        <p:spPr/>
        <p:txBody>
          <a:bodyPr/>
          <a:lstStyle/>
          <a:p>
            <a:r>
              <a:rPr lang="en-US" smtClean="0"/>
              <a:t>Full Name</a:t>
            </a:r>
            <a:endParaRPr lang="en-US"/>
          </a:p>
        </p:txBody>
      </p:sp>
      <p:sp>
        <p:nvSpPr>
          <p:cNvPr id="5" name="Slide Number Placeholder 4"/>
          <p:cNvSpPr>
            <a:spLocks noGrp="1"/>
          </p:cNvSpPr>
          <p:nvPr>
            <p:ph type="sldNum" sz="quarter" idx="12"/>
          </p:nvPr>
        </p:nvSpPr>
        <p:spPr/>
        <p:txBody>
          <a:bodyPr/>
          <a:lstStyle/>
          <a:p>
            <a:fld id="{2BB24122-AA85-BA47-A902-2C2AD3AB1466}" type="slidenum">
              <a:rPr lang="en-US" smtClean="0"/>
              <a:t>29</a:t>
            </a:fld>
            <a:endParaRPr lang="en-US"/>
          </a:p>
        </p:txBody>
      </p:sp>
    </p:spTree>
    <p:extLst>
      <p:ext uri="{BB962C8B-B14F-4D97-AF65-F5344CB8AC3E}">
        <p14:creationId xmlns:p14="http://schemas.microsoft.com/office/powerpoint/2010/main" val="25510007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590"/>
            <a:ext cx="8229600" cy="1143000"/>
          </a:xfrm>
        </p:spPr>
        <p:txBody>
          <a:bodyPr/>
          <a:lstStyle/>
          <a:p>
            <a:r>
              <a:rPr lang="en-US" dirty="0" smtClean="0"/>
              <a:t>Evaluation of my diet plan </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Full Name</a:t>
            </a:r>
            <a:endParaRPr lang="en-US"/>
          </a:p>
        </p:txBody>
      </p:sp>
      <p:sp>
        <p:nvSpPr>
          <p:cNvPr id="5" name="Slide Number Placeholder 4"/>
          <p:cNvSpPr>
            <a:spLocks noGrp="1"/>
          </p:cNvSpPr>
          <p:nvPr>
            <p:ph type="sldNum" sz="quarter" idx="12"/>
          </p:nvPr>
        </p:nvSpPr>
        <p:spPr/>
        <p:txBody>
          <a:bodyPr/>
          <a:lstStyle/>
          <a:p>
            <a:fld id="{2BB24122-AA85-BA47-A902-2C2AD3AB1466}" type="slidenum">
              <a:rPr lang="en-US" smtClean="0"/>
              <a:t>30</a:t>
            </a:fld>
            <a:endParaRPr lang="en-US"/>
          </a:p>
        </p:txBody>
      </p:sp>
    </p:spTree>
    <p:extLst>
      <p:ext uri="{BB962C8B-B14F-4D97-AF65-F5344CB8AC3E}">
        <p14:creationId xmlns:p14="http://schemas.microsoft.com/office/powerpoint/2010/main" val="8688893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Feedback from my client:</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Full Name</a:t>
            </a:r>
            <a:endParaRPr lang="en-US"/>
          </a:p>
        </p:txBody>
      </p:sp>
      <p:sp>
        <p:nvSpPr>
          <p:cNvPr id="5" name="Slide Number Placeholder 4"/>
          <p:cNvSpPr>
            <a:spLocks noGrp="1"/>
          </p:cNvSpPr>
          <p:nvPr>
            <p:ph type="sldNum" sz="quarter" idx="12"/>
          </p:nvPr>
        </p:nvSpPr>
        <p:spPr/>
        <p:txBody>
          <a:bodyPr/>
          <a:lstStyle/>
          <a:p>
            <a:fld id="{2BB24122-AA85-BA47-A902-2C2AD3AB1466}" type="slidenum">
              <a:rPr lang="en-US" smtClean="0"/>
              <a:t>31</a:t>
            </a:fld>
            <a:endParaRPr lang="en-US"/>
          </a:p>
        </p:txBody>
      </p:sp>
    </p:spTree>
    <p:extLst>
      <p:ext uri="{BB962C8B-B14F-4D97-AF65-F5344CB8AC3E}">
        <p14:creationId xmlns:p14="http://schemas.microsoft.com/office/powerpoint/2010/main" val="3949741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Improvements I can make</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Full Name</a:t>
            </a:r>
            <a:endParaRPr lang="en-US"/>
          </a:p>
        </p:txBody>
      </p:sp>
      <p:sp>
        <p:nvSpPr>
          <p:cNvPr id="5" name="Slide Number Placeholder 4"/>
          <p:cNvSpPr>
            <a:spLocks noGrp="1"/>
          </p:cNvSpPr>
          <p:nvPr>
            <p:ph type="sldNum" sz="quarter" idx="12"/>
          </p:nvPr>
        </p:nvSpPr>
        <p:spPr/>
        <p:txBody>
          <a:bodyPr/>
          <a:lstStyle/>
          <a:p>
            <a:fld id="{2BB24122-AA85-BA47-A902-2C2AD3AB1466}" type="slidenum">
              <a:rPr lang="en-US" smtClean="0"/>
              <a:t>32</a:t>
            </a:fld>
            <a:endParaRPr lang="en-US"/>
          </a:p>
        </p:txBody>
      </p:sp>
    </p:spTree>
    <p:extLst>
      <p:ext uri="{BB962C8B-B14F-4D97-AF65-F5344CB8AC3E}">
        <p14:creationId xmlns:p14="http://schemas.microsoft.com/office/powerpoint/2010/main" val="3747087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324246"/>
            <a:ext cx="8229600" cy="1143000"/>
          </a:xfrm>
        </p:spPr>
        <p:txBody>
          <a:bodyPr/>
          <a:lstStyle/>
          <a:p>
            <a:r>
              <a:rPr lang="en-GB" b="1" u="sng" dirty="0" smtClean="0"/>
              <a:t>Nutrients are:</a:t>
            </a:r>
            <a:endParaRPr lang="en-US" b="1" u="sng" dirty="0"/>
          </a:p>
        </p:txBody>
      </p:sp>
      <p:sp>
        <p:nvSpPr>
          <p:cNvPr id="3" name="Content Placeholder 2"/>
          <p:cNvSpPr>
            <a:spLocks noGrp="1"/>
          </p:cNvSpPr>
          <p:nvPr>
            <p:ph idx="1"/>
          </p:nvPr>
        </p:nvSpPr>
        <p:spPr/>
        <p:txBody>
          <a:bodyPr/>
          <a:lstStyle/>
          <a:p>
            <a:endParaRPr lang="en-GB" b="1" dirty="0" smtClean="0">
              <a:solidFill>
                <a:srgbClr val="555555"/>
              </a:solidFill>
              <a:latin typeface="Open Sans"/>
            </a:endParaRPr>
          </a:p>
          <a:p>
            <a:r>
              <a:rPr lang="en-GB" b="1" dirty="0" smtClean="0">
                <a:solidFill>
                  <a:srgbClr val="555555"/>
                </a:solidFill>
                <a:latin typeface="Open Sans"/>
              </a:rPr>
              <a:t>Nutrients</a:t>
            </a:r>
            <a:r>
              <a:rPr lang="en-GB" dirty="0">
                <a:solidFill>
                  <a:srgbClr val="555555"/>
                </a:solidFill>
                <a:latin typeface="Open Sans"/>
              </a:rPr>
              <a:t> are molecules in food that all organisms need to make energy, grow, develop, and reproduce. Nutrients are digested and then broken down into basic parts to be used by the organism</a:t>
            </a:r>
            <a:r>
              <a:rPr lang="en-GB" dirty="0" smtClean="0">
                <a:solidFill>
                  <a:srgbClr val="555555"/>
                </a:solidFill>
                <a:latin typeface="Open Sans"/>
              </a:rPr>
              <a:t>.				</a:t>
            </a:r>
          </a:p>
          <a:p>
            <a:endParaRPr lang="en-GB" dirty="0">
              <a:solidFill>
                <a:srgbClr val="555555"/>
              </a:solidFill>
              <a:latin typeface="Open Sans"/>
            </a:endParaRPr>
          </a:p>
          <a:p>
            <a:pPr lvl="8"/>
            <a:endParaRPr lang="en-GB" dirty="0"/>
          </a:p>
          <a:p>
            <a:pPr lvl="8"/>
            <a:endParaRPr lang="en-US" dirty="0"/>
          </a:p>
        </p:txBody>
      </p:sp>
      <p:sp>
        <p:nvSpPr>
          <p:cNvPr id="4" name="Footer Placeholder 3"/>
          <p:cNvSpPr>
            <a:spLocks noGrp="1"/>
          </p:cNvSpPr>
          <p:nvPr>
            <p:ph type="ftr" sz="quarter" idx="11"/>
          </p:nvPr>
        </p:nvSpPr>
        <p:spPr/>
        <p:txBody>
          <a:bodyPr/>
          <a:lstStyle/>
          <a:p>
            <a:r>
              <a:rPr lang="en-US" smtClean="0"/>
              <a:t>Full Name</a:t>
            </a:r>
            <a:endParaRPr lang="en-US"/>
          </a:p>
        </p:txBody>
      </p:sp>
      <p:sp>
        <p:nvSpPr>
          <p:cNvPr id="5" name="Slide Number Placeholder 4"/>
          <p:cNvSpPr>
            <a:spLocks noGrp="1"/>
          </p:cNvSpPr>
          <p:nvPr>
            <p:ph type="sldNum" sz="quarter" idx="12"/>
          </p:nvPr>
        </p:nvSpPr>
        <p:spPr/>
        <p:txBody>
          <a:bodyPr/>
          <a:lstStyle/>
          <a:p>
            <a:fld id="{2BB24122-AA85-BA47-A902-2C2AD3AB1466}" type="slidenum">
              <a:rPr lang="en-US" smtClean="0"/>
              <a:t>3</a:t>
            </a:fld>
            <a:endParaRPr lang="en-US"/>
          </a:p>
        </p:txBody>
      </p:sp>
      <p:pic>
        <p:nvPicPr>
          <p:cNvPr id="2050" name="Picture 2" descr="carbohydrate foo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2060" y="4196591"/>
            <a:ext cx="2857500" cy="193357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protein rich food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0057" y="142875"/>
            <a:ext cx="2857500" cy="2143125"/>
          </a:xfrm>
          <a:prstGeom prst="rect">
            <a:avLst/>
          </a:prstGeom>
          <a:noFill/>
          <a:extLst>
            <a:ext uri="{909E8E84-426E-40DD-AFC4-6F175D3DCCD1}">
              <a14:hiddenFill xmlns:a14="http://schemas.microsoft.com/office/drawing/2010/main">
                <a:solidFill>
                  <a:srgbClr val="FFFFFF"/>
                </a:solidFill>
              </a14:hiddenFill>
            </a:ext>
          </a:extLst>
        </p:spPr>
      </p:pic>
      <p:sp>
        <p:nvSpPr>
          <p:cNvPr id="7" name="Rounded Rectangle 6"/>
          <p:cNvSpPr/>
          <p:nvPr/>
        </p:nvSpPr>
        <p:spPr>
          <a:xfrm>
            <a:off x="4882896" y="4041161"/>
            <a:ext cx="3610229" cy="2133600"/>
          </a:xfrm>
          <a:prstGeom prst="roundRect">
            <a:avLst/>
          </a:prstGeom>
          <a:solidFill>
            <a:schemeClr val="accent2">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5181601" y="4196591"/>
            <a:ext cx="3176877" cy="1815882"/>
          </a:xfrm>
          <a:prstGeom prst="rect">
            <a:avLst/>
          </a:prstGeom>
          <a:solidFill>
            <a:schemeClr val="accent2">
              <a:lumMod val="60000"/>
              <a:lumOff val="40000"/>
            </a:schemeClr>
          </a:solidFill>
        </p:spPr>
        <p:txBody>
          <a:bodyPr wrap="square" rtlCol="0">
            <a:spAutoFit/>
          </a:bodyPr>
          <a:lstStyle/>
          <a:p>
            <a:r>
              <a:rPr lang="en-GB" sz="2800" b="1" dirty="0" smtClean="0"/>
              <a:t>Remember when you do a definition  - don’t just copy the first wiki definition!</a:t>
            </a:r>
            <a:endParaRPr lang="en-GB" sz="2800" b="1" dirty="0"/>
          </a:p>
        </p:txBody>
      </p:sp>
    </p:spTree>
    <p:extLst>
      <p:ext uri="{BB962C8B-B14F-4D97-AF65-F5344CB8AC3E}">
        <p14:creationId xmlns:p14="http://schemas.microsoft.com/office/powerpoint/2010/main" val="13151370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GB" b="1" u="sng" dirty="0" smtClean="0"/>
              <a:t>The role of nutrients</a:t>
            </a:r>
            <a:endParaRPr lang="en-US" b="1" u="sng" dirty="0"/>
          </a:p>
        </p:txBody>
      </p:sp>
      <p:sp>
        <p:nvSpPr>
          <p:cNvPr id="4" name="Content Placeholder 2"/>
          <p:cNvSpPr>
            <a:spLocks noGrp="1"/>
          </p:cNvSpPr>
          <p:nvPr>
            <p:ph sz="half" idx="1"/>
          </p:nvPr>
        </p:nvSpPr>
        <p:spPr>
          <a:xfrm>
            <a:off x="4818063" y="1270000"/>
            <a:ext cx="4325937" cy="5588000"/>
          </a:xfrm>
        </p:spPr>
        <p:txBody>
          <a:bodyPr>
            <a:normAutofit/>
          </a:bodyPr>
          <a:lstStyle/>
          <a:p>
            <a:r>
              <a:rPr lang="en-US" sz="1800" b="1" u="sng" dirty="0" smtClean="0"/>
              <a:t>Vitamins and Minerals</a:t>
            </a:r>
            <a:r>
              <a:rPr lang="en-US" sz="1800" dirty="0" smtClean="0"/>
              <a:t>: </a:t>
            </a:r>
          </a:p>
          <a:p>
            <a:pPr marL="0" indent="0">
              <a:buNone/>
            </a:pPr>
            <a:r>
              <a:rPr lang="en-US" sz="1800" dirty="0" smtClean="0"/>
              <a:t>Definition – </a:t>
            </a:r>
          </a:p>
          <a:p>
            <a:pPr marL="0" indent="0">
              <a:buNone/>
            </a:pPr>
            <a:r>
              <a:rPr lang="en-US" sz="1800" dirty="0" smtClean="0"/>
              <a:t>Foods- </a:t>
            </a:r>
          </a:p>
          <a:p>
            <a:pPr marL="0" indent="0">
              <a:buNone/>
            </a:pPr>
            <a:endParaRPr lang="en-US" sz="1800" dirty="0" smtClean="0"/>
          </a:p>
          <a:p>
            <a:pPr marL="0" indent="0">
              <a:buNone/>
            </a:pPr>
            <a:endParaRPr lang="en-US" sz="1800" dirty="0"/>
          </a:p>
          <a:p>
            <a:r>
              <a:rPr lang="en-US" sz="1800" b="1" u="sng" dirty="0" smtClean="0"/>
              <a:t>Water</a:t>
            </a:r>
            <a:r>
              <a:rPr lang="en-US" sz="1800" dirty="0" smtClean="0"/>
              <a:t>: </a:t>
            </a:r>
          </a:p>
          <a:p>
            <a:pPr marL="0" indent="0">
              <a:buNone/>
            </a:pPr>
            <a:r>
              <a:rPr lang="en-US" sz="1800" dirty="0"/>
              <a:t>Definition – </a:t>
            </a:r>
          </a:p>
          <a:p>
            <a:pPr marL="0" indent="0">
              <a:buNone/>
            </a:pPr>
            <a:r>
              <a:rPr lang="en-US" sz="1800" dirty="0"/>
              <a:t>Foods- </a:t>
            </a:r>
            <a:endParaRPr lang="en-US" sz="1800" dirty="0" smtClean="0"/>
          </a:p>
          <a:p>
            <a:endParaRPr lang="en-US" sz="1800" dirty="0" smtClean="0"/>
          </a:p>
          <a:p>
            <a:endParaRPr lang="en-US" sz="1800" dirty="0"/>
          </a:p>
          <a:p>
            <a:r>
              <a:rPr lang="en-US" sz="1800" b="1" u="sng" dirty="0" smtClean="0"/>
              <a:t>Fibre:</a:t>
            </a:r>
          </a:p>
          <a:p>
            <a:pPr marL="0" indent="0">
              <a:buNone/>
            </a:pPr>
            <a:r>
              <a:rPr lang="en-US" sz="1800" dirty="0"/>
              <a:t>Definition – </a:t>
            </a:r>
          </a:p>
          <a:p>
            <a:pPr marL="0" indent="0">
              <a:buNone/>
            </a:pPr>
            <a:r>
              <a:rPr lang="en-US" sz="1800" dirty="0"/>
              <a:t>Foods- </a:t>
            </a:r>
            <a:endParaRPr lang="en-US" sz="1800" dirty="0" smtClean="0"/>
          </a:p>
          <a:p>
            <a:endParaRPr lang="en-US" sz="1800" dirty="0"/>
          </a:p>
        </p:txBody>
      </p:sp>
      <p:sp>
        <p:nvSpPr>
          <p:cNvPr id="3" name="Content Placeholder 2"/>
          <p:cNvSpPr>
            <a:spLocks noGrp="1"/>
          </p:cNvSpPr>
          <p:nvPr>
            <p:ph sz="half" idx="2"/>
          </p:nvPr>
        </p:nvSpPr>
        <p:spPr>
          <a:xfrm>
            <a:off x="0" y="1269921"/>
            <a:ext cx="4325271" cy="5588079"/>
          </a:xfrm>
        </p:spPr>
        <p:txBody>
          <a:bodyPr>
            <a:normAutofit/>
          </a:bodyPr>
          <a:lstStyle/>
          <a:p>
            <a:r>
              <a:rPr lang="en-US" sz="1800" b="1" u="sng" dirty="0" smtClean="0"/>
              <a:t>Carbohydrates</a:t>
            </a:r>
            <a:r>
              <a:rPr lang="en-US" sz="1800" dirty="0" smtClean="0"/>
              <a:t>: </a:t>
            </a:r>
          </a:p>
          <a:p>
            <a:pPr marL="0" indent="0">
              <a:buNone/>
            </a:pPr>
            <a:r>
              <a:rPr lang="en-US" sz="1800" dirty="0" smtClean="0"/>
              <a:t>Definition – </a:t>
            </a:r>
          </a:p>
          <a:p>
            <a:pPr marL="0" indent="0">
              <a:buNone/>
            </a:pPr>
            <a:r>
              <a:rPr lang="en-US" sz="1800" dirty="0" smtClean="0"/>
              <a:t>Foods- </a:t>
            </a:r>
          </a:p>
          <a:p>
            <a:pPr marL="0" indent="0">
              <a:buNone/>
            </a:pPr>
            <a:endParaRPr lang="en-US" sz="1800" dirty="0" smtClean="0"/>
          </a:p>
          <a:p>
            <a:pPr marL="0" indent="0">
              <a:buNone/>
            </a:pPr>
            <a:endParaRPr lang="en-US" sz="1800" dirty="0"/>
          </a:p>
          <a:p>
            <a:r>
              <a:rPr lang="en-US" sz="1800" b="1" u="sng" dirty="0" smtClean="0"/>
              <a:t>Fats</a:t>
            </a:r>
            <a:r>
              <a:rPr lang="en-US" sz="1800" dirty="0" smtClean="0"/>
              <a:t>: </a:t>
            </a:r>
          </a:p>
          <a:p>
            <a:pPr marL="0" indent="0">
              <a:buNone/>
            </a:pPr>
            <a:r>
              <a:rPr lang="en-US" sz="1800" dirty="0"/>
              <a:t>Definition – </a:t>
            </a:r>
          </a:p>
          <a:p>
            <a:pPr marL="0" indent="0">
              <a:buNone/>
            </a:pPr>
            <a:r>
              <a:rPr lang="en-US" sz="1800" dirty="0"/>
              <a:t>Foods- </a:t>
            </a:r>
            <a:endParaRPr lang="en-US" sz="1800" dirty="0" smtClean="0"/>
          </a:p>
          <a:p>
            <a:endParaRPr lang="en-US" sz="1800" dirty="0" smtClean="0"/>
          </a:p>
          <a:p>
            <a:endParaRPr lang="en-US" sz="1800" dirty="0"/>
          </a:p>
          <a:p>
            <a:r>
              <a:rPr lang="en-US" sz="1800" b="1" u="sng" dirty="0" smtClean="0"/>
              <a:t>Protein:</a:t>
            </a:r>
          </a:p>
          <a:p>
            <a:pPr marL="0" indent="0">
              <a:buNone/>
            </a:pPr>
            <a:r>
              <a:rPr lang="en-US" sz="1800" dirty="0"/>
              <a:t>Definition – </a:t>
            </a:r>
          </a:p>
          <a:p>
            <a:pPr marL="0" indent="0">
              <a:buNone/>
            </a:pPr>
            <a:r>
              <a:rPr lang="en-US" sz="1800" dirty="0"/>
              <a:t>Foods- </a:t>
            </a:r>
            <a:endParaRPr lang="en-US" sz="1800" dirty="0" smtClean="0"/>
          </a:p>
          <a:p>
            <a:endParaRPr lang="en-US" sz="1800" dirty="0"/>
          </a:p>
        </p:txBody>
      </p:sp>
      <p:sp>
        <p:nvSpPr>
          <p:cNvPr id="5" name="Footer Placeholder 4"/>
          <p:cNvSpPr>
            <a:spLocks noGrp="1"/>
          </p:cNvSpPr>
          <p:nvPr>
            <p:ph type="ftr" sz="quarter" idx="11"/>
          </p:nvPr>
        </p:nvSpPr>
        <p:spPr/>
        <p:txBody>
          <a:bodyPr/>
          <a:lstStyle/>
          <a:p>
            <a:r>
              <a:rPr lang="en-US" smtClean="0"/>
              <a:t>Full Name</a:t>
            </a:r>
            <a:endParaRPr lang="en-US"/>
          </a:p>
        </p:txBody>
      </p:sp>
      <p:sp>
        <p:nvSpPr>
          <p:cNvPr id="6" name="Slide Number Placeholder 5"/>
          <p:cNvSpPr>
            <a:spLocks noGrp="1"/>
          </p:cNvSpPr>
          <p:nvPr>
            <p:ph type="sldNum" sz="quarter" idx="12"/>
          </p:nvPr>
        </p:nvSpPr>
        <p:spPr/>
        <p:txBody>
          <a:bodyPr/>
          <a:lstStyle/>
          <a:p>
            <a:fld id="{2BB24122-AA85-BA47-A902-2C2AD3AB1466}" type="slidenum">
              <a:rPr lang="en-US" smtClean="0"/>
              <a:t>4</a:t>
            </a:fld>
            <a:endParaRPr lang="en-US"/>
          </a:p>
        </p:txBody>
      </p:sp>
      <p:sp>
        <p:nvSpPr>
          <p:cNvPr id="7" name="Rounded Rectangle 6"/>
          <p:cNvSpPr/>
          <p:nvPr/>
        </p:nvSpPr>
        <p:spPr>
          <a:xfrm>
            <a:off x="2022619" y="1870364"/>
            <a:ext cx="5098761" cy="3542397"/>
          </a:xfrm>
          <a:prstGeom prst="roundRect">
            <a:avLst/>
          </a:prstGeom>
          <a:solidFill>
            <a:schemeClr val="accent2">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2729348" y="2450324"/>
            <a:ext cx="3826361" cy="2246769"/>
          </a:xfrm>
          <a:prstGeom prst="rect">
            <a:avLst/>
          </a:prstGeom>
          <a:solidFill>
            <a:schemeClr val="accent2">
              <a:lumMod val="60000"/>
              <a:lumOff val="40000"/>
            </a:schemeClr>
          </a:solidFill>
        </p:spPr>
        <p:txBody>
          <a:bodyPr wrap="square" rtlCol="0">
            <a:spAutoFit/>
          </a:bodyPr>
          <a:lstStyle/>
          <a:p>
            <a:r>
              <a:rPr lang="en-GB" sz="2800" b="1" dirty="0" smtClean="0"/>
              <a:t>You need to give a definition and then examples of food you find it in. Next how will this help you in sports?</a:t>
            </a:r>
            <a:endParaRPr lang="en-GB" sz="2800" b="1" dirty="0"/>
          </a:p>
        </p:txBody>
      </p:sp>
    </p:spTree>
    <p:extLst>
      <p:ext uri="{BB962C8B-B14F-4D97-AF65-F5344CB8AC3E}">
        <p14:creationId xmlns:p14="http://schemas.microsoft.com/office/powerpoint/2010/main" val="1795400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ounded Rectangle 5"/>
          <p:cNvSpPr>
            <a:spLocks noChangeArrowheads="1"/>
          </p:cNvSpPr>
          <p:nvPr/>
        </p:nvSpPr>
        <p:spPr bwMode="auto">
          <a:xfrm>
            <a:off x="381000" y="4724400"/>
            <a:ext cx="8458200" cy="1219200"/>
          </a:xfrm>
          <a:prstGeom prst="roundRect">
            <a:avLst>
              <a:gd name="adj" fmla="val 16667"/>
            </a:avLst>
          </a:prstGeom>
          <a:solidFill>
            <a:srgbClr val="FF6600"/>
          </a:solidFill>
          <a:ln w="9525">
            <a:solidFill>
              <a:schemeClr val="tx1"/>
            </a:solidFill>
            <a:round/>
            <a:headEnd/>
            <a:tailEnd/>
          </a:ln>
        </p:spPr>
        <p:txBody>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endParaRPr lang="en-US" altLang="en-US"/>
          </a:p>
        </p:txBody>
      </p:sp>
      <p:pic>
        <p:nvPicPr>
          <p:cNvPr id="13315" name="Picture 4" descr="Food%20Grou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228600"/>
            <a:ext cx="2828925" cy="2262188"/>
          </a:xfrm>
          <a:prstGeom prst="rect">
            <a:avLst/>
          </a:prstGeom>
          <a:noFill/>
          <a:ln w="762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3316" name="WordArt 5"/>
          <p:cNvSpPr>
            <a:spLocks noChangeArrowheads="1" noChangeShapeType="1" noTextEdit="1"/>
          </p:cNvSpPr>
          <p:nvPr/>
        </p:nvSpPr>
        <p:spPr bwMode="auto">
          <a:xfrm>
            <a:off x="228600" y="381000"/>
            <a:ext cx="4954588" cy="188118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Deflate">
              <a:avLst>
                <a:gd name="adj" fmla="val 18750"/>
              </a:avLst>
            </a:prstTxWarp>
          </a:bodyPr>
          <a:lstStyle/>
          <a:p>
            <a:r>
              <a:rPr lang="en-GB" sz="6000" b="1" kern="10">
                <a:effectLst>
                  <a:outerShdw dist="35921" dir="2700000" algn="ctr" rotWithShape="0">
                    <a:srgbClr val="C0C0C0">
                      <a:alpha val="79999"/>
                    </a:srgbClr>
                  </a:outerShdw>
                </a:effectLst>
              </a:rPr>
              <a:t>Food groups</a:t>
            </a:r>
          </a:p>
        </p:txBody>
      </p:sp>
      <p:sp>
        <p:nvSpPr>
          <p:cNvPr id="13317" name="TextBox 3"/>
          <p:cNvSpPr txBox="1">
            <a:spLocks noChangeArrowheads="1"/>
          </p:cNvSpPr>
          <p:nvPr/>
        </p:nvSpPr>
        <p:spPr bwMode="auto">
          <a:xfrm>
            <a:off x="304800" y="2743200"/>
            <a:ext cx="5867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algn="l" eaLnBrk="1" hangingPunct="1"/>
            <a:r>
              <a:rPr lang="en-US" altLang="en-US"/>
              <a:t>LO: I can list the main food groups and describe their role in the body.</a:t>
            </a:r>
          </a:p>
        </p:txBody>
      </p:sp>
      <p:sp>
        <p:nvSpPr>
          <p:cNvPr id="13318" name="TextBox 4"/>
          <p:cNvSpPr txBox="1">
            <a:spLocks noChangeArrowheads="1"/>
          </p:cNvSpPr>
          <p:nvPr/>
        </p:nvSpPr>
        <p:spPr bwMode="auto">
          <a:xfrm>
            <a:off x="304800" y="4800600"/>
            <a:ext cx="8534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r>
              <a:rPr lang="en-US" altLang="en-US" u="sng">
                <a:solidFill>
                  <a:schemeClr val="bg1"/>
                </a:solidFill>
              </a:rPr>
              <a:t>Starter</a:t>
            </a:r>
            <a:r>
              <a:rPr lang="en-US" altLang="en-US">
                <a:solidFill>
                  <a:schemeClr val="bg1"/>
                </a:solidFill>
              </a:rPr>
              <a:t>: Write down what you ate yesterday for breakfast, lunch and tea</a:t>
            </a:r>
          </a:p>
          <a:p>
            <a:pPr eaLnBrk="1" hangingPunct="1"/>
            <a:endParaRPr lang="en-US" altLang="en-US"/>
          </a:p>
        </p:txBody>
      </p:sp>
    </p:spTree>
    <p:extLst>
      <p:ext uri="{BB962C8B-B14F-4D97-AF65-F5344CB8AC3E}">
        <p14:creationId xmlns:p14="http://schemas.microsoft.com/office/powerpoint/2010/main" val="852954225"/>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5"/>
          <p:cNvSpPr txBox="1">
            <a:spLocks noChangeArrowheads="1"/>
          </p:cNvSpPr>
          <p:nvPr/>
        </p:nvSpPr>
        <p:spPr bwMode="auto">
          <a:xfrm>
            <a:off x="1258888" y="333375"/>
            <a:ext cx="6264275" cy="1430338"/>
          </a:xfrm>
          <a:prstGeom prst="rect">
            <a:avLst/>
          </a:prstGeom>
          <a:solidFill>
            <a:srgbClr val="FFFFCC"/>
          </a:solidFill>
          <a:ln w="57150" cmpd="thinThick">
            <a:solidFill>
              <a:schemeClr val="tx1"/>
            </a:solidFill>
            <a:miter lim="800000"/>
            <a:headEnd/>
            <a:tailEnd/>
          </a:ln>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Our bodies need a variety of different foods so that they can keep working properly.</a:t>
            </a:r>
            <a:endParaRPr lang="en-US" altLang="en-US"/>
          </a:p>
        </p:txBody>
      </p:sp>
      <p:sp>
        <p:nvSpPr>
          <p:cNvPr id="14339" name="Text Box 6"/>
          <p:cNvSpPr txBox="1">
            <a:spLocks noChangeArrowheads="1"/>
          </p:cNvSpPr>
          <p:nvPr/>
        </p:nvSpPr>
        <p:spPr bwMode="auto">
          <a:xfrm>
            <a:off x="1476375" y="4724400"/>
            <a:ext cx="6264275" cy="1430338"/>
          </a:xfrm>
          <a:prstGeom prst="rect">
            <a:avLst/>
          </a:prstGeom>
          <a:solidFill>
            <a:srgbClr val="FFFFCC"/>
          </a:solidFill>
          <a:ln w="57150" cmpd="thinThick">
            <a:solidFill>
              <a:schemeClr val="tx1"/>
            </a:solidFill>
            <a:miter lim="800000"/>
            <a:headEnd/>
            <a:tailEnd/>
          </a:ln>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Let’s look at the sort of foods we should be eating and why they are good for us.</a:t>
            </a:r>
            <a:endParaRPr lang="en-US" altLang="en-US"/>
          </a:p>
        </p:txBody>
      </p:sp>
      <p:sp>
        <p:nvSpPr>
          <p:cNvPr id="14340" name="TextBox 4"/>
          <p:cNvSpPr txBox="1">
            <a:spLocks noChangeArrowheads="1"/>
          </p:cNvSpPr>
          <p:nvPr/>
        </p:nvSpPr>
        <p:spPr bwMode="auto">
          <a:xfrm>
            <a:off x="3886200" y="457200"/>
            <a:ext cx="184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endParaRPr lang="en-US" altLang="en-US"/>
          </a:p>
        </p:txBody>
      </p:sp>
      <p:pic>
        <p:nvPicPr>
          <p:cNvPr id="14341" name="Picture 4" descr="Food%20Group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2133600"/>
            <a:ext cx="2828925" cy="2262188"/>
          </a:xfrm>
          <a:prstGeom prst="rect">
            <a:avLst/>
          </a:prstGeom>
          <a:noFill/>
          <a:ln w="762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280152"/>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val 4"/>
          <p:cNvSpPr>
            <a:spLocks noChangeArrowheads="1"/>
          </p:cNvSpPr>
          <p:nvPr/>
        </p:nvSpPr>
        <p:spPr bwMode="auto">
          <a:xfrm>
            <a:off x="250825" y="0"/>
            <a:ext cx="3744913" cy="1989138"/>
          </a:xfrm>
          <a:prstGeom prst="ellipse">
            <a:avLst/>
          </a:prstGeom>
          <a:solidFill>
            <a:srgbClr val="FFFFCC"/>
          </a:solidFill>
          <a:ln w="57150" cmpd="thinThick">
            <a:solidFill>
              <a:schemeClr val="tx1"/>
            </a:solidFill>
            <a:round/>
            <a:headEnd/>
            <a:tailEnd/>
          </a:ln>
        </p:spPr>
        <p:txBody>
          <a:bodyPr wrap="none" anchor="ct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endParaRPr lang="en-US" altLang="en-US"/>
          </a:p>
        </p:txBody>
      </p:sp>
      <p:sp>
        <p:nvSpPr>
          <p:cNvPr id="15363" name="Text Box 5"/>
          <p:cNvSpPr txBox="1">
            <a:spLocks noChangeArrowheads="1"/>
          </p:cNvSpPr>
          <p:nvPr/>
        </p:nvSpPr>
        <p:spPr bwMode="auto">
          <a:xfrm>
            <a:off x="468313" y="333375"/>
            <a:ext cx="3455987"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b="1">
                <a:solidFill>
                  <a:srgbClr val="FF0000"/>
                </a:solidFill>
              </a:rPr>
              <a:t>Carbohydrates</a:t>
            </a:r>
            <a:r>
              <a:rPr lang="en-GB" altLang="en-US"/>
              <a:t> are in starchy and sugary foods.</a:t>
            </a:r>
            <a:endParaRPr lang="en-US" altLang="en-US"/>
          </a:p>
        </p:txBody>
      </p:sp>
      <p:sp>
        <p:nvSpPr>
          <p:cNvPr id="4102" name="Line 6"/>
          <p:cNvSpPr>
            <a:spLocks noChangeShapeType="1"/>
          </p:cNvSpPr>
          <p:nvPr/>
        </p:nvSpPr>
        <p:spPr bwMode="auto">
          <a:xfrm>
            <a:off x="3995738" y="908050"/>
            <a:ext cx="863600" cy="0"/>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4103" name="Oval 7"/>
          <p:cNvSpPr>
            <a:spLocks noChangeArrowheads="1"/>
          </p:cNvSpPr>
          <p:nvPr/>
        </p:nvSpPr>
        <p:spPr bwMode="auto">
          <a:xfrm>
            <a:off x="4859338" y="260350"/>
            <a:ext cx="3744912" cy="1296988"/>
          </a:xfrm>
          <a:prstGeom prst="ellipse">
            <a:avLst/>
          </a:prstGeom>
          <a:solidFill>
            <a:srgbClr val="FFFFCC"/>
          </a:solidFill>
          <a:ln w="57150" cmpd="thinThick">
            <a:solidFill>
              <a:schemeClr val="tx1"/>
            </a:solidFill>
            <a:round/>
            <a:headEnd/>
            <a:tailEnd/>
          </a:ln>
        </p:spPr>
        <p:txBody>
          <a:bodyPr wrap="none" anchor="ct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endParaRPr lang="en-US" altLang="en-US"/>
          </a:p>
        </p:txBody>
      </p:sp>
      <p:sp>
        <p:nvSpPr>
          <p:cNvPr id="4104" name="Text Box 8"/>
          <p:cNvSpPr txBox="1">
            <a:spLocks noChangeArrowheads="1"/>
          </p:cNvSpPr>
          <p:nvPr/>
        </p:nvSpPr>
        <p:spPr bwMode="auto">
          <a:xfrm>
            <a:off x="5148263" y="404813"/>
            <a:ext cx="316865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Carbohydrates give you energy.</a:t>
            </a:r>
            <a:endParaRPr lang="en-US" altLang="en-US"/>
          </a:p>
        </p:txBody>
      </p:sp>
      <p:sp>
        <p:nvSpPr>
          <p:cNvPr id="4105" name="Line 9"/>
          <p:cNvSpPr>
            <a:spLocks noChangeShapeType="1"/>
          </p:cNvSpPr>
          <p:nvPr/>
        </p:nvSpPr>
        <p:spPr bwMode="auto">
          <a:xfrm flipH="1">
            <a:off x="6084888" y="1557338"/>
            <a:ext cx="647700" cy="719137"/>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4106" name="Oval 10"/>
          <p:cNvSpPr>
            <a:spLocks noChangeArrowheads="1"/>
          </p:cNvSpPr>
          <p:nvPr/>
        </p:nvSpPr>
        <p:spPr bwMode="auto">
          <a:xfrm>
            <a:off x="2843213" y="2060575"/>
            <a:ext cx="3744912" cy="1296988"/>
          </a:xfrm>
          <a:prstGeom prst="ellipse">
            <a:avLst/>
          </a:prstGeom>
          <a:solidFill>
            <a:srgbClr val="FFFFCC"/>
          </a:solidFill>
          <a:ln w="57150" cmpd="thinThick">
            <a:solidFill>
              <a:schemeClr val="tx1"/>
            </a:solidFill>
            <a:round/>
            <a:headEnd/>
            <a:tailEnd/>
          </a:ln>
        </p:spPr>
        <p:txBody>
          <a:bodyPr wrap="none" anchor="ct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endParaRPr lang="en-US" altLang="en-US"/>
          </a:p>
        </p:txBody>
      </p:sp>
      <p:sp>
        <p:nvSpPr>
          <p:cNvPr id="4108" name="Text Box 12"/>
          <p:cNvSpPr txBox="1">
            <a:spLocks noChangeArrowheads="1"/>
          </p:cNvSpPr>
          <p:nvPr/>
        </p:nvSpPr>
        <p:spPr bwMode="auto">
          <a:xfrm>
            <a:off x="2771775" y="2276475"/>
            <a:ext cx="396081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These foods contain carbohydrates.</a:t>
            </a:r>
            <a:endParaRPr lang="en-US" altLang="en-US"/>
          </a:p>
        </p:txBody>
      </p:sp>
      <p:grpSp>
        <p:nvGrpSpPr>
          <p:cNvPr id="2" name="Group 25"/>
          <p:cNvGrpSpPr>
            <a:grpSpLocks/>
          </p:cNvGrpSpPr>
          <p:nvPr/>
        </p:nvGrpSpPr>
        <p:grpSpPr bwMode="auto">
          <a:xfrm>
            <a:off x="179388" y="3068638"/>
            <a:ext cx="8569325" cy="3400425"/>
            <a:chOff x="179388" y="3068638"/>
            <a:chExt cx="8569325" cy="3400425"/>
          </a:xfrm>
        </p:grpSpPr>
        <p:sp>
          <p:nvSpPr>
            <p:cNvPr id="15373" name="Line 14"/>
            <p:cNvSpPr>
              <a:spLocks noChangeShapeType="1"/>
            </p:cNvSpPr>
            <p:nvPr/>
          </p:nvSpPr>
          <p:spPr bwMode="auto">
            <a:xfrm flipH="1">
              <a:off x="2195513" y="3068638"/>
              <a:ext cx="936625" cy="865187"/>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5374" name="Line 15"/>
            <p:cNvSpPr>
              <a:spLocks noChangeShapeType="1"/>
            </p:cNvSpPr>
            <p:nvPr/>
          </p:nvSpPr>
          <p:spPr bwMode="auto">
            <a:xfrm flipH="1">
              <a:off x="3708400" y="3357563"/>
              <a:ext cx="503238" cy="1584325"/>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5375" name="Line 16"/>
            <p:cNvSpPr>
              <a:spLocks noChangeShapeType="1"/>
            </p:cNvSpPr>
            <p:nvPr/>
          </p:nvSpPr>
          <p:spPr bwMode="auto">
            <a:xfrm>
              <a:off x="5219700" y="3357563"/>
              <a:ext cx="647700" cy="2016125"/>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5376" name="Line 17"/>
            <p:cNvSpPr>
              <a:spLocks noChangeShapeType="1"/>
            </p:cNvSpPr>
            <p:nvPr/>
          </p:nvSpPr>
          <p:spPr bwMode="auto">
            <a:xfrm>
              <a:off x="6227763" y="3068638"/>
              <a:ext cx="1081087" cy="1081087"/>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pic>
          <p:nvPicPr>
            <p:cNvPr id="15377" name="Picture 23" descr="pota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3716338"/>
              <a:ext cx="17907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8" name="Picture 24" descr="cere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9113" y="4365625"/>
              <a:ext cx="1816100"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9" name="Picture 25" descr="ric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025" y="3357563"/>
              <a:ext cx="17907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80" name="Picture 26" descr="spaghetti"/>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64163" y="4868863"/>
              <a:ext cx="18161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81" name="Text Box 27"/>
            <p:cNvSpPr txBox="1">
              <a:spLocks noChangeArrowheads="1"/>
            </p:cNvSpPr>
            <p:nvPr/>
          </p:nvSpPr>
          <p:spPr bwMode="auto">
            <a:xfrm>
              <a:off x="179388" y="4437063"/>
              <a:ext cx="16573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potato</a:t>
              </a:r>
              <a:endParaRPr lang="en-US" altLang="en-US"/>
            </a:p>
          </p:txBody>
        </p:sp>
        <p:sp>
          <p:nvSpPr>
            <p:cNvPr id="15382" name="Text Box 28"/>
            <p:cNvSpPr txBox="1">
              <a:spLocks noChangeArrowheads="1"/>
            </p:cNvSpPr>
            <p:nvPr/>
          </p:nvSpPr>
          <p:spPr bwMode="auto">
            <a:xfrm>
              <a:off x="2771775" y="5589588"/>
              <a:ext cx="17287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cereal</a:t>
              </a:r>
              <a:endParaRPr lang="en-US" altLang="en-US"/>
            </a:p>
          </p:txBody>
        </p:sp>
        <p:sp>
          <p:nvSpPr>
            <p:cNvPr id="15383" name="Text Box 29"/>
            <p:cNvSpPr txBox="1">
              <a:spLocks noChangeArrowheads="1"/>
            </p:cNvSpPr>
            <p:nvPr/>
          </p:nvSpPr>
          <p:spPr bwMode="auto">
            <a:xfrm>
              <a:off x="5940425" y="5949950"/>
              <a:ext cx="1584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pasta</a:t>
              </a:r>
              <a:endParaRPr lang="en-US" altLang="en-US"/>
            </a:p>
          </p:txBody>
        </p:sp>
        <p:sp>
          <p:nvSpPr>
            <p:cNvPr id="15384" name="Text Box 30"/>
            <p:cNvSpPr txBox="1">
              <a:spLocks noChangeArrowheads="1"/>
            </p:cNvSpPr>
            <p:nvPr/>
          </p:nvSpPr>
          <p:spPr bwMode="auto">
            <a:xfrm>
              <a:off x="7380288" y="4581525"/>
              <a:ext cx="13684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rice</a:t>
              </a:r>
              <a:endParaRPr lang="en-US" altLang="en-US"/>
            </a:p>
          </p:txBody>
        </p:sp>
      </p:grpSp>
      <p:pic>
        <p:nvPicPr>
          <p:cNvPr id="4127" name="Picture 31" descr="boy_bouncing_soccer_ball_knees_lg_cl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7462838" y="765175"/>
            <a:ext cx="1757362" cy="251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6" descr="Marathon"/>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000" y="838200"/>
            <a:ext cx="7239000" cy="513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168383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102"/>
                                        </p:tgtEl>
                                        <p:attrNameLst>
                                          <p:attrName>style.visibility</p:attrName>
                                        </p:attrNameLst>
                                      </p:cBhvr>
                                      <p:to>
                                        <p:strVal val="visible"/>
                                      </p:to>
                                    </p:set>
                                    <p:animEffect transition="in" filter="wipe(left)">
                                      <p:cBhvr>
                                        <p:cTn id="7" dur="500"/>
                                        <p:tgtEl>
                                          <p:spTgt spid="41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4103"/>
                                        </p:tgtEl>
                                        <p:attrNameLst>
                                          <p:attrName>style.visibility</p:attrName>
                                        </p:attrNameLst>
                                      </p:cBhvr>
                                      <p:to>
                                        <p:strVal val="visible"/>
                                      </p:to>
                                    </p:set>
                                    <p:anim calcmode="lin" valueType="num">
                                      <p:cBhvr>
                                        <p:cTn id="12" dur="500" fill="hold"/>
                                        <p:tgtEl>
                                          <p:spTgt spid="4103"/>
                                        </p:tgtEl>
                                        <p:attrNameLst>
                                          <p:attrName>ppt_w</p:attrName>
                                        </p:attrNameLst>
                                      </p:cBhvr>
                                      <p:tavLst>
                                        <p:tav tm="0">
                                          <p:val>
                                            <p:fltVal val="0"/>
                                          </p:val>
                                        </p:tav>
                                        <p:tav tm="100000">
                                          <p:val>
                                            <p:strVal val="#ppt_w"/>
                                          </p:val>
                                        </p:tav>
                                      </p:tavLst>
                                    </p:anim>
                                    <p:anim calcmode="lin" valueType="num">
                                      <p:cBhvr>
                                        <p:cTn id="13" dur="500" fill="hold"/>
                                        <p:tgtEl>
                                          <p:spTgt spid="4103"/>
                                        </p:tgtEl>
                                        <p:attrNameLst>
                                          <p:attrName>ppt_h</p:attrName>
                                        </p:attrNameLst>
                                      </p:cBhvr>
                                      <p:tavLst>
                                        <p:tav tm="0">
                                          <p:val>
                                            <p:fltVal val="0"/>
                                          </p:val>
                                        </p:tav>
                                        <p:tav tm="100000">
                                          <p:val>
                                            <p:strVal val="#ppt_h"/>
                                          </p:val>
                                        </p:tav>
                                      </p:tavLst>
                                    </p:anim>
                                    <p:animEffect transition="in" filter="fade">
                                      <p:cBhvr>
                                        <p:cTn id="14" dur="500"/>
                                        <p:tgtEl>
                                          <p:spTgt spid="4103"/>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4104"/>
                                        </p:tgtEl>
                                        <p:attrNameLst>
                                          <p:attrName>style.visibility</p:attrName>
                                        </p:attrNameLst>
                                      </p:cBhvr>
                                      <p:to>
                                        <p:strVal val="visible"/>
                                      </p:to>
                                    </p:set>
                                    <p:anim calcmode="lin" valueType="num">
                                      <p:cBhvr>
                                        <p:cTn id="17" dur="500" fill="hold"/>
                                        <p:tgtEl>
                                          <p:spTgt spid="4104"/>
                                        </p:tgtEl>
                                        <p:attrNameLst>
                                          <p:attrName>ppt_w</p:attrName>
                                        </p:attrNameLst>
                                      </p:cBhvr>
                                      <p:tavLst>
                                        <p:tav tm="0">
                                          <p:val>
                                            <p:fltVal val="0"/>
                                          </p:val>
                                        </p:tav>
                                        <p:tav tm="100000">
                                          <p:val>
                                            <p:strVal val="#ppt_w"/>
                                          </p:val>
                                        </p:tav>
                                      </p:tavLst>
                                    </p:anim>
                                    <p:anim calcmode="lin" valueType="num">
                                      <p:cBhvr>
                                        <p:cTn id="18" dur="500" fill="hold"/>
                                        <p:tgtEl>
                                          <p:spTgt spid="4104"/>
                                        </p:tgtEl>
                                        <p:attrNameLst>
                                          <p:attrName>ppt_h</p:attrName>
                                        </p:attrNameLst>
                                      </p:cBhvr>
                                      <p:tavLst>
                                        <p:tav tm="0">
                                          <p:val>
                                            <p:fltVal val="0"/>
                                          </p:val>
                                        </p:tav>
                                        <p:tav tm="100000">
                                          <p:val>
                                            <p:strVal val="#ppt_h"/>
                                          </p:val>
                                        </p:tav>
                                      </p:tavLst>
                                    </p:anim>
                                    <p:animEffect transition="in" filter="fade">
                                      <p:cBhvr>
                                        <p:cTn id="19" dur="500"/>
                                        <p:tgtEl>
                                          <p:spTgt spid="4104"/>
                                        </p:tgtEl>
                                      </p:cBhvr>
                                    </p:animEffect>
                                  </p:childTnLst>
                                </p:cTn>
                              </p:par>
                              <p:par>
                                <p:cTn id="20" presetID="53" presetClass="entr" presetSubtype="0" fill="hold" nodeType="withEffect">
                                  <p:stCondLst>
                                    <p:cond delay="0"/>
                                  </p:stCondLst>
                                  <p:childTnLst>
                                    <p:set>
                                      <p:cBhvr>
                                        <p:cTn id="21" dur="1" fill="hold">
                                          <p:stCondLst>
                                            <p:cond delay="0"/>
                                          </p:stCondLst>
                                        </p:cTn>
                                        <p:tgtEl>
                                          <p:spTgt spid="4127"/>
                                        </p:tgtEl>
                                        <p:attrNameLst>
                                          <p:attrName>style.visibility</p:attrName>
                                        </p:attrNameLst>
                                      </p:cBhvr>
                                      <p:to>
                                        <p:strVal val="visible"/>
                                      </p:to>
                                    </p:set>
                                    <p:anim calcmode="lin" valueType="num">
                                      <p:cBhvr>
                                        <p:cTn id="22" dur="500" fill="hold"/>
                                        <p:tgtEl>
                                          <p:spTgt spid="4127"/>
                                        </p:tgtEl>
                                        <p:attrNameLst>
                                          <p:attrName>ppt_w</p:attrName>
                                        </p:attrNameLst>
                                      </p:cBhvr>
                                      <p:tavLst>
                                        <p:tav tm="0">
                                          <p:val>
                                            <p:fltVal val="0"/>
                                          </p:val>
                                        </p:tav>
                                        <p:tav tm="100000">
                                          <p:val>
                                            <p:strVal val="#ppt_w"/>
                                          </p:val>
                                        </p:tav>
                                      </p:tavLst>
                                    </p:anim>
                                    <p:anim calcmode="lin" valueType="num">
                                      <p:cBhvr>
                                        <p:cTn id="23" dur="500" fill="hold"/>
                                        <p:tgtEl>
                                          <p:spTgt spid="4127"/>
                                        </p:tgtEl>
                                        <p:attrNameLst>
                                          <p:attrName>ppt_h</p:attrName>
                                        </p:attrNameLst>
                                      </p:cBhvr>
                                      <p:tavLst>
                                        <p:tav tm="0">
                                          <p:val>
                                            <p:fltVal val="0"/>
                                          </p:val>
                                        </p:tav>
                                        <p:tav tm="100000">
                                          <p:val>
                                            <p:strVal val="#ppt_h"/>
                                          </p:val>
                                        </p:tav>
                                      </p:tavLst>
                                    </p:anim>
                                    <p:animEffect transition="in" filter="fade">
                                      <p:cBhvr>
                                        <p:cTn id="24" dur="500"/>
                                        <p:tgtEl>
                                          <p:spTgt spid="412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nodeType="clickEffect">
                                  <p:stCondLst>
                                    <p:cond delay="0"/>
                                  </p:stCondLst>
                                  <p:childTnLst>
                                    <p:set>
                                      <p:cBhvr>
                                        <p:cTn id="28" dur="1" fill="hold">
                                          <p:stCondLst>
                                            <p:cond delay="0"/>
                                          </p:stCondLst>
                                        </p:cTn>
                                        <p:tgtEl>
                                          <p:spTgt spid="4105"/>
                                        </p:tgtEl>
                                        <p:attrNameLst>
                                          <p:attrName>style.visibility</p:attrName>
                                        </p:attrNameLst>
                                      </p:cBhvr>
                                      <p:to>
                                        <p:strVal val="visible"/>
                                      </p:to>
                                    </p:set>
                                    <p:animEffect transition="in" filter="wipe(up)">
                                      <p:cBhvr>
                                        <p:cTn id="29" dur="500"/>
                                        <p:tgtEl>
                                          <p:spTgt spid="410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4106"/>
                                        </p:tgtEl>
                                        <p:attrNameLst>
                                          <p:attrName>style.visibility</p:attrName>
                                        </p:attrNameLst>
                                      </p:cBhvr>
                                      <p:to>
                                        <p:strVal val="visible"/>
                                      </p:to>
                                    </p:set>
                                    <p:anim calcmode="lin" valueType="num">
                                      <p:cBhvr>
                                        <p:cTn id="34" dur="500" fill="hold"/>
                                        <p:tgtEl>
                                          <p:spTgt spid="4106"/>
                                        </p:tgtEl>
                                        <p:attrNameLst>
                                          <p:attrName>ppt_w</p:attrName>
                                        </p:attrNameLst>
                                      </p:cBhvr>
                                      <p:tavLst>
                                        <p:tav tm="0">
                                          <p:val>
                                            <p:fltVal val="0"/>
                                          </p:val>
                                        </p:tav>
                                        <p:tav tm="100000">
                                          <p:val>
                                            <p:strVal val="#ppt_w"/>
                                          </p:val>
                                        </p:tav>
                                      </p:tavLst>
                                    </p:anim>
                                    <p:anim calcmode="lin" valueType="num">
                                      <p:cBhvr>
                                        <p:cTn id="35" dur="500" fill="hold"/>
                                        <p:tgtEl>
                                          <p:spTgt spid="4106"/>
                                        </p:tgtEl>
                                        <p:attrNameLst>
                                          <p:attrName>ppt_h</p:attrName>
                                        </p:attrNameLst>
                                      </p:cBhvr>
                                      <p:tavLst>
                                        <p:tav tm="0">
                                          <p:val>
                                            <p:fltVal val="0"/>
                                          </p:val>
                                        </p:tav>
                                        <p:tav tm="100000">
                                          <p:val>
                                            <p:strVal val="#ppt_h"/>
                                          </p:val>
                                        </p:tav>
                                      </p:tavLst>
                                    </p:anim>
                                    <p:animEffect transition="in" filter="fade">
                                      <p:cBhvr>
                                        <p:cTn id="36" dur="500"/>
                                        <p:tgtEl>
                                          <p:spTgt spid="4106"/>
                                        </p:tgtEl>
                                      </p:cBhvr>
                                    </p:animEffect>
                                  </p:childTnLst>
                                </p:cTn>
                              </p:par>
                              <p:par>
                                <p:cTn id="37" presetID="53" presetClass="entr" presetSubtype="0" fill="hold" grpId="0" nodeType="withEffect">
                                  <p:stCondLst>
                                    <p:cond delay="0"/>
                                  </p:stCondLst>
                                  <p:childTnLst>
                                    <p:set>
                                      <p:cBhvr>
                                        <p:cTn id="38" dur="1" fill="hold">
                                          <p:stCondLst>
                                            <p:cond delay="0"/>
                                          </p:stCondLst>
                                        </p:cTn>
                                        <p:tgtEl>
                                          <p:spTgt spid="4108"/>
                                        </p:tgtEl>
                                        <p:attrNameLst>
                                          <p:attrName>style.visibility</p:attrName>
                                        </p:attrNameLst>
                                      </p:cBhvr>
                                      <p:to>
                                        <p:strVal val="visible"/>
                                      </p:to>
                                    </p:set>
                                    <p:anim calcmode="lin" valueType="num">
                                      <p:cBhvr>
                                        <p:cTn id="39" dur="500" fill="hold"/>
                                        <p:tgtEl>
                                          <p:spTgt spid="4108"/>
                                        </p:tgtEl>
                                        <p:attrNameLst>
                                          <p:attrName>ppt_w</p:attrName>
                                        </p:attrNameLst>
                                      </p:cBhvr>
                                      <p:tavLst>
                                        <p:tav tm="0">
                                          <p:val>
                                            <p:fltVal val="0"/>
                                          </p:val>
                                        </p:tav>
                                        <p:tav tm="100000">
                                          <p:val>
                                            <p:strVal val="#ppt_w"/>
                                          </p:val>
                                        </p:tav>
                                      </p:tavLst>
                                    </p:anim>
                                    <p:anim calcmode="lin" valueType="num">
                                      <p:cBhvr>
                                        <p:cTn id="40" dur="500" fill="hold"/>
                                        <p:tgtEl>
                                          <p:spTgt spid="4108"/>
                                        </p:tgtEl>
                                        <p:attrNameLst>
                                          <p:attrName>ppt_h</p:attrName>
                                        </p:attrNameLst>
                                      </p:cBhvr>
                                      <p:tavLst>
                                        <p:tav tm="0">
                                          <p:val>
                                            <p:fltVal val="0"/>
                                          </p:val>
                                        </p:tav>
                                        <p:tav tm="100000">
                                          <p:val>
                                            <p:strVal val="#ppt_h"/>
                                          </p:val>
                                        </p:tav>
                                      </p:tavLst>
                                    </p:anim>
                                    <p:animEffect transition="in" filter="fade">
                                      <p:cBhvr>
                                        <p:cTn id="41" dur="500"/>
                                        <p:tgtEl>
                                          <p:spTgt spid="4108"/>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3" presetClass="entr" presetSubtype="0" fill="hold" nodeType="clickEffect">
                                  <p:stCondLst>
                                    <p:cond delay="0"/>
                                  </p:stCondLst>
                                  <p:childTnLst>
                                    <p:set>
                                      <p:cBhvr>
                                        <p:cTn id="45" dur="1" fill="hold">
                                          <p:stCondLst>
                                            <p:cond delay="0"/>
                                          </p:stCondLst>
                                        </p:cTn>
                                        <p:tgtEl>
                                          <p:spTgt spid="2"/>
                                        </p:tgtEl>
                                        <p:attrNameLst>
                                          <p:attrName>style.visibility</p:attrName>
                                        </p:attrNameLst>
                                      </p:cBhvr>
                                      <p:to>
                                        <p:strVal val="visible"/>
                                      </p:to>
                                    </p:set>
                                    <p:anim calcmode="lin" valueType="num">
                                      <p:cBhvr>
                                        <p:cTn id="46" dur="500" fill="hold"/>
                                        <p:tgtEl>
                                          <p:spTgt spid="2"/>
                                        </p:tgtEl>
                                        <p:attrNameLst>
                                          <p:attrName>ppt_w</p:attrName>
                                        </p:attrNameLst>
                                      </p:cBhvr>
                                      <p:tavLst>
                                        <p:tav tm="0">
                                          <p:val>
                                            <p:fltVal val="0"/>
                                          </p:val>
                                        </p:tav>
                                        <p:tav tm="100000">
                                          <p:val>
                                            <p:strVal val="#ppt_w"/>
                                          </p:val>
                                        </p:tav>
                                      </p:tavLst>
                                    </p:anim>
                                    <p:anim calcmode="lin" valueType="num">
                                      <p:cBhvr>
                                        <p:cTn id="47" dur="500" fill="hold"/>
                                        <p:tgtEl>
                                          <p:spTgt spid="2"/>
                                        </p:tgtEl>
                                        <p:attrNameLst>
                                          <p:attrName>ppt_h</p:attrName>
                                        </p:attrNameLst>
                                      </p:cBhvr>
                                      <p:tavLst>
                                        <p:tav tm="0">
                                          <p:val>
                                            <p:fltVal val="0"/>
                                          </p:val>
                                        </p:tav>
                                        <p:tav tm="100000">
                                          <p:val>
                                            <p:strVal val="#ppt_h"/>
                                          </p:val>
                                        </p:tav>
                                      </p:tavLst>
                                    </p:anim>
                                    <p:animEffect transition="in" filter="fade">
                                      <p:cBhvr>
                                        <p:cTn id="48" dur="500"/>
                                        <p:tgtEl>
                                          <p:spTgt spid="2"/>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3" presetClass="entr" presetSubtype="0" fill="hold" nodeType="clickEffect">
                                  <p:stCondLst>
                                    <p:cond delay="0"/>
                                  </p:stCondLst>
                                  <p:childTnLst>
                                    <p:set>
                                      <p:cBhvr>
                                        <p:cTn id="52" dur="1" fill="hold">
                                          <p:stCondLst>
                                            <p:cond delay="0"/>
                                          </p:stCondLst>
                                        </p:cTn>
                                        <p:tgtEl>
                                          <p:spTgt spid="24"/>
                                        </p:tgtEl>
                                        <p:attrNameLst>
                                          <p:attrName>style.visibility</p:attrName>
                                        </p:attrNameLst>
                                      </p:cBhvr>
                                      <p:to>
                                        <p:strVal val="visible"/>
                                      </p:to>
                                    </p:set>
                                    <p:anim calcmode="lin" valueType="num">
                                      <p:cBhvr>
                                        <p:cTn id="53" dur="500" fill="hold"/>
                                        <p:tgtEl>
                                          <p:spTgt spid="24"/>
                                        </p:tgtEl>
                                        <p:attrNameLst>
                                          <p:attrName>ppt_w</p:attrName>
                                        </p:attrNameLst>
                                      </p:cBhvr>
                                      <p:tavLst>
                                        <p:tav tm="0">
                                          <p:val>
                                            <p:fltVal val="0"/>
                                          </p:val>
                                        </p:tav>
                                        <p:tav tm="100000">
                                          <p:val>
                                            <p:strVal val="#ppt_w"/>
                                          </p:val>
                                        </p:tav>
                                      </p:tavLst>
                                    </p:anim>
                                    <p:anim calcmode="lin" valueType="num">
                                      <p:cBhvr>
                                        <p:cTn id="54" dur="500" fill="hold"/>
                                        <p:tgtEl>
                                          <p:spTgt spid="24"/>
                                        </p:tgtEl>
                                        <p:attrNameLst>
                                          <p:attrName>ppt_h</p:attrName>
                                        </p:attrNameLst>
                                      </p:cBhvr>
                                      <p:tavLst>
                                        <p:tav tm="0">
                                          <p:val>
                                            <p:fltVal val="0"/>
                                          </p:val>
                                        </p:tav>
                                        <p:tav tm="100000">
                                          <p:val>
                                            <p:strVal val="#ppt_h"/>
                                          </p:val>
                                        </p:tav>
                                      </p:tavLst>
                                    </p:anim>
                                    <p:animEffect transition="in" filter="fade">
                                      <p:cBhvr>
                                        <p:cTn id="5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animBg="1"/>
      <p:bldP spid="4104" grpId="0"/>
      <p:bldP spid="4106" grpId="0" animBg="1"/>
      <p:bldP spid="410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Oval 2"/>
          <p:cNvSpPr>
            <a:spLocks noChangeArrowheads="1"/>
          </p:cNvSpPr>
          <p:nvPr/>
        </p:nvSpPr>
        <p:spPr bwMode="auto">
          <a:xfrm>
            <a:off x="250825" y="0"/>
            <a:ext cx="3744913" cy="1584325"/>
          </a:xfrm>
          <a:prstGeom prst="ellipse">
            <a:avLst/>
          </a:prstGeom>
          <a:solidFill>
            <a:srgbClr val="FFFFCC"/>
          </a:solidFill>
          <a:ln w="57150" cmpd="thinThick">
            <a:solidFill>
              <a:schemeClr val="tx1"/>
            </a:solidFill>
            <a:round/>
            <a:headEnd/>
            <a:tailEnd/>
          </a:ln>
        </p:spPr>
        <p:txBody>
          <a:bodyPr wrap="none" anchor="ct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endParaRPr lang="en-US" altLang="en-US"/>
          </a:p>
        </p:txBody>
      </p:sp>
      <p:sp>
        <p:nvSpPr>
          <p:cNvPr id="16387" name="Text Box 3"/>
          <p:cNvSpPr txBox="1">
            <a:spLocks noChangeArrowheads="1"/>
          </p:cNvSpPr>
          <p:nvPr/>
        </p:nvSpPr>
        <p:spPr bwMode="auto">
          <a:xfrm>
            <a:off x="611188" y="115888"/>
            <a:ext cx="317023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Meat &amp; Fish contain </a:t>
            </a:r>
            <a:r>
              <a:rPr lang="en-GB" altLang="en-US" b="1">
                <a:solidFill>
                  <a:srgbClr val="FF0000"/>
                </a:solidFill>
              </a:rPr>
              <a:t>protein</a:t>
            </a:r>
            <a:r>
              <a:rPr lang="en-GB" altLang="en-US"/>
              <a:t>.</a:t>
            </a:r>
            <a:endParaRPr lang="en-US" altLang="en-US"/>
          </a:p>
        </p:txBody>
      </p:sp>
      <p:sp>
        <p:nvSpPr>
          <p:cNvPr id="8196" name="Line 4"/>
          <p:cNvSpPr>
            <a:spLocks noChangeShapeType="1"/>
          </p:cNvSpPr>
          <p:nvPr/>
        </p:nvSpPr>
        <p:spPr bwMode="auto">
          <a:xfrm>
            <a:off x="3995738" y="908050"/>
            <a:ext cx="863600" cy="0"/>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8197" name="Oval 5"/>
          <p:cNvSpPr>
            <a:spLocks noChangeArrowheads="1"/>
          </p:cNvSpPr>
          <p:nvPr/>
        </p:nvSpPr>
        <p:spPr bwMode="auto">
          <a:xfrm>
            <a:off x="4859338" y="0"/>
            <a:ext cx="4284662" cy="1773238"/>
          </a:xfrm>
          <a:prstGeom prst="ellipse">
            <a:avLst/>
          </a:prstGeom>
          <a:solidFill>
            <a:srgbClr val="FFFFCC"/>
          </a:solidFill>
          <a:ln w="57150" cmpd="thinThick">
            <a:solidFill>
              <a:schemeClr val="tx1"/>
            </a:solidFill>
            <a:round/>
            <a:headEnd/>
            <a:tailEnd/>
          </a:ln>
        </p:spPr>
        <p:txBody>
          <a:bodyPr wrap="none" anchor="ct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endParaRPr lang="en-US" altLang="en-US"/>
          </a:p>
        </p:txBody>
      </p:sp>
      <p:sp>
        <p:nvSpPr>
          <p:cNvPr id="8198" name="Text Box 6"/>
          <p:cNvSpPr txBox="1">
            <a:spLocks noChangeArrowheads="1"/>
          </p:cNvSpPr>
          <p:nvPr/>
        </p:nvSpPr>
        <p:spPr bwMode="auto">
          <a:xfrm>
            <a:off x="5148263" y="304800"/>
            <a:ext cx="381635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Proteins help your body grow and repair itself.</a:t>
            </a:r>
            <a:endParaRPr lang="en-US" altLang="en-US"/>
          </a:p>
        </p:txBody>
      </p:sp>
      <p:sp>
        <p:nvSpPr>
          <p:cNvPr id="8199" name="Line 7"/>
          <p:cNvSpPr>
            <a:spLocks noChangeShapeType="1"/>
          </p:cNvSpPr>
          <p:nvPr/>
        </p:nvSpPr>
        <p:spPr bwMode="auto">
          <a:xfrm flipH="1">
            <a:off x="6516688" y="1773238"/>
            <a:ext cx="215900" cy="503237"/>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8200" name="Oval 8"/>
          <p:cNvSpPr>
            <a:spLocks noChangeArrowheads="1"/>
          </p:cNvSpPr>
          <p:nvPr/>
        </p:nvSpPr>
        <p:spPr bwMode="auto">
          <a:xfrm>
            <a:off x="2555875" y="2060575"/>
            <a:ext cx="4464050" cy="1296988"/>
          </a:xfrm>
          <a:prstGeom prst="ellipse">
            <a:avLst/>
          </a:prstGeom>
          <a:solidFill>
            <a:srgbClr val="FFFFCC"/>
          </a:solidFill>
          <a:ln w="57150" cmpd="thinThick">
            <a:solidFill>
              <a:schemeClr val="tx1"/>
            </a:solidFill>
            <a:round/>
            <a:headEnd/>
            <a:tailEnd/>
          </a:ln>
        </p:spPr>
        <p:txBody>
          <a:bodyPr wrap="none" anchor="ct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endParaRPr lang="en-US" altLang="en-US"/>
          </a:p>
        </p:txBody>
      </p:sp>
      <p:sp>
        <p:nvSpPr>
          <p:cNvPr id="8202" name="Text Box 10"/>
          <p:cNvSpPr txBox="1">
            <a:spLocks noChangeArrowheads="1"/>
          </p:cNvSpPr>
          <p:nvPr/>
        </p:nvSpPr>
        <p:spPr bwMode="auto">
          <a:xfrm>
            <a:off x="2771775" y="2133600"/>
            <a:ext cx="417671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Here are some good ways of getting protein.</a:t>
            </a:r>
            <a:endParaRPr lang="en-US" altLang="en-US"/>
          </a:p>
        </p:txBody>
      </p:sp>
      <p:pic>
        <p:nvPicPr>
          <p:cNvPr id="8217" name="Picture 25" descr="patient_improving_lg_cl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164388" y="1484313"/>
            <a:ext cx="1751012" cy="186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27"/>
          <p:cNvGrpSpPr>
            <a:grpSpLocks/>
          </p:cNvGrpSpPr>
          <p:nvPr/>
        </p:nvGrpSpPr>
        <p:grpSpPr bwMode="auto">
          <a:xfrm>
            <a:off x="381000" y="3068638"/>
            <a:ext cx="8586788" cy="3400425"/>
            <a:chOff x="381000" y="3068638"/>
            <a:chExt cx="8586788" cy="3400425"/>
          </a:xfrm>
        </p:grpSpPr>
        <p:pic>
          <p:nvPicPr>
            <p:cNvPr id="16397" name="Picture 27" descr="eg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575" y="5013325"/>
              <a:ext cx="8636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398" name="Group 26"/>
            <p:cNvGrpSpPr>
              <a:grpSpLocks/>
            </p:cNvGrpSpPr>
            <p:nvPr/>
          </p:nvGrpSpPr>
          <p:grpSpPr bwMode="auto">
            <a:xfrm>
              <a:off x="381000" y="3068638"/>
              <a:ext cx="8586788" cy="3400425"/>
              <a:chOff x="381000" y="3068638"/>
              <a:chExt cx="8586788" cy="3400425"/>
            </a:xfrm>
          </p:grpSpPr>
          <p:sp>
            <p:nvSpPr>
              <p:cNvPr id="16399" name="Line 11"/>
              <p:cNvSpPr>
                <a:spLocks noChangeShapeType="1"/>
              </p:cNvSpPr>
              <p:nvPr/>
            </p:nvSpPr>
            <p:spPr bwMode="auto">
              <a:xfrm flipH="1">
                <a:off x="2195513" y="3068638"/>
                <a:ext cx="792162" cy="865187"/>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6400" name="Line 12"/>
              <p:cNvSpPr>
                <a:spLocks noChangeShapeType="1"/>
              </p:cNvSpPr>
              <p:nvPr/>
            </p:nvSpPr>
            <p:spPr bwMode="auto">
              <a:xfrm flipH="1">
                <a:off x="3708400" y="3357563"/>
                <a:ext cx="503238" cy="1584325"/>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6401" name="Line 13"/>
              <p:cNvSpPr>
                <a:spLocks noChangeShapeType="1"/>
              </p:cNvSpPr>
              <p:nvPr/>
            </p:nvSpPr>
            <p:spPr bwMode="auto">
              <a:xfrm>
                <a:off x="5219700" y="3357563"/>
                <a:ext cx="647700" cy="2016125"/>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6402" name="Line 14"/>
              <p:cNvSpPr>
                <a:spLocks noChangeShapeType="1"/>
              </p:cNvSpPr>
              <p:nvPr/>
            </p:nvSpPr>
            <p:spPr bwMode="auto">
              <a:xfrm>
                <a:off x="6443663" y="3141663"/>
                <a:ext cx="865187" cy="1008062"/>
              </a:xfrm>
              <a:prstGeom prst="line">
                <a:avLst/>
              </a:prstGeom>
              <a:noFill/>
              <a:ln w="762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6403" name="Text Box 19"/>
              <p:cNvSpPr txBox="1">
                <a:spLocks noChangeArrowheads="1"/>
              </p:cNvSpPr>
              <p:nvPr/>
            </p:nvSpPr>
            <p:spPr bwMode="auto">
              <a:xfrm>
                <a:off x="533400" y="5257800"/>
                <a:ext cx="16573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beef</a:t>
                </a:r>
                <a:endParaRPr lang="en-US" altLang="en-US"/>
              </a:p>
            </p:txBody>
          </p:sp>
          <p:sp>
            <p:nvSpPr>
              <p:cNvPr id="16404" name="Text Box 20"/>
              <p:cNvSpPr txBox="1">
                <a:spLocks noChangeArrowheads="1"/>
              </p:cNvSpPr>
              <p:nvPr/>
            </p:nvSpPr>
            <p:spPr bwMode="auto">
              <a:xfrm>
                <a:off x="2771775" y="5589588"/>
                <a:ext cx="17287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eggs</a:t>
                </a:r>
                <a:endParaRPr lang="en-US" altLang="en-US"/>
              </a:p>
            </p:txBody>
          </p:sp>
          <p:sp>
            <p:nvSpPr>
              <p:cNvPr id="16405" name="Text Box 21"/>
              <p:cNvSpPr txBox="1">
                <a:spLocks noChangeArrowheads="1"/>
              </p:cNvSpPr>
              <p:nvPr/>
            </p:nvSpPr>
            <p:spPr bwMode="auto">
              <a:xfrm>
                <a:off x="5940425" y="5949950"/>
                <a:ext cx="1584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fish</a:t>
                </a:r>
                <a:endParaRPr lang="en-US" altLang="en-US"/>
              </a:p>
            </p:txBody>
          </p:sp>
          <p:sp>
            <p:nvSpPr>
              <p:cNvPr id="16406" name="Text Box 22"/>
              <p:cNvSpPr txBox="1">
                <a:spLocks noChangeArrowheads="1"/>
              </p:cNvSpPr>
              <p:nvPr/>
            </p:nvSpPr>
            <p:spPr bwMode="auto">
              <a:xfrm>
                <a:off x="7524750" y="4581525"/>
                <a:ext cx="13684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Comic Sans MS" panose="030F0702030302020204" pitchFamily="66" charset="0"/>
                    <a:ea typeface="ＭＳ Ｐゴシック" panose="020B0600070205080204" pitchFamily="34" charset="-128"/>
                  </a:defRPr>
                </a:lvl1pPr>
                <a:lvl2pPr marL="37931725" indent="-37474525" eaLnBrk="0" hangingPunct="0">
                  <a:defRPr sz="2800">
                    <a:solidFill>
                      <a:schemeClr val="tx1"/>
                    </a:solidFill>
                    <a:latin typeface="Comic Sans MS" panose="030F0702030302020204" pitchFamily="66" charset="0"/>
                    <a:ea typeface="ＭＳ Ｐゴシック" panose="020B0600070205080204" pitchFamily="34" charset="-128"/>
                  </a:defRPr>
                </a:lvl2pPr>
                <a:lvl3pPr eaLnBrk="0" hangingPunct="0">
                  <a:defRPr sz="2800">
                    <a:solidFill>
                      <a:schemeClr val="tx1"/>
                    </a:solidFill>
                    <a:latin typeface="Comic Sans MS" panose="030F0702030302020204" pitchFamily="66" charset="0"/>
                    <a:ea typeface="ＭＳ Ｐゴシック" panose="020B0600070205080204" pitchFamily="34" charset="-128"/>
                  </a:defRPr>
                </a:lvl3pPr>
                <a:lvl4pPr eaLnBrk="0" hangingPunct="0">
                  <a:defRPr sz="2800">
                    <a:solidFill>
                      <a:schemeClr val="tx1"/>
                    </a:solidFill>
                    <a:latin typeface="Comic Sans MS" panose="030F0702030302020204" pitchFamily="66" charset="0"/>
                    <a:ea typeface="ＭＳ Ｐゴシック" panose="020B0600070205080204" pitchFamily="34" charset="-128"/>
                  </a:defRPr>
                </a:lvl4pPr>
                <a:lvl5pPr eaLnBrk="0" hangingPunct="0">
                  <a:defRPr sz="2800">
                    <a:solidFill>
                      <a:schemeClr val="tx1"/>
                    </a:solidFill>
                    <a:latin typeface="Comic Sans MS" panose="030F0702030302020204" pitchFamily="66" charset="0"/>
                    <a:ea typeface="ＭＳ Ｐゴシック" panose="020B0600070205080204" pitchFamily="34" charset="-128"/>
                  </a:defRPr>
                </a:lvl5pPr>
                <a:lvl6pPr marL="4572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6pPr>
                <a:lvl7pPr marL="9144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7pPr>
                <a:lvl8pPr marL="13716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8pPr>
                <a:lvl9pPr marL="1828800" eaLnBrk="0" fontAlgn="base" hangingPunct="0">
                  <a:spcBef>
                    <a:spcPct val="0"/>
                  </a:spcBef>
                  <a:spcAft>
                    <a:spcPct val="0"/>
                  </a:spcAft>
                  <a:defRPr sz="2800">
                    <a:solidFill>
                      <a:schemeClr val="tx1"/>
                    </a:solidFill>
                    <a:latin typeface="Comic Sans MS" panose="030F0702030302020204" pitchFamily="66" charset="0"/>
                    <a:ea typeface="ＭＳ Ｐゴシック" panose="020B0600070205080204" pitchFamily="34" charset="-128"/>
                  </a:defRPr>
                </a:lvl9pPr>
              </a:lstStyle>
              <a:p>
                <a:pPr eaLnBrk="1" hangingPunct="1">
                  <a:spcBef>
                    <a:spcPct val="50000"/>
                  </a:spcBef>
                </a:pPr>
                <a:r>
                  <a:rPr lang="en-GB" altLang="en-US"/>
                  <a:t>nuts</a:t>
                </a:r>
                <a:endParaRPr lang="en-US" altLang="en-US"/>
              </a:p>
            </p:txBody>
          </p:sp>
          <p:pic>
            <p:nvPicPr>
              <p:cNvPr id="16407" name="Picture 26" descr="bee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3657600"/>
                <a:ext cx="18542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8" name="Picture 28" descr="eg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283573">
                <a:off x="3419475" y="5084763"/>
                <a:ext cx="8636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09" name="Picture 30" descr="nut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80288" y="3429000"/>
                <a:ext cx="1587500"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10" name="Picture 31" descr="fish"/>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95963" y="4868863"/>
                <a:ext cx="18542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pic>
        <p:nvPicPr>
          <p:cNvPr id="26" name="Picture 7" descr="weightlifti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685800"/>
            <a:ext cx="7467600" cy="510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78462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wipe(left)">
                                      <p:cBhvr>
                                        <p:cTn id="7" dur="500"/>
                                        <p:tgtEl>
                                          <p:spTgt spid="81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8197"/>
                                        </p:tgtEl>
                                        <p:attrNameLst>
                                          <p:attrName>style.visibility</p:attrName>
                                        </p:attrNameLst>
                                      </p:cBhvr>
                                      <p:to>
                                        <p:strVal val="visible"/>
                                      </p:to>
                                    </p:set>
                                    <p:anim calcmode="lin" valueType="num">
                                      <p:cBhvr>
                                        <p:cTn id="12" dur="500" fill="hold"/>
                                        <p:tgtEl>
                                          <p:spTgt spid="8197"/>
                                        </p:tgtEl>
                                        <p:attrNameLst>
                                          <p:attrName>ppt_w</p:attrName>
                                        </p:attrNameLst>
                                      </p:cBhvr>
                                      <p:tavLst>
                                        <p:tav tm="0">
                                          <p:val>
                                            <p:fltVal val="0"/>
                                          </p:val>
                                        </p:tav>
                                        <p:tav tm="100000">
                                          <p:val>
                                            <p:strVal val="#ppt_w"/>
                                          </p:val>
                                        </p:tav>
                                      </p:tavLst>
                                    </p:anim>
                                    <p:anim calcmode="lin" valueType="num">
                                      <p:cBhvr>
                                        <p:cTn id="13" dur="500" fill="hold"/>
                                        <p:tgtEl>
                                          <p:spTgt spid="8197"/>
                                        </p:tgtEl>
                                        <p:attrNameLst>
                                          <p:attrName>ppt_h</p:attrName>
                                        </p:attrNameLst>
                                      </p:cBhvr>
                                      <p:tavLst>
                                        <p:tav tm="0">
                                          <p:val>
                                            <p:fltVal val="0"/>
                                          </p:val>
                                        </p:tav>
                                        <p:tav tm="100000">
                                          <p:val>
                                            <p:strVal val="#ppt_h"/>
                                          </p:val>
                                        </p:tav>
                                      </p:tavLst>
                                    </p:anim>
                                    <p:animEffect transition="in" filter="fade">
                                      <p:cBhvr>
                                        <p:cTn id="14" dur="500"/>
                                        <p:tgtEl>
                                          <p:spTgt spid="8197"/>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8198"/>
                                        </p:tgtEl>
                                        <p:attrNameLst>
                                          <p:attrName>style.visibility</p:attrName>
                                        </p:attrNameLst>
                                      </p:cBhvr>
                                      <p:to>
                                        <p:strVal val="visible"/>
                                      </p:to>
                                    </p:set>
                                    <p:anim calcmode="lin" valueType="num">
                                      <p:cBhvr>
                                        <p:cTn id="17" dur="500" fill="hold"/>
                                        <p:tgtEl>
                                          <p:spTgt spid="8198"/>
                                        </p:tgtEl>
                                        <p:attrNameLst>
                                          <p:attrName>ppt_w</p:attrName>
                                        </p:attrNameLst>
                                      </p:cBhvr>
                                      <p:tavLst>
                                        <p:tav tm="0">
                                          <p:val>
                                            <p:fltVal val="0"/>
                                          </p:val>
                                        </p:tav>
                                        <p:tav tm="100000">
                                          <p:val>
                                            <p:strVal val="#ppt_w"/>
                                          </p:val>
                                        </p:tav>
                                      </p:tavLst>
                                    </p:anim>
                                    <p:anim calcmode="lin" valueType="num">
                                      <p:cBhvr>
                                        <p:cTn id="18" dur="500" fill="hold"/>
                                        <p:tgtEl>
                                          <p:spTgt spid="8198"/>
                                        </p:tgtEl>
                                        <p:attrNameLst>
                                          <p:attrName>ppt_h</p:attrName>
                                        </p:attrNameLst>
                                      </p:cBhvr>
                                      <p:tavLst>
                                        <p:tav tm="0">
                                          <p:val>
                                            <p:fltVal val="0"/>
                                          </p:val>
                                        </p:tav>
                                        <p:tav tm="100000">
                                          <p:val>
                                            <p:strVal val="#ppt_h"/>
                                          </p:val>
                                        </p:tav>
                                      </p:tavLst>
                                    </p:anim>
                                    <p:animEffect transition="in" filter="fade">
                                      <p:cBhvr>
                                        <p:cTn id="19" dur="500"/>
                                        <p:tgtEl>
                                          <p:spTgt spid="819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0" fill="hold" nodeType="clickEffect">
                                  <p:stCondLst>
                                    <p:cond delay="0"/>
                                  </p:stCondLst>
                                  <p:childTnLst>
                                    <p:set>
                                      <p:cBhvr>
                                        <p:cTn id="23" dur="1" fill="hold">
                                          <p:stCondLst>
                                            <p:cond delay="0"/>
                                          </p:stCondLst>
                                        </p:cTn>
                                        <p:tgtEl>
                                          <p:spTgt spid="8217"/>
                                        </p:tgtEl>
                                        <p:attrNameLst>
                                          <p:attrName>style.visibility</p:attrName>
                                        </p:attrNameLst>
                                      </p:cBhvr>
                                      <p:to>
                                        <p:strVal val="visible"/>
                                      </p:to>
                                    </p:set>
                                    <p:anim calcmode="lin" valueType="num">
                                      <p:cBhvr>
                                        <p:cTn id="24" dur="500" fill="hold"/>
                                        <p:tgtEl>
                                          <p:spTgt spid="8217"/>
                                        </p:tgtEl>
                                        <p:attrNameLst>
                                          <p:attrName>ppt_w</p:attrName>
                                        </p:attrNameLst>
                                      </p:cBhvr>
                                      <p:tavLst>
                                        <p:tav tm="0">
                                          <p:val>
                                            <p:fltVal val="0"/>
                                          </p:val>
                                        </p:tav>
                                        <p:tav tm="100000">
                                          <p:val>
                                            <p:strVal val="#ppt_w"/>
                                          </p:val>
                                        </p:tav>
                                      </p:tavLst>
                                    </p:anim>
                                    <p:anim calcmode="lin" valueType="num">
                                      <p:cBhvr>
                                        <p:cTn id="25" dur="500" fill="hold"/>
                                        <p:tgtEl>
                                          <p:spTgt spid="8217"/>
                                        </p:tgtEl>
                                        <p:attrNameLst>
                                          <p:attrName>ppt_h</p:attrName>
                                        </p:attrNameLst>
                                      </p:cBhvr>
                                      <p:tavLst>
                                        <p:tav tm="0">
                                          <p:val>
                                            <p:fltVal val="0"/>
                                          </p:val>
                                        </p:tav>
                                        <p:tav tm="100000">
                                          <p:val>
                                            <p:strVal val="#ppt_h"/>
                                          </p:val>
                                        </p:tav>
                                      </p:tavLst>
                                    </p:anim>
                                    <p:animEffect transition="in" filter="fade">
                                      <p:cBhvr>
                                        <p:cTn id="26" dur="500"/>
                                        <p:tgtEl>
                                          <p:spTgt spid="821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nodeType="clickEffect">
                                  <p:stCondLst>
                                    <p:cond delay="0"/>
                                  </p:stCondLst>
                                  <p:childTnLst>
                                    <p:set>
                                      <p:cBhvr>
                                        <p:cTn id="30" dur="1" fill="hold">
                                          <p:stCondLst>
                                            <p:cond delay="0"/>
                                          </p:stCondLst>
                                        </p:cTn>
                                        <p:tgtEl>
                                          <p:spTgt spid="8199"/>
                                        </p:tgtEl>
                                        <p:attrNameLst>
                                          <p:attrName>style.visibility</p:attrName>
                                        </p:attrNameLst>
                                      </p:cBhvr>
                                      <p:to>
                                        <p:strVal val="visible"/>
                                      </p:to>
                                    </p:set>
                                    <p:animEffect transition="in" filter="wipe(up)">
                                      <p:cBhvr>
                                        <p:cTn id="31" dur="500"/>
                                        <p:tgtEl>
                                          <p:spTgt spid="8199"/>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8200"/>
                                        </p:tgtEl>
                                        <p:attrNameLst>
                                          <p:attrName>style.visibility</p:attrName>
                                        </p:attrNameLst>
                                      </p:cBhvr>
                                      <p:to>
                                        <p:strVal val="visible"/>
                                      </p:to>
                                    </p:set>
                                    <p:anim calcmode="lin" valueType="num">
                                      <p:cBhvr>
                                        <p:cTn id="36" dur="500" fill="hold"/>
                                        <p:tgtEl>
                                          <p:spTgt spid="8200"/>
                                        </p:tgtEl>
                                        <p:attrNameLst>
                                          <p:attrName>ppt_w</p:attrName>
                                        </p:attrNameLst>
                                      </p:cBhvr>
                                      <p:tavLst>
                                        <p:tav tm="0">
                                          <p:val>
                                            <p:fltVal val="0"/>
                                          </p:val>
                                        </p:tav>
                                        <p:tav tm="100000">
                                          <p:val>
                                            <p:strVal val="#ppt_w"/>
                                          </p:val>
                                        </p:tav>
                                      </p:tavLst>
                                    </p:anim>
                                    <p:anim calcmode="lin" valueType="num">
                                      <p:cBhvr>
                                        <p:cTn id="37" dur="500" fill="hold"/>
                                        <p:tgtEl>
                                          <p:spTgt spid="8200"/>
                                        </p:tgtEl>
                                        <p:attrNameLst>
                                          <p:attrName>ppt_h</p:attrName>
                                        </p:attrNameLst>
                                      </p:cBhvr>
                                      <p:tavLst>
                                        <p:tav tm="0">
                                          <p:val>
                                            <p:fltVal val="0"/>
                                          </p:val>
                                        </p:tav>
                                        <p:tav tm="100000">
                                          <p:val>
                                            <p:strVal val="#ppt_h"/>
                                          </p:val>
                                        </p:tav>
                                      </p:tavLst>
                                    </p:anim>
                                    <p:animEffect transition="in" filter="fade">
                                      <p:cBhvr>
                                        <p:cTn id="38" dur="500"/>
                                        <p:tgtEl>
                                          <p:spTgt spid="8200"/>
                                        </p:tgtEl>
                                      </p:cBhvr>
                                    </p:animEffect>
                                  </p:childTnLst>
                                </p:cTn>
                              </p:par>
                              <p:par>
                                <p:cTn id="39" presetID="53" presetClass="entr" presetSubtype="0" fill="hold" grpId="0" nodeType="withEffect">
                                  <p:stCondLst>
                                    <p:cond delay="0"/>
                                  </p:stCondLst>
                                  <p:childTnLst>
                                    <p:set>
                                      <p:cBhvr>
                                        <p:cTn id="40" dur="1" fill="hold">
                                          <p:stCondLst>
                                            <p:cond delay="0"/>
                                          </p:stCondLst>
                                        </p:cTn>
                                        <p:tgtEl>
                                          <p:spTgt spid="8202"/>
                                        </p:tgtEl>
                                        <p:attrNameLst>
                                          <p:attrName>style.visibility</p:attrName>
                                        </p:attrNameLst>
                                      </p:cBhvr>
                                      <p:to>
                                        <p:strVal val="visible"/>
                                      </p:to>
                                    </p:set>
                                    <p:anim calcmode="lin" valueType="num">
                                      <p:cBhvr>
                                        <p:cTn id="41" dur="500" fill="hold"/>
                                        <p:tgtEl>
                                          <p:spTgt spid="8202"/>
                                        </p:tgtEl>
                                        <p:attrNameLst>
                                          <p:attrName>ppt_w</p:attrName>
                                        </p:attrNameLst>
                                      </p:cBhvr>
                                      <p:tavLst>
                                        <p:tav tm="0">
                                          <p:val>
                                            <p:fltVal val="0"/>
                                          </p:val>
                                        </p:tav>
                                        <p:tav tm="100000">
                                          <p:val>
                                            <p:strVal val="#ppt_w"/>
                                          </p:val>
                                        </p:tav>
                                      </p:tavLst>
                                    </p:anim>
                                    <p:anim calcmode="lin" valueType="num">
                                      <p:cBhvr>
                                        <p:cTn id="42" dur="500" fill="hold"/>
                                        <p:tgtEl>
                                          <p:spTgt spid="8202"/>
                                        </p:tgtEl>
                                        <p:attrNameLst>
                                          <p:attrName>ppt_h</p:attrName>
                                        </p:attrNameLst>
                                      </p:cBhvr>
                                      <p:tavLst>
                                        <p:tav tm="0">
                                          <p:val>
                                            <p:fltVal val="0"/>
                                          </p:val>
                                        </p:tav>
                                        <p:tav tm="100000">
                                          <p:val>
                                            <p:strVal val="#ppt_h"/>
                                          </p:val>
                                        </p:tav>
                                      </p:tavLst>
                                    </p:anim>
                                    <p:animEffect transition="in" filter="fade">
                                      <p:cBhvr>
                                        <p:cTn id="43" dur="500"/>
                                        <p:tgtEl>
                                          <p:spTgt spid="8202"/>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3" presetClass="entr" presetSubtype="0" fill="hold" nodeType="clickEffect">
                                  <p:stCondLst>
                                    <p:cond delay="0"/>
                                  </p:stCondLst>
                                  <p:childTnLst>
                                    <p:set>
                                      <p:cBhvr>
                                        <p:cTn id="47" dur="1" fill="hold">
                                          <p:stCondLst>
                                            <p:cond delay="0"/>
                                          </p:stCondLst>
                                        </p:cTn>
                                        <p:tgtEl>
                                          <p:spTgt spid="2"/>
                                        </p:tgtEl>
                                        <p:attrNameLst>
                                          <p:attrName>style.visibility</p:attrName>
                                        </p:attrNameLst>
                                      </p:cBhvr>
                                      <p:to>
                                        <p:strVal val="visible"/>
                                      </p:to>
                                    </p:set>
                                    <p:anim calcmode="lin" valueType="num">
                                      <p:cBhvr>
                                        <p:cTn id="48" dur="500" fill="hold"/>
                                        <p:tgtEl>
                                          <p:spTgt spid="2"/>
                                        </p:tgtEl>
                                        <p:attrNameLst>
                                          <p:attrName>ppt_w</p:attrName>
                                        </p:attrNameLst>
                                      </p:cBhvr>
                                      <p:tavLst>
                                        <p:tav tm="0">
                                          <p:val>
                                            <p:fltVal val="0"/>
                                          </p:val>
                                        </p:tav>
                                        <p:tav tm="100000">
                                          <p:val>
                                            <p:strVal val="#ppt_w"/>
                                          </p:val>
                                        </p:tav>
                                      </p:tavLst>
                                    </p:anim>
                                    <p:anim calcmode="lin" valueType="num">
                                      <p:cBhvr>
                                        <p:cTn id="49" dur="500" fill="hold"/>
                                        <p:tgtEl>
                                          <p:spTgt spid="2"/>
                                        </p:tgtEl>
                                        <p:attrNameLst>
                                          <p:attrName>ppt_h</p:attrName>
                                        </p:attrNameLst>
                                      </p:cBhvr>
                                      <p:tavLst>
                                        <p:tav tm="0">
                                          <p:val>
                                            <p:fltVal val="0"/>
                                          </p:val>
                                        </p:tav>
                                        <p:tav tm="100000">
                                          <p:val>
                                            <p:strVal val="#ppt_h"/>
                                          </p:val>
                                        </p:tav>
                                      </p:tavLst>
                                    </p:anim>
                                    <p:animEffect transition="in" filter="fade">
                                      <p:cBhvr>
                                        <p:cTn id="50" dur="500"/>
                                        <p:tgtEl>
                                          <p:spTgt spid="2"/>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3" presetClass="entr" presetSubtype="0" fill="hold" nodeType="clickEffect">
                                  <p:stCondLst>
                                    <p:cond delay="0"/>
                                  </p:stCondLst>
                                  <p:childTnLst>
                                    <p:set>
                                      <p:cBhvr>
                                        <p:cTn id="54" dur="1" fill="hold">
                                          <p:stCondLst>
                                            <p:cond delay="0"/>
                                          </p:stCondLst>
                                        </p:cTn>
                                        <p:tgtEl>
                                          <p:spTgt spid="26"/>
                                        </p:tgtEl>
                                        <p:attrNameLst>
                                          <p:attrName>style.visibility</p:attrName>
                                        </p:attrNameLst>
                                      </p:cBhvr>
                                      <p:to>
                                        <p:strVal val="visible"/>
                                      </p:to>
                                    </p:set>
                                    <p:anim calcmode="lin" valueType="num">
                                      <p:cBhvr>
                                        <p:cTn id="55" dur="500" fill="hold"/>
                                        <p:tgtEl>
                                          <p:spTgt spid="26"/>
                                        </p:tgtEl>
                                        <p:attrNameLst>
                                          <p:attrName>ppt_w</p:attrName>
                                        </p:attrNameLst>
                                      </p:cBhvr>
                                      <p:tavLst>
                                        <p:tav tm="0">
                                          <p:val>
                                            <p:fltVal val="0"/>
                                          </p:val>
                                        </p:tav>
                                        <p:tav tm="100000">
                                          <p:val>
                                            <p:strVal val="#ppt_w"/>
                                          </p:val>
                                        </p:tav>
                                      </p:tavLst>
                                    </p:anim>
                                    <p:anim calcmode="lin" valueType="num">
                                      <p:cBhvr>
                                        <p:cTn id="56" dur="500" fill="hold"/>
                                        <p:tgtEl>
                                          <p:spTgt spid="26"/>
                                        </p:tgtEl>
                                        <p:attrNameLst>
                                          <p:attrName>ppt_h</p:attrName>
                                        </p:attrNameLst>
                                      </p:cBhvr>
                                      <p:tavLst>
                                        <p:tav tm="0">
                                          <p:val>
                                            <p:fltVal val="0"/>
                                          </p:val>
                                        </p:tav>
                                        <p:tav tm="100000">
                                          <p:val>
                                            <p:strVal val="#ppt_h"/>
                                          </p:val>
                                        </p:tav>
                                      </p:tavLst>
                                    </p:anim>
                                    <p:animEffect transition="in" filter="fade">
                                      <p:cBhvr>
                                        <p:cTn id="5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animBg="1"/>
      <p:bldP spid="8198" grpId="0"/>
      <p:bldP spid="8200" grpId="0" animBg="1"/>
      <p:bldP spid="820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1_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222</TotalTime>
  <Words>679</Words>
  <Application>Microsoft Office PowerPoint</Application>
  <PresentationFormat>On-screen Show (4:3)</PresentationFormat>
  <Paragraphs>246</Paragraphs>
  <Slides>33</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33</vt:i4>
      </vt:variant>
    </vt:vector>
  </HeadingPairs>
  <TitlesOfParts>
    <vt:vector size="44" baseType="lpstr">
      <vt:lpstr>ＭＳ Ｐゴシック</vt:lpstr>
      <vt:lpstr>Arial</vt:lpstr>
      <vt:lpstr>Calibri</vt:lpstr>
      <vt:lpstr>Comic Sans MS</vt:lpstr>
      <vt:lpstr>Courier New</vt:lpstr>
      <vt:lpstr>Open Sans</vt:lpstr>
      <vt:lpstr>Tw Cen MT</vt:lpstr>
      <vt:lpstr>Tw Cen MT Condensed</vt:lpstr>
      <vt:lpstr>Wingdings 3</vt:lpstr>
      <vt:lpstr>Integral</vt:lpstr>
      <vt:lpstr>1_Integral</vt:lpstr>
      <vt:lpstr>Sports Nutrition</vt:lpstr>
      <vt:lpstr>Sports Nutrition</vt:lpstr>
      <vt:lpstr>The characteristics of a balanced diet </vt:lpstr>
      <vt:lpstr>Nutrients are:</vt:lpstr>
      <vt:lpstr>The role of nutrients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Nutrients helping in Sport</vt:lpstr>
      <vt:lpstr>Balanced Diet Wheel</vt:lpstr>
      <vt:lpstr>Sports Nutrition</vt:lpstr>
      <vt:lpstr>Timing of nutrition during exercise</vt:lpstr>
      <vt:lpstr>Dietary requirements in different sports</vt:lpstr>
      <vt:lpstr>Dietary supplements</vt:lpstr>
      <vt:lpstr>Effects of Dietary supplements</vt:lpstr>
      <vt:lpstr>Sports Nutrition</vt:lpstr>
      <vt:lpstr>Why malnutrition effects performance:</vt:lpstr>
      <vt:lpstr>Why overeating effects performance:</vt:lpstr>
      <vt:lpstr>Performance under eating effects performance:</vt:lpstr>
      <vt:lpstr>Why dehydration effects performance:</vt:lpstr>
      <vt:lpstr>Sports Nutrition</vt:lpstr>
      <vt:lpstr>Diet plan:</vt:lpstr>
      <vt:lpstr>PowerPoint Presentation</vt:lpstr>
      <vt:lpstr>Foods I have chosen and why:</vt:lpstr>
      <vt:lpstr>Week 1 overview</vt:lpstr>
      <vt:lpstr>Week 2 overview</vt:lpstr>
      <vt:lpstr>Evaluation of my diet plan </vt:lpstr>
      <vt:lpstr>Feedback from my client:</vt:lpstr>
      <vt:lpstr>Improvements I can make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R045: SPORTS NUTRITION</dc:title>
  <dc:creator>Rebecca Sweet</dc:creator>
  <cp:lastModifiedBy>Rebecca Lannigan</cp:lastModifiedBy>
  <cp:revision>24</cp:revision>
  <dcterms:created xsi:type="dcterms:W3CDTF">2017-02-20T19:12:44Z</dcterms:created>
  <dcterms:modified xsi:type="dcterms:W3CDTF">2018-01-22T14:07:25Z</dcterms:modified>
</cp:coreProperties>
</file>