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57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361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377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729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0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9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29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8448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336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18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789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D6F27-31D7-4DCD-BEB7-860858FEA352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6675AF-33CA-4267-B7EB-2FB6F12211B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42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4472" t="21229" r="27316" b="37608"/>
          <a:stretch/>
        </p:blipFill>
        <p:spPr>
          <a:xfrm>
            <a:off x="425669" y="520260"/>
            <a:ext cx="11146472" cy="504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10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5FC20FFEB924FB6AA678D6441D5BF" ma:contentTypeVersion="8" ma:contentTypeDescription="Create a new document." ma:contentTypeScope="" ma:versionID="1ac0c792b655add9680a99f9379e73c0">
  <xsd:schema xmlns:xsd="http://www.w3.org/2001/XMLSchema" xmlns:xs="http://www.w3.org/2001/XMLSchema" xmlns:p="http://schemas.microsoft.com/office/2006/metadata/properties" xmlns:ns2="2ee453fb-70d4-481f-b8ac-3f33dad850c1" xmlns:ns3="049f97e1-32ae-4d3d-9c64-63be60dba368" targetNamespace="http://schemas.microsoft.com/office/2006/metadata/properties" ma:root="true" ma:fieldsID="c35a207da0f87ea1a58ccf35b1a207c4" ns2:_="" ns3:_="">
    <xsd:import namespace="2ee453fb-70d4-481f-b8ac-3f33dad850c1"/>
    <xsd:import namespace="049f97e1-32ae-4d3d-9c64-63be60dba36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e453fb-70d4-481f-b8ac-3f33dad850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9f97e1-32ae-4d3d-9c64-63be60dba36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70D9C18-54B4-4EEA-B399-206D4ECF8FE4}"/>
</file>

<file path=customXml/itemProps2.xml><?xml version="1.0" encoding="utf-8"?>
<ds:datastoreItem xmlns:ds="http://schemas.openxmlformats.org/officeDocument/2006/customXml" ds:itemID="{2C935384-D384-48DA-AD1F-20D01B02481E}"/>
</file>

<file path=customXml/itemProps3.xml><?xml version="1.0" encoding="utf-8"?>
<ds:datastoreItem xmlns:ds="http://schemas.openxmlformats.org/officeDocument/2006/customXml" ds:itemID="{1937D5DB-F449-450D-B514-9FE53E2D16AC}"/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PREP</dc:title>
  <dc:creator>Lisa Willetts</dc:creator>
  <cp:lastModifiedBy>Lisa Willetts</cp:lastModifiedBy>
  <cp:revision>2</cp:revision>
  <dcterms:created xsi:type="dcterms:W3CDTF">2020-03-12T11:25:21Z</dcterms:created>
  <dcterms:modified xsi:type="dcterms:W3CDTF">2020-03-12T13:36:00Z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0x01010057A5FC20FFEB924FB6AA678D6441D5BF</vt:lpwstr>
  </property>
</Properties>
</file>