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61" r:id="rId4"/>
    <p:sldId id="258" r:id="rId5"/>
    <p:sldId id="259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28045" y="6440893"/>
            <a:ext cx="12548710" cy="287258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 smtClean="0"/>
              <a:t>Give your </a:t>
            </a:r>
            <a:r>
              <a:rPr dirty="0" smtClean="0"/>
              <a:t>most </a:t>
            </a:r>
            <a:r>
              <a:rPr dirty="0"/>
              <a:t>successful image </a:t>
            </a:r>
            <a:r>
              <a:rPr lang="en-GB" dirty="0" smtClean="0"/>
              <a:t>to your shoulder partner for them to discuss improvements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932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06478" y="4287893"/>
            <a:ext cx="7183762" cy="5488682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 smtClean="0"/>
              <a:t>TASK 1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Complete the </a:t>
            </a:r>
            <a:r>
              <a:rPr dirty="0" smtClean="0"/>
              <a:t>thumbnail </a:t>
            </a:r>
            <a:r>
              <a:rPr dirty="0"/>
              <a:t>contact sheet annotations from the previous lesson.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2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Using the ‘</a:t>
            </a:r>
            <a:r>
              <a:rPr b="1" u="sng" dirty="0"/>
              <a:t>How do I... Present my work</a:t>
            </a:r>
            <a:r>
              <a:rPr dirty="0"/>
              <a:t>?’ sheet and </a:t>
            </a:r>
            <a:r>
              <a:rPr lang="en-GB" dirty="0" smtClean="0"/>
              <a:t>your A4 best photo - </a:t>
            </a:r>
            <a:r>
              <a:rPr dirty="0" smtClean="0"/>
              <a:t>present </a:t>
            </a:r>
            <a:r>
              <a:rPr dirty="0"/>
              <a:t>the results of your photo shoot in your sketchbooks (you may hand write or type up any written work).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3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Save any edited (cropped/resized) images and final images to your DRIVE in a folder called: </a:t>
            </a:r>
            <a:r>
              <a:rPr lang="en-GB" dirty="0" smtClean="0"/>
              <a:t>Dear Photograph</a:t>
            </a:r>
            <a:r>
              <a:rPr dirty="0" smtClean="0"/>
              <a:t> </a:t>
            </a:r>
            <a:r>
              <a:rPr dirty="0"/>
              <a:t>Edits and Finals.</a:t>
            </a:r>
          </a:p>
        </p:txBody>
      </p:sp>
      <p:graphicFrame>
        <p:nvGraphicFramePr>
          <p:cNvPr id="123" name="Table 123"/>
          <p:cNvGraphicFramePr/>
          <p:nvPr>
            <p:extLst>
              <p:ext uri="{D42A27DB-BD31-4B8C-83A1-F6EECF244321}">
                <p14:modId xmlns:p14="http://schemas.microsoft.com/office/powerpoint/2010/main" val="644272883"/>
              </p:ext>
            </p:extLst>
          </p:nvPr>
        </p:nvGraphicFramePr>
        <p:xfrm>
          <a:off x="7649048" y="1199312"/>
          <a:ext cx="5197158" cy="845541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90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534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2400"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2400" dirty="0"/>
                        <a:t>Success Criteria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864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 contact sheet is stuck in and annotations are present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Best images printed and presented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evident to explain the images presented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Edited and Final images are saved to the DRIVE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25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 contact sheet present that has been fully annotated, answering most of the ‘How to Annotate a Contact Sheet’ questions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Images have been cropped and scaled to improve the final prints - smaller unedited images presented alongside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22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Most question prompts have been answered for point number 5 on the ‘How to Annotate a Contact Sheet</a:t>
                      </a:r>
                      <a:r>
                        <a:rPr dirty="0" smtClean="0"/>
                        <a:t>’</a:t>
                      </a:r>
                      <a:r>
                        <a:rPr lang="en-GB" dirty="0" smtClean="0"/>
                        <a:t> and How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smtClean="0"/>
                        <a:t>to present my work Sheet?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and neat presentation of the images and notes used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" name="Shape 124"/>
          <p:cNvSpPr/>
          <p:nvPr/>
        </p:nvSpPr>
        <p:spPr>
          <a:xfrm>
            <a:off x="4915290" y="-5722"/>
            <a:ext cx="8114270" cy="1141707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present the results of the </a:t>
            </a:r>
            <a:r>
              <a:rPr lang="en-GB" dirty="0" smtClean="0"/>
              <a:t>Dear Photograph</a:t>
            </a:r>
            <a:r>
              <a:rPr dirty="0" smtClean="0"/>
              <a:t> </a:t>
            </a:r>
            <a:r>
              <a:rPr dirty="0"/>
              <a:t>style photo shoot.</a:t>
            </a:r>
          </a:p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To be able to identify the </a:t>
            </a:r>
            <a:r>
              <a:rPr dirty="0" smtClean="0"/>
              <a:t>most </a:t>
            </a:r>
            <a:r>
              <a:rPr dirty="0"/>
              <a:t>successful images from a photo shoot.</a:t>
            </a:r>
          </a:p>
        </p:txBody>
      </p:sp>
      <p:pic>
        <p:nvPicPr>
          <p:cNvPr id="125" name="pasted-image.jpg"/>
          <p:cNvPicPr>
            <a:picLocks noChangeAspect="1"/>
          </p:cNvPicPr>
          <p:nvPr/>
        </p:nvPicPr>
        <p:blipFill>
          <a:blip r:embed="rId2">
            <a:extLst/>
          </a:blip>
          <a:srcRect l="6920" t="10054" r="28272" b="4742"/>
          <a:stretch>
            <a:fillRect/>
          </a:stretch>
        </p:blipFill>
        <p:spPr>
          <a:xfrm>
            <a:off x="3479310" y="228208"/>
            <a:ext cx="1350552" cy="181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81" extrusionOk="0">
                <a:moveTo>
                  <a:pt x="13802" y="4"/>
                </a:moveTo>
                <a:cubicBezTo>
                  <a:pt x="13667" y="-6"/>
                  <a:pt x="13543" y="3"/>
                  <a:pt x="13492" y="42"/>
                </a:cubicBezTo>
                <a:cubicBezTo>
                  <a:pt x="13459" y="66"/>
                  <a:pt x="13348" y="96"/>
                  <a:pt x="13245" y="108"/>
                </a:cubicBezTo>
                <a:cubicBezTo>
                  <a:pt x="13022" y="133"/>
                  <a:pt x="12668" y="368"/>
                  <a:pt x="12668" y="490"/>
                </a:cubicBezTo>
                <a:cubicBezTo>
                  <a:pt x="12668" y="537"/>
                  <a:pt x="12572" y="604"/>
                  <a:pt x="12459" y="636"/>
                </a:cubicBezTo>
                <a:cubicBezTo>
                  <a:pt x="12265" y="691"/>
                  <a:pt x="12093" y="991"/>
                  <a:pt x="12142" y="1188"/>
                </a:cubicBezTo>
                <a:cubicBezTo>
                  <a:pt x="12152" y="1229"/>
                  <a:pt x="12120" y="1284"/>
                  <a:pt x="12072" y="1306"/>
                </a:cubicBezTo>
                <a:cubicBezTo>
                  <a:pt x="11943" y="1365"/>
                  <a:pt x="11964" y="1596"/>
                  <a:pt x="12110" y="1716"/>
                </a:cubicBezTo>
                <a:cubicBezTo>
                  <a:pt x="12215" y="1803"/>
                  <a:pt x="12216" y="1857"/>
                  <a:pt x="12129" y="2028"/>
                </a:cubicBezTo>
                <a:cubicBezTo>
                  <a:pt x="12002" y="2278"/>
                  <a:pt x="12159" y="2532"/>
                  <a:pt x="12516" y="2660"/>
                </a:cubicBezTo>
                <a:cubicBezTo>
                  <a:pt x="12641" y="2705"/>
                  <a:pt x="12824" y="2813"/>
                  <a:pt x="12921" y="2905"/>
                </a:cubicBezTo>
                <a:lnTo>
                  <a:pt x="13099" y="3075"/>
                </a:lnTo>
                <a:lnTo>
                  <a:pt x="12624" y="3400"/>
                </a:lnTo>
                <a:cubicBezTo>
                  <a:pt x="12364" y="3580"/>
                  <a:pt x="12155" y="3760"/>
                  <a:pt x="12155" y="3801"/>
                </a:cubicBezTo>
                <a:cubicBezTo>
                  <a:pt x="12155" y="3924"/>
                  <a:pt x="11690" y="4065"/>
                  <a:pt x="11153" y="4108"/>
                </a:cubicBezTo>
                <a:cubicBezTo>
                  <a:pt x="10879" y="4130"/>
                  <a:pt x="10155" y="4258"/>
                  <a:pt x="9544" y="4391"/>
                </a:cubicBezTo>
                <a:cubicBezTo>
                  <a:pt x="7908" y="4746"/>
                  <a:pt x="7029" y="4833"/>
                  <a:pt x="4436" y="4886"/>
                </a:cubicBezTo>
                <a:lnTo>
                  <a:pt x="2148" y="4934"/>
                </a:lnTo>
                <a:lnTo>
                  <a:pt x="1768" y="4721"/>
                </a:lnTo>
                <a:cubicBezTo>
                  <a:pt x="1558" y="4606"/>
                  <a:pt x="1227" y="4330"/>
                  <a:pt x="1039" y="4108"/>
                </a:cubicBezTo>
                <a:cubicBezTo>
                  <a:pt x="722" y="3735"/>
                  <a:pt x="155" y="3370"/>
                  <a:pt x="31" y="3462"/>
                </a:cubicBezTo>
                <a:cubicBezTo>
                  <a:pt x="-15" y="3496"/>
                  <a:pt x="-11" y="3672"/>
                  <a:pt x="50" y="4519"/>
                </a:cubicBezTo>
                <a:cubicBezTo>
                  <a:pt x="59" y="4641"/>
                  <a:pt x="71" y="4756"/>
                  <a:pt x="82" y="4773"/>
                </a:cubicBezTo>
                <a:cubicBezTo>
                  <a:pt x="93" y="4791"/>
                  <a:pt x="117" y="4856"/>
                  <a:pt x="133" y="4920"/>
                </a:cubicBezTo>
                <a:cubicBezTo>
                  <a:pt x="149" y="4983"/>
                  <a:pt x="326" y="5233"/>
                  <a:pt x="519" y="5476"/>
                </a:cubicBezTo>
                <a:cubicBezTo>
                  <a:pt x="892" y="5943"/>
                  <a:pt x="892" y="5944"/>
                  <a:pt x="1717" y="6014"/>
                </a:cubicBezTo>
                <a:cubicBezTo>
                  <a:pt x="2215" y="6056"/>
                  <a:pt x="2490" y="6180"/>
                  <a:pt x="2490" y="6368"/>
                </a:cubicBezTo>
                <a:cubicBezTo>
                  <a:pt x="2490" y="6430"/>
                  <a:pt x="2518" y="6500"/>
                  <a:pt x="2560" y="6519"/>
                </a:cubicBezTo>
                <a:cubicBezTo>
                  <a:pt x="2602" y="6538"/>
                  <a:pt x="4303" y="6556"/>
                  <a:pt x="6337" y="6561"/>
                </a:cubicBezTo>
                <a:lnTo>
                  <a:pt x="10038" y="6571"/>
                </a:lnTo>
                <a:lnTo>
                  <a:pt x="10279" y="6962"/>
                </a:lnTo>
                <a:cubicBezTo>
                  <a:pt x="10530" y="7367"/>
                  <a:pt x="10645" y="7763"/>
                  <a:pt x="10767" y="8618"/>
                </a:cubicBezTo>
                <a:cubicBezTo>
                  <a:pt x="10832" y="9080"/>
                  <a:pt x="10823" y="9133"/>
                  <a:pt x="10665" y="9250"/>
                </a:cubicBezTo>
                <a:cubicBezTo>
                  <a:pt x="10530" y="9351"/>
                  <a:pt x="10499" y="9453"/>
                  <a:pt x="10513" y="9713"/>
                </a:cubicBezTo>
                <a:cubicBezTo>
                  <a:pt x="10523" y="9895"/>
                  <a:pt x="10589" y="10123"/>
                  <a:pt x="10659" y="10222"/>
                </a:cubicBezTo>
                <a:cubicBezTo>
                  <a:pt x="10796" y="10417"/>
                  <a:pt x="10811" y="10893"/>
                  <a:pt x="10703" y="11453"/>
                </a:cubicBezTo>
                <a:cubicBezTo>
                  <a:pt x="10605" y="11969"/>
                  <a:pt x="10714" y="12137"/>
                  <a:pt x="11261" y="12317"/>
                </a:cubicBezTo>
                <a:cubicBezTo>
                  <a:pt x="11511" y="12399"/>
                  <a:pt x="11750" y="12518"/>
                  <a:pt x="11793" y="12581"/>
                </a:cubicBezTo>
                <a:cubicBezTo>
                  <a:pt x="11898" y="12733"/>
                  <a:pt x="12038" y="13321"/>
                  <a:pt x="12155" y="14095"/>
                </a:cubicBezTo>
                <a:cubicBezTo>
                  <a:pt x="12290" y="14996"/>
                  <a:pt x="12424" y="15170"/>
                  <a:pt x="13422" y="15742"/>
                </a:cubicBezTo>
                <a:cubicBezTo>
                  <a:pt x="13878" y="16003"/>
                  <a:pt x="14375" y="16314"/>
                  <a:pt x="14531" y="16435"/>
                </a:cubicBezTo>
                <a:cubicBezTo>
                  <a:pt x="14808" y="16650"/>
                  <a:pt x="14820" y="16668"/>
                  <a:pt x="14867" y="17346"/>
                </a:cubicBezTo>
                <a:cubicBezTo>
                  <a:pt x="14893" y="17727"/>
                  <a:pt x="14872" y="18242"/>
                  <a:pt x="14823" y="18487"/>
                </a:cubicBezTo>
                <a:cubicBezTo>
                  <a:pt x="14770" y="18746"/>
                  <a:pt x="14756" y="19184"/>
                  <a:pt x="14791" y="19530"/>
                </a:cubicBezTo>
                <a:cubicBezTo>
                  <a:pt x="14847" y="20091"/>
                  <a:pt x="14868" y="20133"/>
                  <a:pt x="15108" y="20275"/>
                </a:cubicBezTo>
                <a:cubicBezTo>
                  <a:pt x="15318" y="20400"/>
                  <a:pt x="15344" y="20447"/>
                  <a:pt x="15266" y="20539"/>
                </a:cubicBezTo>
                <a:cubicBezTo>
                  <a:pt x="15249" y="20559"/>
                  <a:pt x="15216" y="20573"/>
                  <a:pt x="15165" y="20587"/>
                </a:cubicBezTo>
                <a:cubicBezTo>
                  <a:pt x="15259" y="20605"/>
                  <a:pt x="15286" y="20642"/>
                  <a:pt x="15279" y="20686"/>
                </a:cubicBezTo>
                <a:cubicBezTo>
                  <a:pt x="15378" y="20747"/>
                  <a:pt x="15377" y="20779"/>
                  <a:pt x="15273" y="20898"/>
                </a:cubicBezTo>
                <a:cubicBezTo>
                  <a:pt x="15237" y="20938"/>
                  <a:pt x="15227" y="20976"/>
                  <a:pt x="15215" y="21016"/>
                </a:cubicBezTo>
                <a:cubicBezTo>
                  <a:pt x="15212" y="21040"/>
                  <a:pt x="15206" y="21050"/>
                  <a:pt x="15203" y="21077"/>
                </a:cubicBezTo>
                <a:cubicBezTo>
                  <a:pt x="15202" y="21123"/>
                  <a:pt x="15206" y="21170"/>
                  <a:pt x="15228" y="21233"/>
                </a:cubicBezTo>
                <a:cubicBezTo>
                  <a:pt x="15250" y="21228"/>
                  <a:pt x="15276" y="21225"/>
                  <a:pt x="15304" y="21223"/>
                </a:cubicBezTo>
                <a:cubicBezTo>
                  <a:pt x="15568" y="21209"/>
                  <a:pt x="15721" y="21416"/>
                  <a:pt x="15513" y="21506"/>
                </a:cubicBezTo>
                <a:cubicBezTo>
                  <a:pt x="15392" y="21559"/>
                  <a:pt x="15427" y="21572"/>
                  <a:pt x="15703" y="21577"/>
                </a:cubicBezTo>
                <a:cubicBezTo>
                  <a:pt x="16531" y="21594"/>
                  <a:pt x="17169" y="21557"/>
                  <a:pt x="17288" y="21488"/>
                </a:cubicBezTo>
                <a:cubicBezTo>
                  <a:pt x="17504" y="21362"/>
                  <a:pt x="17644" y="21307"/>
                  <a:pt x="17782" y="21299"/>
                </a:cubicBezTo>
                <a:cubicBezTo>
                  <a:pt x="17790" y="21293"/>
                  <a:pt x="17787" y="21296"/>
                  <a:pt x="17795" y="21289"/>
                </a:cubicBezTo>
                <a:cubicBezTo>
                  <a:pt x="17956" y="21166"/>
                  <a:pt x="18143" y="21063"/>
                  <a:pt x="18207" y="21063"/>
                </a:cubicBezTo>
                <a:cubicBezTo>
                  <a:pt x="18270" y="21063"/>
                  <a:pt x="18547" y="20953"/>
                  <a:pt x="18821" y="20818"/>
                </a:cubicBezTo>
                <a:cubicBezTo>
                  <a:pt x="19084" y="20688"/>
                  <a:pt x="19263" y="20625"/>
                  <a:pt x="19366" y="20620"/>
                </a:cubicBezTo>
                <a:cubicBezTo>
                  <a:pt x="19371" y="20588"/>
                  <a:pt x="19395" y="20560"/>
                  <a:pt x="19455" y="20539"/>
                </a:cubicBezTo>
                <a:cubicBezTo>
                  <a:pt x="19452" y="20484"/>
                  <a:pt x="19496" y="20407"/>
                  <a:pt x="19582" y="20294"/>
                </a:cubicBezTo>
                <a:cubicBezTo>
                  <a:pt x="19672" y="20175"/>
                  <a:pt x="19819" y="19920"/>
                  <a:pt x="19905" y="19728"/>
                </a:cubicBezTo>
                <a:cubicBezTo>
                  <a:pt x="20118" y="19253"/>
                  <a:pt x="20158" y="19222"/>
                  <a:pt x="20450" y="19284"/>
                </a:cubicBezTo>
                <a:cubicBezTo>
                  <a:pt x="20622" y="19321"/>
                  <a:pt x="20748" y="19303"/>
                  <a:pt x="20875" y="19237"/>
                </a:cubicBezTo>
                <a:cubicBezTo>
                  <a:pt x="21124" y="19107"/>
                  <a:pt x="21564" y="18522"/>
                  <a:pt x="21565" y="18317"/>
                </a:cubicBezTo>
                <a:cubicBezTo>
                  <a:pt x="21566" y="18144"/>
                  <a:pt x="21387" y="18033"/>
                  <a:pt x="20608" y="17714"/>
                </a:cubicBezTo>
                <a:cubicBezTo>
                  <a:pt x="20081" y="17497"/>
                  <a:pt x="20015" y="17441"/>
                  <a:pt x="20114" y="17303"/>
                </a:cubicBezTo>
                <a:cubicBezTo>
                  <a:pt x="20251" y="17113"/>
                  <a:pt x="20088" y="16967"/>
                  <a:pt x="19227" y="16492"/>
                </a:cubicBezTo>
                <a:cubicBezTo>
                  <a:pt x="18016" y="15824"/>
                  <a:pt x="18125" y="16060"/>
                  <a:pt x="18207" y="14166"/>
                </a:cubicBezTo>
                <a:cubicBezTo>
                  <a:pt x="18246" y="13268"/>
                  <a:pt x="18313" y="12511"/>
                  <a:pt x="18359" y="12477"/>
                </a:cubicBezTo>
                <a:cubicBezTo>
                  <a:pt x="18405" y="12443"/>
                  <a:pt x="18729" y="12380"/>
                  <a:pt x="19081" y="12340"/>
                </a:cubicBezTo>
                <a:cubicBezTo>
                  <a:pt x="19433" y="12300"/>
                  <a:pt x="19854" y="12226"/>
                  <a:pt x="20013" y="12175"/>
                </a:cubicBezTo>
                <a:cubicBezTo>
                  <a:pt x="20300" y="12084"/>
                  <a:pt x="20306" y="12082"/>
                  <a:pt x="20260" y="11746"/>
                </a:cubicBezTo>
                <a:cubicBezTo>
                  <a:pt x="20210" y="11387"/>
                  <a:pt x="19946" y="10951"/>
                  <a:pt x="19442" y="10387"/>
                </a:cubicBezTo>
                <a:cubicBezTo>
                  <a:pt x="19183" y="10096"/>
                  <a:pt x="19153" y="10028"/>
                  <a:pt x="19240" y="9925"/>
                </a:cubicBezTo>
                <a:cubicBezTo>
                  <a:pt x="19393" y="9743"/>
                  <a:pt x="19368" y="9670"/>
                  <a:pt x="19043" y="9330"/>
                </a:cubicBezTo>
                <a:cubicBezTo>
                  <a:pt x="18880" y="9159"/>
                  <a:pt x="18765" y="8993"/>
                  <a:pt x="18790" y="8962"/>
                </a:cubicBezTo>
                <a:cubicBezTo>
                  <a:pt x="18860" y="8878"/>
                  <a:pt x="19273" y="8903"/>
                  <a:pt x="19512" y="9005"/>
                </a:cubicBezTo>
                <a:cubicBezTo>
                  <a:pt x="19642" y="9060"/>
                  <a:pt x="19967" y="9098"/>
                  <a:pt x="20342" y="9099"/>
                </a:cubicBezTo>
                <a:cubicBezTo>
                  <a:pt x="21025" y="9102"/>
                  <a:pt x="21213" y="9022"/>
                  <a:pt x="21426" y="8646"/>
                </a:cubicBezTo>
                <a:cubicBezTo>
                  <a:pt x="21585" y="8365"/>
                  <a:pt x="21405" y="7523"/>
                  <a:pt x="20970" y="6523"/>
                </a:cubicBezTo>
                <a:cubicBezTo>
                  <a:pt x="20529" y="5513"/>
                  <a:pt x="20026" y="4774"/>
                  <a:pt x="19506" y="4382"/>
                </a:cubicBezTo>
                <a:cubicBezTo>
                  <a:pt x="19051" y="4039"/>
                  <a:pt x="18631" y="3944"/>
                  <a:pt x="17560" y="3943"/>
                </a:cubicBezTo>
                <a:lnTo>
                  <a:pt x="16901" y="3943"/>
                </a:lnTo>
                <a:lnTo>
                  <a:pt x="16350" y="3594"/>
                </a:lnTo>
                <a:cubicBezTo>
                  <a:pt x="16046" y="3402"/>
                  <a:pt x="15749" y="3245"/>
                  <a:pt x="15691" y="3245"/>
                </a:cubicBezTo>
                <a:cubicBezTo>
                  <a:pt x="15633" y="3245"/>
                  <a:pt x="15564" y="3219"/>
                  <a:pt x="15539" y="3188"/>
                </a:cubicBezTo>
                <a:cubicBezTo>
                  <a:pt x="15458" y="3091"/>
                  <a:pt x="15660" y="2399"/>
                  <a:pt x="15849" y="2127"/>
                </a:cubicBezTo>
                <a:cubicBezTo>
                  <a:pt x="16001" y="1907"/>
                  <a:pt x="16016" y="1824"/>
                  <a:pt x="15944" y="1613"/>
                </a:cubicBezTo>
                <a:cubicBezTo>
                  <a:pt x="15885" y="1438"/>
                  <a:pt x="15886" y="1330"/>
                  <a:pt x="15951" y="1254"/>
                </a:cubicBezTo>
                <a:cubicBezTo>
                  <a:pt x="16023" y="1169"/>
                  <a:pt x="16001" y="1080"/>
                  <a:pt x="15843" y="858"/>
                </a:cubicBezTo>
                <a:cubicBezTo>
                  <a:pt x="15731" y="700"/>
                  <a:pt x="15597" y="571"/>
                  <a:pt x="15545" y="570"/>
                </a:cubicBezTo>
                <a:cubicBezTo>
                  <a:pt x="15493" y="569"/>
                  <a:pt x="15277" y="486"/>
                  <a:pt x="15070" y="381"/>
                </a:cubicBezTo>
                <a:cubicBezTo>
                  <a:pt x="14863" y="277"/>
                  <a:pt x="14611" y="189"/>
                  <a:pt x="14512" y="188"/>
                </a:cubicBezTo>
                <a:cubicBezTo>
                  <a:pt x="14413" y="187"/>
                  <a:pt x="14261" y="145"/>
                  <a:pt x="14170" y="93"/>
                </a:cubicBezTo>
                <a:cubicBezTo>
                  <a:pt x="14084" y="45"/>
                  <a:pt x="13937" y="14"/>
                  <a:pt x="13802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38" y="985304"/>
            <a:ext cx="3998882" cy="282793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077838" y="3813243"/>
            <a:ext cx="312961" cy="252919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/>
          <p:cNvSpPr/>
          <p:nvPr/>
        </p:nvSpPr>
        <p:spPr>
          <a:xfrm>
            <a:off x="140951" y="3641562"/>
            <a:ext cx="731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</a:rPr>
              <a:t>Title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smtClean="0">
                <a:solidFill>
                  <a:srgbClr val="FF0000"/>
                </a:solidFill>
              </a:rPr>
              <a:t>– Dear Photograph </a:t>
            </a:r>
            <a:r>
              <a:rPr lang="en-GB" u="sng" dirty="0">
                <a:solidFill>
                  <a:srgbClr val="FF0000"/>
                </a:solidFill>
              </a:rPr>
              <a:t>Final Idea</a:t>
            </a:r>
            <a:endParaRPr lang="en-GB" dirty="0"/>
          </a:p>
        </p:txBody>
      </p:sp>
      <p:pic>
        <p:nvPicPr>
          <p:cNvPr id="10" name="Picture 2" descr="https://www.designboom.com/weblog/images/images_2/2011/joyce/dearphotograph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" y="48044"/>
            <a:ext cx="3462269" cy="23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ECEDA-E791-4251-A1D8-9E9434203260}"/>
              </a:ext>
            </a:extLst>
          </p:cNvPr>
          <p:cNvSpPr/>
          <p:nvPr/>
        </p:nvSpPr>
        <p:spPr>
          <a:xfrm>
            <a:off x="408656" y="2450183"/>
            <a:ext cx="12049761" cy="211328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06EF4-89F1-44DD-ACC6-A21B31A45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97" y="2623750"/>
            <a:ext cx="12161520" cy="1766147"/>
          </a:xfrm>
        </p:spPr>
        <p:txBody>
          <a:bodyPr>
            <a:normAutofit fontScale="85000" lnSpcReduction="10000"/>
          </a:bodyPr>
          <a:lstStyle/>
          <a:p>
            <a:r>
              <a:rPr lang="en-GB" i="1" u="sng" dirty="0" smtClean="0">
                <a:solidFill>
                  <a:schemeClr val="tx1"/>
                </a:solidFill>
              </a:rPr>
              <a:t>Using </a:t>
            </a:r>
            <a:r>
              <a:rPr lang="en-GB" i="1" u="sng" dirty="0">
                <a:solidFill>
                  <a:schemeClr val="tx1"/>
                </a:solidFill>
              </a:rPr>
              <a:t>the sheet and your black folder </a:t>
            </a:r>
            <a:r>
              <a:rPr lang="en-GB" dirty="0">
                <a:solidFill>
                  <a:schemeClr val="tx1"/>
                </a:solidFill>
              </a:rPr>
              <a:t>– flick through and tick what you have completed</a:t>
            </a:r>
          </a:p>
          <a:p>
            <a:r>
              <a:rPr lang="en-GB" dirty="0">
                <a:solidFill>
                  <a:schemeClr val="tx1"/>
                </a:solidFill>
              </a:rPr>
              <a:t>This will give you a ‘To Do List’ for next week while I am away.</a:t>
            </a:r>
          </a:p>
          <a:p>
            <a:r>
              <a:rPr lang="en-GB" dirty="0">
                <a:solidFill>
                  <a:schemeClr val="tx1"/>
                </a:solidFill>
              </a:rPr>
              <a:t>If you have sticky notes do not tick the words – make comments to remind you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3DC0D6-1BEF-4859-ACFF-57045884E0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28279" y="4876800"/>
          <a:ext cx="7134880" cy="4678799"/>
        </p:xfrm>
        <a:graphic>
          <a:graphicData uri="http://schemas.openxmlformats.org/drawingml/2006/table">
            <a:tbl>
              <a:tblPr/>
              <a:tblGrid>
                <a:gridCol w="594573">
                  <a:extLst>
                    <a:ext uri="{9D8B030D-6E8A-4147-A177-3AD203B41FA5}">
                      <a16:colId xmlns:a16="http://schemas.microsoft.com/office/drawing/2014/main" val="3231794715"/>
                    </a:ext>
                  </a:extLst>
                </a:gridCol>
                <a:gridCol w="656081">
                  <a:extLst>
                    <a:ext uri="{9D8B030D-6E8A-4147-A177-3AD203B41FA5}">
                      <a16:colId xmlns:a16="http://schemas.microsoft.com/office/drawing/2014/main" val="2579811609"/>
                    </a:ext>
                  </a:extLst>
                </a:gridCol>
                <a:gridCol w="328041">
                  <a:extLst>
                    <a:ext uri="{9D8B030D-6E8A-4147-A177-3AD203B41FA5}">
                      <a16:colId xmlns:a16="http://schemas.microsoft.com/office/drawing/2014/main" val="998009204"/>
                    </a:ext>
                  </a:extLst>
                </a:gridCol>
                <a:gridCol w="328041">
                  <a:extLst>
                    <a:ext uri="{9D8B030D-6E8A-4147-A177-3AD203B41FA5}">
                      <a16:colId xmlns:a16="http://schemas.microsoft.com/office/drawing/2014/main" val="3541532639"/>
                    </a:ext>
                  </a:extLst>
                </a:gridCol>
                <a:gridCol w="3044625">
                  <a:extLst>
                    <a:ext uri="{9D8B030D-6E8A-4147-A177-3AD203B41FA5}">
                      <a16:colId xmlns:a16="http://schemas.microsoft.com/office/drawing/2014/main" val="1483547242"/>
                    </a:ext>
                  </a:extLst>
                </a:gridCol>
                <a:gridCol w="2183519">
                  <a:extLst>
                    <a:ext uri="{9D8B030D-6E8A-4147-A177-3AD203B41FA5}">
                      <a16:colId xmlns:a16="http://schemas.microsoft.com/office/drawing/2014/main" val="129265779"/>
                    </a:ext>
                  </a:extLst>
                </a:gridCol>
              </a:tblGrid>
              <a:tr h="35148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 do List while Miss Bates is away</a:t>
                      </a: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194351"/>
                  </a:ext>
                </a:extLst>
              </a:tr>
              <a:tr h="1783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13 - 17 May 2019</a:t>
                      </a: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586039"/>
                  </a:ext>
                </a:extLst>
              </a:tr>
              <a:tr h="27694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completed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 (tick each word that is completed)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Sticky notes/to do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672369"/>
                  </a:ext>
                </a:extLst>
              </a:tr>
              <a:tr h="27694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 (Rankin) Reference - images, information, possible ideas, one image described in detail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655707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 (Rankin) Photo shoot Plan - sketches, camera settings, , lighting, models,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55196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(Rankin) Contact sheet - photos, ticks/crosses, best and worst described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53963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!st (Rankin) Best Photo - large best photo (or best two) discussed, developments,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63146"/>
                  </a:ext>
                </a:extLst>
              </a:tr>
              <a:tr h="29572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(What I Be) Reference - images, information, possible ideas, one image described in detail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540396"/>
                  </a:ext>
                </a:extLst>
              </a:tr>
              <a:tr h="3379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(What I Be) Photo shoot Plan - sketches, camera settings, , lighting, models,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54915"/>
                  </a:ext>
                </a:extLst>
              </a:tr>
              <a:tr h="29572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(What I Be) Contact sheet - photos, ticks/crosses, best and worst described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630889"/>
                  </a:ext>
                </a:extLst>
              </a:tr>
              <a:tr h="3332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(What I Be) Best Photo - large best photo (or best two) discussed, developments,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001949"/>
                  </a:ext>
                </a:extLst>
              </a:tr>
              <a:tr h="27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 Reference - images, information, possible ideas, one image described in detail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348313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Photo shoot Plan - sketches, camera settings, , lighting, models,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42834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Contact sheet - photos, ticks/crosses, best and worst described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25157"/>
                  </a:ext>
                </a:extLst>
              </a:tr>
              <a:tr h="29572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Best Photo - large best photo (or best two) discussed, developments, links to photographer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49814"/>
                  </a:ext>
                </a:extLst>
              </a:tr>
              <a:tr h="32388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Large Overall project idea - sketches, photos that link to your photographers, discussion on how they link and what you are planning on doing/making</a:t>
                      </a:r>
                    </a:p>
                  </a:txBody>
                  <a:tcPr marL="4695" marR="4695" marT="46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95" marR="4695" marT="46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25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30059" y="473111"/>
            <a:ext cx="5552017" cy="127419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4000">
                <a:srgbClr val="FFFF00"/>
              </a:gs>
              <a:gs pos="45000">
                <a:srgbClr val="FFC000"/>
              </a:gs>
              <a:gs pos="83000">
                <a:srgbClr val="92D05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7680" dirty="0">
                <a:latin typeface="AlphabetSoup Tilt BT" panose="04020905020B06060204" pitchFamily="82" charset="0"/>
              </a:rPr>
              <a:t> </a:t>
            </a:r>
            <a:r>
              <a:rPr lang="en-GB" sz="6827" dirty="0">
                <a:latin typeface="AlphabetSoup Tilt BT" panose="04020905020B06060204" pitchFamily="82" charset="0"/>
              </a:rPr>
              <a:t>Plenary</a:t>
            </a:r>
            <a:endParaRPr lang="en-GB" sz="6827" dirty="0">
              <a:latin typeface="AlphabetSoup Tilt BT" panose="04020905020B0606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612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8" y="354141"/>
            <a:ext cx="12976404" cy="9045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437310" y="2839923"/>
            <a:ext cx="413018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Cropping </a:t>
            </a:r>
          </a:p>
        </p:txBody>
      </p:sp>
      <p:sp>
        <p:nvSpPr>
          <p:cNvPr id="129" name="Shape 129"/>
          <p:cNvSpPr/>
          <p:nvPr/>
        </p:nvSpPr>
        <p:spPr>
          <a:xfrm>
            <a:off x="3616324" y="4552950"/>
            <a:ext cx="577215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 does this word mean?</a:t>
            </a:r>
          </a:p>
        </p:txBody>
      </p:sp>
      <p:sp>
        <p:nvSpPr>
          <p:cNvPr id="130" name="Shape 130"/>
          <p:cNvSpPr/>
          <p:nvPr/>
        </p:nvSpPr>
        <p:spPr>
          <a:xfrm>
            <a:off x="3273424" y="5791200"/>
            <a:ext cx="64579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Why might you crop an image?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resenting a Photo sho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0683" y="195129"/>
            <a:ext cx="13242443" cy="9363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589</Words>
  <Application>Microsoft Office PowerPoint</Application>
  <PresentationFormat>Custom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AlphabetSoup Tilt BT</vt:lpstr>
      <vt:lpstr>Bahnschrift</vt:lpstr>
      <vt:lpstr>Calibri</vt:lpstr>
      <vt:lpstr>Gill Sans</vt:lpstr>
      <vt:lpstr>Helvetica Light</vt:lpstr>
      <vt:lpstr>Impact</vt:lpstr>
      <vt:lpstr>Lemon/Milk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6</cp:revision>
  <dcterms:modified xsi:type="dcterms:W3CDTF">2019-05-10T07:29:46Z</dcterms:modified>
</cp:coreProperties>
</file>