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CF3"/>
    <a:srgbClr val="D7D7D6"/>
    <a:srgbClr val="478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0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0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3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9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6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fecycle Marketing - Attract, Sell, Wow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22882" r="7523" b="23259"/>
          <a:stretch/>
        </p:blipFill>
        <p:spPr bwMode="auto">
          <a:xfrm>
            <a:off x="292289" y="1690688"/>
            <a:ext cx="11365591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D463-F72A-492F-A038-D2C6C852894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CA0B-020B-4231-833F-5340A74A5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9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57CA36-80C9-42BA-8D60-7291DC8733EF}"/>
              </a:ext>
            </a:extLst>
          </p:cNvPr>
          <p:cNvSpPr txBox="1">
            <a:spLocks/>
          </p:cNvSpPr>
          <p:nvPr/>
        </p:nvSpPr>
        <p:spPr>
          <a:xfrm>
            <a:off x="334101" y="1360119"/>
            <a:ext cx="11857899" cy="3328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4.1 Factors to consider when pricing a product </a:t>
            </a:r>
          </a:p>
        </p:txBody>
      </p:sp>
    </p:spTree>
    <p:extLst>
      <p:ext uri="{BB962C8B-B14F-4D97-AF65-F5344CB8AC3E}">
        <p14:creationId xmlns:p14="http://schemas.microsoft.com/office/powerpoint/2010/main" val="383887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866" y="965351"/>
            <a:ext cx="6260019" cy="801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Beatnik SF" pitchFamily="2" charset="0"/>
              </a:rPr>
              <a:t>When pricing a product what do you need to consider?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73" y="1366340"/>
            <a:ext cx="1754823" cy="1157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09" y="1277149"/>
            <a:ext cx="8690021" cy="44084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634049">
            <a:off x="3300069" y="2553393"/>
            <a:ext cx="1572768" cy="444855"/>
          </a:xfrm>
          <a:prstGeom prst="roundRect">
            <a:avLst/>
          </a:prstGeom>
          <a:solidFill>
            <a:srgbClr val="478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791140" y="2775820"/>
            <a:ext cx="1881565" cy="444855"/>
          </a:xfrm>
          <a:prstGeom prst="roundRect">
            <a:avLst/>
          </a:prstGeom>
          <a:solidFill>
            <a:srgbClr val="478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 rot="20548265">
            <a:off x="8591362" y="2536092"/>
            <a:ext cx="1687651" cy="444855"/>
          </a:xfrm>
          <a:prstGeom prst="roundRect">
            <a:avLst/>
          </a:prstGeom>
          <a:solidFill>
            <a:srgbClr val="4785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637556">
            <a:off x="992034" y="3504438"/>
            <a:ext cx="201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Income levels of target customers </a:t>
            </a:r>
          </a:p>
        </p:txBody>
      </p:sp>
      <p:sp>
        <p:nvSpPr>
          <p:cNvPr id="13" name="Rectangle 12"/>
          <p:cNvSpPr/>
          <p:nvPr/>
        </p:nvSpPr>
        <p:spPr>
          <a:xfrm rot="20335004">
            <a:off x="10356720" y="2695534"/>
            <a:ext cx="1937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Price of competitor products </a:t>
            </a:r>
          </a:p>
        </p:txBody>
      </p:sp>
      <p:sp>
        <p:nvSpPr>
          <p:cNvPr id="14" name="Rectangle 13"/>
          <p:cNvSpPr/>
          <p:nvPr/>
        </p:nvSpPr>
        <p:spPr>
          <a:xfrm rot="21409493">
            <a:off x="5972357" y="4816451"/>
            <a:ext cx="165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Cost of production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67737"/>
              </p:ext>
            </p:extLst>
          </p:nvPr>
        </p:nvGraphicFramePr>
        <p:xfrm>
          <a:off x="209750" y="5884838"/>
          <a:ext cx="11982250" cy="87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Beatnik SF"/>
                        </a:rPr>
                        <a:t>Progress Indicators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</a:t>
                      </a:r>
                      <a:r>
                        <a:rPr lang="en-GB" sz="1600" baseline="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Identify the factors to consider when pricing a product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</a:t>
                      </a:r>
                      <a:r>
                        <a:rPr lang="en-GB" sz="1600" baseline="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describe the factors to consider when pricing a product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42419" y="264311"/>
            <a:ext cx="7985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4.1 Factors to consider when pricing a product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657247" y="407676"/>
            <a:ext cx="2745859" cy="441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Use the images</a:t>
            </a:r>
            <a:endParaRPr lang="en-GB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380" y="274929"/>
            <a:ext cx="353726" cy="6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Beatnik SF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Roberts</dc:creator>
  <cp:lastModifiedBy>Dean Roberts</cp:lastModifiedBy>
  <cp:revision>20</cp:revision>
  <dcterms:created xsi:type="dcterms:W3CDTF">2018-03-26T11:22:45Z</dcterms:created>
  <dcterms:modified xsi:type="dcterms:W3CDTF">2020-09-18T08:32:05Z</dcterms:modified>
</cp:coreProperties>
</file>