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004D6-C367-487A-B670-E267EB18B57A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BB30F-A94C-4E29-8320-396A5BFBE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41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C923-A31F-4495-8F4D-18443E893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42FA3-1493-4C1A-8A60-6A243201B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F6DFE-81AB-4710-AC20-C45695071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12389-760E-4B43-8A38-341DCC3D5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4A0A0-01B2-48EE-AF4D-2E627C4BE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8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E3B99-A738-4330-BDAD-8B5877F6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9CC21-595F-491F-9CED-DC1C7F1E4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94A9D-B2FC-44D5-910D-A3C3DE1F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9B1CE-AD32-4DC1-932C-21BE5318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685A0-1D1C-41BC-B751-97E544F5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3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B5D1D4-B03D-4949-BA9D-6CBF9B0842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DEE60-70C8-4191-AE33-B585527F6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E123A-B5FD-436A-BE1A-2BFFDD81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69D7-000A-46BC-AA26-E64AA0CF9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DFE5C-CB4C-440F-A3E6-43FC212F0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337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EF29-ECB1-4F9A-A2A4-92390951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FEF76-11ED-4626-8A20-2A5A93F64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EB48A-42E0-4FE4-B6E8-E4E2C40A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78647-229A-49E1-9B9F-A15B1837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E82C6-0A80-43D6-9F32-F54BDD2E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45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D7BC-B63F-417A-94F3-51D7DE64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E5A4-F8CA-4A7B-ABCC-BDC95A20E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FA35B-0871-45C5-8D5C-3C5A29E7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17B1C-F537-4FAD-84CC-7575B4F1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289F-DBDF-4710-B070-BAF8C6CC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298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1049E-FD1F-40C1-B3F0-C46D3F8F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2FADC-E162-4DA6-91C2-305293DBE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B6620-F449-4F8F-824E-78AEE5198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49ACB-69DE-4F7D-93F5-58F0F2A48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CC49F-40B9-4EF4-9D17-878EECA97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CC764A-20D8-422E-A791-7A45D619F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979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9D95-E3B9-4A16-B761-4DAF9D4CB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21F4-4C91-4A4E-86B1-10A50FC86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1A967B-BC47-42FC-86EA-3927EB591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412623-51D0-4B1A-9634-AD7399D85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AB45F-9576-48D4-8D77-0669459CE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BA423-45C8-4413-BC4E-4691D6C6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750F32-65EB-46CA-BA72-8B5499231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41C6E0-4778-4123-B0BD-5EE25715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13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ABCC-3159-48A3-A061-0ECECF9DB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108B94-473E-41FC-B84F-0C3B964F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90AAC3-1CF9-4F71-AD83-F8D85DB4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B77AD-EF2B-4E3B-A280-A5BE38E7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5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4DD88-1664-491C-923E-B600699A5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BE7166-2414-48B7-ABA8-B581B8CE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AF75A-69E5-4152-BFE1-B1BE6CA1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F1706-58BA-4FE8-BC3D-F3CBAF25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4CB54-69D3-4D8E-8DF3-077A3C092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AC205D-0CC0-4E22-912E-5AF4D5733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3C50E-1F68-4E5F-B939-63A14274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83CC7-E27B-4AB5-9025-F3DD9E747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423D-9BF8-4AED-B6E3-1D25B633B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54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0EFFF-48AD-49CF-BAB2-3699BF5E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188-DAFF-4C13-B407-AE74E675BA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21E8B-D5FC-45B8-8A7E-51AB378C1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6E97F-73D3-4CAA-B671-17C1F30D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49569-30E3-40B3-8D49-57924135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B0B61-CC33-44C1-A7EE-5F3E68E5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3815F-F712-414C-AE27-26B55C2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58319-5677-4092-AEA9-9A6D0957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ECE16-7752-4263-BAF7-5AA980275B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B715B-0E3A-466A-8B53-9D291B01D0C3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B90FF-98E2-45F4-BF05-81F5E268C5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03DA-EF89-4219-9102-ABA66CB01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AF49-788F-423D-A2E4-509D14EA3F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66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rJsoreR2Z4&amp;list=PL2D816042F5B7DA99&amp;index=2&amp;t=14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96C067-99B4-46BB-8E4E-33F5C2616471}"/>
              </a:ext>
            </a:extLst>
          </p:cNvPr>
          <p:cNvSpPr txBox="1"/>
          <p:nvPr/>
        </p:nvSpPr>
        <p:spPr>
          <a:xfrm>
            <a:off x="7804299" y="223283"/>
            <a:ext cx="438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8FF592E4-1F06-434C-AAF0-40B6F659F73E}" type="datetime2">
              <a:rPr lang="en-GB" sz="2400" u="sng" smtClean="0"/>
              <a:t>Thursday, 24 September 2020</a:t>
            </a:fld>
            <a:endParaRPr lang="en-GB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A41DB4-A922-4E1E-9E09-54FFC71707EB}"/>
              </a:ext>
            </a:extLst>
          </p:cNvPr>
          <p:cNvSpPr txBox="1"/>
          <p:nvPr/>
        </p:nvSpPr>
        <p:spPr>
          <a:xfrm>
            <a:off x="170122" y="208362"/>
            <a:ext cx="3444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 err="1"/>
              <a:t>CwK</a:t>
            </a:r>
            <a:endParaRPr lang="en-GB" sz="24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A6AD77-5F0F-4FAF-AACD-88D75353E36F}"/>
              </a:ext>
            </a:extLst>
          </p:cNvPr>
          <p:cNvSpPr txBox="1"/>
          <p:nvPr/>
        </p:nvSpPr>
        <p:spPr>
          <a:xfrm>
            <a:off x="1531088" y="882502"/>
            <a:ext cx="77830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Viral Diseases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A74C9-FC19-4EB9-95B3-AE7288BC22E5}"/>
              </a:ext>
            </a:extLst>
          </p:cNvPr>
          <p:cNvSpPr txBox="1"/>
          <p:nvPr/>
        </p:nvSpPr>
        <p:spPr>
          <a:xfrm>
            <a:off x="577702" y="1928037"/>
            <a:ext cx="113626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/>
              <a:t>Do Now Activity</a:t>
            </a:r>
          </a:p>
          <a:p>
            <a:endParaRPr lang="en-GB" sz="3200" u="sng" dirty="0"/>
          </a:p>
          <a:p>
            <a:r>
              <a:rPr lang="en-GB" sz="3200" dirty="0"/>
              <a:t>Explain how a bacteria makes you feel ill.</a:t>
            </a:r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  <a:p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61164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0733-72CC-48D5-A26B-67717041F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Self Assess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1A3DF-DF99-48C3-B2A5-7C865C574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Bacteria reproduce rapidly, releasing harmful chemicals called toxins, toxins damage tissues which makes us feel ill.</a:t>
            </a:r>
          </a:p>
        </p:txBody>
      </p:sp>
    </p:spTree>
    <p:extLst>
      <p:ext uri="{BB962C8B-B14F-4D97-AF65-F5344CB8AC3E}">
        <p14:creationId xmlns:p14="http://schemas.microsoft.com/office/powerpoint/2010/main" val="378277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8578-877E-4078-BEC1-B703EA96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889" y="206189"/>
            <a:ext cx="4944140" cy="623703"/>
          </a:xfrm>
        </p:spPr>
        <p:txBody>
          <a:bodyPr>
            <a:normAutofit fontScale="90000"/>
          </a:bodyPr>
          <a:lstStyle/>
          <a:p>
            <a:pPr algn="ctr"/>
            <a:r>
              <a:rPr lang="en-GB" u="sng" dirty="0"/>
              <a:t>Progress Indicators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DEB3D-E8F9-47CA-9B5A-3F8422784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7563"/>
            <a:ext cx="10515600" cy="520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/>
              <a:t>Good Progress</a:t>
            </a:r>
          </a:p>
          <a:p>
            <a:pPr marL="0" indent="0">
              <a:buNone/>
            </a:pPr>
            <a:r>
              <a:rPr lang="en-GB" sz="3200" dirty="0"/>
              <a:t>State how measles, HIV and Tobacco Mosaic Virus are spread</a:t>
            </a:r>
          </a:p>
          <a:p>
            <a:pPr marL="0" indent="0">
              <a:buNone/>
            </a:pPr>
            <a:r>
              <a:rPr lang="en-GB" sz="3200" u="sng" dirty="0"/>
              <a:t>Outstanding Progress</a:t>
            </a:r>
          </a:p>
          <a:p>
            <a:pPr marL="0" indent="0">
              <a:buNone/>
            </a:pPr>
            <a:r>
              <a:rPr lang="en-GB" sz="3200" dirty="0"/>
              <a:t>Describe the causes and symptoms of measles, HIV and Tobacco Mosaic Virus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>
                <a:hlinkClick r:id="rId2"/>
              </a:rPr>
              <a:t>https://www.youtube.com/watch?v=KrJsoreR2Z4&amp;list=PL2D816042F5B7DA99&amp;index=2&amp;t=14s</a:t>
            </a:r>
            <a:endParaRPr lang="en-GB" sz="3200" dirty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200" u="sng" dirty="0"/>
          </a:p>
        </p:txBody>
      </p:sp>
    </p:spTree>
    <p:extLst>
      <p:ext uri="{BB962C8B-B14F-4D97-AF65-F5344CB8AC3E}">
        <p14:creationId xmlns:p14="http://schemas.microsoft.com/office/powerpoint/2010/main" val="115231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0663-9AD1-4284-A7AD-D60593F00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48930"/>
          </a:xfrm>
        </p:spPr>
        <p:txBody>
          <a:bodyPr/>
          <a:lstStyle/>
          <a:p>
            <a:r>
              <a:rPr lang="en-GB" dirty="0"/>
              <a:t>Measles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99DDA-6D76-44EF-B9A4-246D94197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972" y="1187671"/>
            <a:ext cx="8259501" cy="5755390"/>
          </a:xfrm>
        </p:spPr>
        <p:txBody>
          <a:bodyPr>
            <a:normAutofit/>
          </a:bodyPr>
          <a:lstStyle/>
          <a:p>
            <a:r>
              <a:rPr lang="en-GB" sz="3200" dirty="0"/>
              <a:t>Fever</a:t>
            </a:r>
          </a:p>
          <a:p>
            <a:r>
              <a:rPr lang="en-GB" sz="3200" dirty="0"/>
              <a:t>Red skin rash</a:t>
            </a:r>
          </a:p>
          <a:p>
            <a:r>
              <a:rPr lang="en-GB" sz="3200" dirty="0"/>
              <a:t>Spread in droplets when a person sneezes or coughs</a:t>
            </a:r>
          </a:p>
          <a:p>
            <a:r>
              <a:rPr lang="en-GB" sz="3200" dirty="0"/>
              <a:t>Droplets inhaled</a:t>
            </a:r>
          </a:p>
          <a:p>
            <a:r>
              <a:rPr lang="en-GB" sz="3200" dirty="0"/>
              <a:t>Can cause damage to breathing system and the brain</a:t>
            </a:r>
          </a:p>
          <a:p>
            <a:r>
              <a:rPr lang="en-GB" sz="3200" dirty="0"/>
              <a:t>Can be fatal</a:t>
            </a:r>
          </a:p>
          <a:p>
            <a:r>
              <a:rPr lang="en-GB" sz="3200" dirty="0"/>
              <a:t>Most young children vaccinated against 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41DD0B-B5DC-4F86-A29A-13658D0AE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8473" y="1019332"/>
            <a:ext cx="3114555" cy="487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14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1FC37-FCC4-4D98-A77A-895045788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DA50F-4EED-49AD-96B1-9B492CF17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First symptom flu like illness</a:t>
            </a:r>
          </a:p>
          <a:p>
            <a:r>
              <a:rPr lang="en-GB" dirty="0"/>
              <a:t>Virus attacks body’s immune cells</a:t>
            </a:r>
          </a:p>
          <a:p>
            <a:r>
              <a:rPr lang="en-GB" dirty="0"/>
              <a:t>Controlled by antiretroviral drugs- not a cure</a:t>
            </a:r>
          </a:p>
          <a:p>
            <a:r>
              <a:rPr lang="en-GB" dirty="0"/>
              <a:t>Late stage HIV or AIDS means the body cannot deal with other infections or cancers</a:t>
            </a:r>
          </a:p>
          <a:p>
            <a:r>
              <a:rPr lang="en-GB" dirty="0"/>
              <a:t>Spread by sexual contact, exchange of bodily fluids</a:t>
            </a:r>
          </a:p>
          <a:p>
            <a:r>
              <a:rPr lang="en-GB" dirty="0" err="1"/>
              <a:t>E.g</a:t>
            </a:r>
            <a:r>
              <a:rPr lang="en-GB" dirty="0"/>
              <a:t> blood when sharing needles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75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A503B-76E4-4B83-8CEC-ADA254BAE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Tobacco Mosaic Virus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ED84BF0-42CB-4984-840C-3F5BA7171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005" y="1788659"/>
            <a:ext cx="4503785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Widespread plant pathogen</a:t>
            </a:r>
          </a:p>
          <a:p>
            <a:r>
              <a:rPr lang="en-GB" dirty="0"/>
              <a:t>Affects many species of plants including tomato plants</a:t>
            </a:r>
          </a:p>
          <a:p>
            <a:r>
              <a:rPr lang="en-GB" dirty="0"/>
              <a:t>Distinctive mosaic pattern on leaves</a:t>
            </a:r>
          </a:p>
          <a:p>
            <a:r>
              <a:rPr lang="en-GB" dirty="0"/>
              <a:t>Affects growth due to lack of photosynthesis</a:t>
            </a:r>
          </a:p>
          <a:p>
            <a:r>
              <a:rPr lang="en-GB" dirty="0"/>
              <a:t>Spread by contact</a:t>
            </a:r>
          </a:p>
        </p:txBody>
      </p:sp>
      <p:pic>
        <p:nvPicPr>
          <p:cNvPr id="10" name="Picture 9" descr="A close up of a green plant&#10;&#10;Description automatically generated">
            <a:extLst>
              <a:ext uri="{FF2B5EF4-FFF2-40B4-BE49-F238E27FC236}">
                <a16:creationId xmlns:a16="http://schemas.microsoft.com/office/drawing/2014/main" id="{5C34DFE1-DA8E-4722-BABF-46103C1A5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358" y="1690688"/>
            <a:ext cx="6019209" cy="314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94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03C67B-E11A-4414-A12A-942BA41DC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3294" y="78950"/>
            <a:ext cx="4731488" cy="663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930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6804F-8178-4B3E-BBF2-8DF3A848F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FD2D-1CE2-43FF-8CAB-EDBACBD64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State how measles, HIV and TMV are spread</a:t>
            </a:r>
          </a:p>
          <a:p>
            <a:r>
              <a:rPr lang="en-GB" dirty="0"/>
              <a:t>How could we reduce the number of cases of measles?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0377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 Sa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225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PowerPoint Presentation</vt:lpstr>
      <vt:lpstr>Self Assess</vt:lpstr>
      <vt:lpstr>Progress Indicators</vt:lpstr>
      <vt:lpstr>Measles</vt:lpstr>
      <vt:lpstr>HIV</vt:lpstr>
      <vt:lpstr>Tobacco Mosaic Virus</vt:lpstr>
      <vt:lpstr>PowerPoint Presentation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Sutton</dc:creator>
  <cp:lastModifiedBy>Dawn Sutton</cp:lastModifiedBy>
  <cp:revision>11</cp:revision>
  <dcterms:created xsi:type="dcterms:W3CDTF">2019-11-05T19:03:23Z</dcterms:created>
  <dcterms:modified xsi:type="dcterms:W3CDTF">2020-09-24T07:34:50Z</dcterms:modified>
</cp:coreProperties>
</file>