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rJsoreR2Z4&amp;list=PL2D816042F5B7DA99&amp;index=2&amp;t=14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Thursday, 24 September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A6AD77-5F0F-4FAF-AACD-88D75353E36F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Viral Diseases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577702" y="1928037"/>
            <a:ext cx="113626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endParaRPr lang="en-GB" sz="3200" u="sng" dirty="0"/>
          </a:p>
          <a:p>
            <a:r>
              <a:rPr lang="en-GB" sz="3200" dirty="0"/>
              <a:t>Explain how a bacteria makes you feel ill.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0733-72CC-48D5-A26B-67717041F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Assess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1A3DF-DF99-48C3-B2A5-7C865C574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Bacteria reproduce rapidly, releasing harmful chemicals called toxins, toxins damage tissues which makes us feel ill.</a:t>
            </a:r>
          </a:p>
        </p:txBody>
      </p:sp>
    </p:spTree>
    <p:extLst>
      <p:ext uri="{BB962C8B-B14F-4D97-AF65-F5344CB8AC3E}">
        <p14:creationId xmlns:p14="http://schemas.microsoft.com/office/powerpoint/2010/main" val="378277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51560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pPr marL="0" indent="0">
              <a:buNone/>
            </a:pPr>
            <a:r>
              <a:rPr lang="en-GB" sz="3200" dirty="0"/>
              <a:t>State how measles, HIV and Tobacco Mosaic Virus are spread</a:t>
            </a:r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/>
              <a:t>Describe the causes and symptoms of measles, HIV and Tobacco Mosaic Virus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>
                <a:hlinkClick r:id="rId2"/>
              </a:rPr>
              <a:t>https://www.youtube.com/watch?v=KrJsoreR2Z4&amp;list=PL2D816042F5B7DA99&amp;index=2&amp;t=14s</a:t>
            </a: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200" u="sng" dirty="0"/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F0663-9AD1-4284-A7AD-D60593F00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48930"/>
          </a:xfrm>
        </p:spPr>
        <p:txBody>
          <a:bodyPr/>
          <a:lstStyle/>
          <a:p>
            <a:r>
              <a:rPr lang="en-GB" dirty="0"/>
              <a:t>Measles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9DDA-6D76-44EF-B9A4-246D94197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972" y="1187671"/>
            <a:ext cx="8259501" cy="5755390"/>
          </a:xfrm>
        </p:spPr>
        <p:txBody>
          <a:bodyPr>
            <a:normAutofit/>
          </a:bodyPr>
          <a:lstStyle/>
          <a:p>
            <a:r>
              <a:rPr lang="en-GB" sz="3200" dirty="0"/>
              <a:t>Fever</a:t>
            </a:r>
          </a:p>
          <a:p>
            <a:r>
              <a:rPr lang="en-GB" sz="3200" dirty="0"/>
              <a:t>Red skin rash</a:t>
            </a:r>
          </a:p>
          <a:p>
            <a:r>
              <a:rPr lang="en-GB" sz="3200" dirty="0"/>
              <a:t>Spread in droplets when a person sneezes or coughs</a:t>
            </a:r>
          </a:p>
          <a:p>
            <a:r>
              <a:rPr lang="en-GB" sz="3200" dirty="0"/>
              <a:t>Droplets inhaled</a:t>
            </a:r>
          </a:p>
          <a:p>
            <a:r>
              <a:rPr lang="en-GB" sz="3200" dirty="0"/>
              <a:t>Can cause damage to breathing system and the brain</a:t>
            </a:r>
          </a:p>
          <a:p>
            <a:r>
              <a:rPr lang="en-GB" sz="3200" dirty="0"/>
              <a:t>Can be fatal</a:t>
            </a:r>
          </a:p>
          <a:p>
            <a:r>
              <a:rPr lang="en-GB" sz="3200" dirty="0"/>
              <a:t>Most young children vaccinated against 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41DD0B-B5DC-4F86-A29A-13658D0AE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8473" y="1019332"/>
            <a:ext cx="3114555" cy="487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14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1FC37-FCC4-4D98-A77A-895045788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DA50F-4EED-49AD-96B1-9B492CF17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symptom flu like illness</a:t>
            </a:r>
          </a:p>
          <a:p>
            <a:r>
              <a:rPr lang="en-GB" dirty="0"/>
              <a:t>Virus attacks body’s immune cells</a:t>
            </a:r>
          </a:p>
          <a:p>
            <a:r>
              <a:rPr lang="en-GB" dirty="0"/>
              <a:t>Controlled by antiretroviral drugs- not a cure</a:t>
            </a:r>
          </a:p>
          <a:p>
            <a:r>
              <a:rPr lang="en-GB" dirty="0"/>
              <a:t>Late stage HIV or AIDS means the body cannot deal with other infections or cancers</a:t>
            </a:r>
          </a:p>
          <a:p>
            <a:r>
              <a:rPr lang="en-GB" dirty="0"/>
              <a:t>Spread by sexual contact, exchange of bodily fluids</a:t>
            </a:r>
          </a:p>
          <a:p>
            <a:r>
              <a:rPr lang="en-GB" dirty="0" err="1"/>
              <a:t>E.g</a:t>
            </a:r>
            <a:r>
              <a:rPr lang="en-GB" dirty="0"/>
              <a:t> blood when sharing needles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75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A503B-76E4-4B83-8CEC-ADA254BAE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Tobacco Mosaic Virus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ED84BF0-42CB-4984-840C-3F5BA7171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005" y="1788659"/>
            <a:ext cx="4503785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Widespread plant pathogen</a:t>
            </a:r>
          </a:p>
          <a:p>
            <a:r>
              <a:rPr lang="en-GB" dirty="0"/>
              <a:t>Affects many species of plants including tomato plants</a:t>
            </a:r>
          </a:p>
          <a:p>
            <a:r>
              <a:rPr lang="en-GB" dirty="0"/>
              <a:t>Distinctive mosaic pattern on leaves</a:t>
            </a:r>
          </a:p>
          <a:p>
            <a:r>
              <a:rPr lang="en-GB" dirty="0"/>
              <a:t>Affects growth due to lack of photosynthesis</a:t>
            </a:r>
          </a:p>
          <a:p>
            <a:r>
              <a:rPr lang="en-GB" dirty="0"/>
              <a:t>Spread by contact</a:t>
            </a:r>
          </a:p>
        </p:txBody>
      </p:sp>
      <p:pic>
        <p:nvPicPr>
          <p:cNvPr id="10" name="Picture 9" descr="A close up of a green plant&#10;&#10;Description automatically generated">
            <a:extLst>
              <a:ext uri="{FF2B5EF4-FFF2-40B4-BE49-F238E27FC236}">
                <a16:creationId xmlns:a16="http://schemas.microsoft.com/office/drawing/2014/main" id="{5C34DFE1-DA8E-4722-BABF-46103C1A5E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358" y="1690688"/>
            <a:ext cx="6019209" cy="314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94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03C67B-E11A-4414-A12A-942BA41DC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3294" y="78950"/>
            <a:ext cx="4731488" cy="663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930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State how measles, HIV and TMV are spread</a:t>
            </a:r>
          </a:p>
          <a:p>
            <a:r>
              <a:rPr lang="en-GB" dirty="0"/>
              <a:t>How could we reduce the number of cases of measles?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225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Office Theme</vt:lpstr>
      <vt:lpstr>PowerPoint Presentation</vt:lpstr>
      <vt:lpstr>Self Assess</vt:lpstr>
      <vt:lpstr>Progress Indicators</vt:lpstr>
      <vt:lpstr>Measles</vt:lpstr>
      <vt:lpstr>HIV</vt:lpstr>
      <vt:lpstr>Tobacco Mosaic Virus</vt:lpstr>
      <vt:lpstr>PowerPoint Presentation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11</cp:revision>
  <dcterms:created xsi:type="dcterms:W3CDTF">2019-11-05T19:03:23Z</dcterms:created>
  <dcterms:modified xsi:type="dcterms:W3CDTF">2020-09-24T07:34:50Z</dcterms:modified>
</cp:coreProperties>
</file>