
<file path=[Content_Types].xml><?xml version="1.0" encoding="utf-8"?>
<Types xmlns="http://schemas.openxmlformats.org/package/2006/content-types">
  <Default Extension="png" ContentType="image/pn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4.xml" ContentType="application/vnd.openxmlformats-officedocument.theme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theme/theme5.xml" ContentType="application/vnd.openxmlformats-officedocument.theme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theme/theme6.xml" ContentType="application/vnd.openxmlformats-officedocument.theme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  <p:sldMasterId id="2147483674" r:id="rId3"/>
    <p:sldMasterId id="2147483742" r:id="rId4"/>
    <p:sldMasterId id="2147483754" r:id="rId5"/>
    <p:sldMasterId id="2147483767" r:id="rId6"/>
    <p:sldMasterId id="2147483780" r:id="rId7"/>
  </p:sldMasterIdLst>
  <p:notesMasterIdLst>
    <p:notesMasterId r:id="rId23"/>
  </p:notesMasterIdLst>
  <p:sldIdLst>
    <p:sldId id="579" r:id="rId8"/>
    <p:sldId id="494" r:id="rId9"/>
    <p:sldId id="367" r:id="rId10"/>
    <p:sldId id="276" r:id="rId11"/>
    <p:sldId id="257" r:id="rId12"/>
    <p:sldId id="261" r:id="rId13"/>
    <p:sldId id="322" r:id="rId14"/>
    <p:sldId id="269" r:id="rId15"/>
    <p:sldId id="270" r:id="rId16"/>
    <p:sldId id="373" r:id="rId17"/>
    <p:sldId id="325" r:id="rId18"/>
    <p:sldId id="374" r:id="rId19"/>
    <p:sldId id="368" r:id="rId20"/>
    <p:sldId id="585" r:id="rId21"/>
    <p:sldId id="586" r:id="rId22"/>
  </p:sldIdLst>
  <p:sldSz cx="12192000" cy="6858000"/>
  <p:notesSz cx="6797675" cy="992822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5B000"/>
    <a:srgbClr val="00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7721" autoAdjust="0"/>
    <p:restoredTop sz="94660"/>
  </p:normalViewPr>
  <p:slideViewPr>
    <p:cSldViewPr snapToGrid="0">
      <p:cViewPr varScale="1">
        <p:scale>
          <a:sx n="70" d="100"/>
          <a:sy n="70" d="100"/>
        </p:scale>
        <p:origin x="90" y="1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4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4.xml"/><Relationship Id="rId24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8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41092FA-4C57-4260-9FCF-D47FAD217647}" type="datetimeFigureOut">
              <a:rPr lang="en-GB" smtClean="0"/>
              <a:t>15/09/2020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77958"/>
            <a:ext cx="5438140" cy="390923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CF70B8-2E97-47B2-9AA4-F5EDE9C4ACE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91157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baseline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57321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baseline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9376415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baseline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392071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78C901-7EE6-422F-A663-AA835CFCE89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E0081A5-570C-4AC3-B6A1-64698F3ADE4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F285496-740D-447B-B566-3A150A4FA9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0F2172-0790-4047-B9BC-9CF6CB240B9C}" type="datetimeFigureOut">
              <a:rPr lang="en-GB" smtClean="0"/>
              <a:t>15/09/2020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F6282A4-0F4A-4BD4-B1C7-10EB8248C7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5BC67D7-7E86-4098-AD30-AF786CAE25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D8C02-DE2E-4FB4-BD08-57954A8ED54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233793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8D1679-60AD-4326-9872-A4904D4F32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AF76C2E-4C37-426B-978A-D31DCD2B9E4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138D938-B54F-4066-9225-BEA5A54D33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0F2172-0790-4047-B9BC-9CF6CB240B9C}" type="datetimeFigureOut">
              <a:rPr lang="en-GB" smtClean="0"/>
              <a:t>15/09/2020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2A13268-3DE5-4135-A632-148AFFC89C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B848971-D176-453B-85B1-D90ABFB98F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D8C02-DE2E-4FB4-BD08-57954A8ED54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974344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F775863-7C66-4EEE-83D1-7A63B8D9518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D880982-DF71-4A84-95A7-CBA63CAC2A0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494876A-C3E0-4941-A0F6-980B228860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0F2172-0790-4047-B9BC-9CF6CB240B9C}" type="datetimeFigureOut">
              <a:rPr lang="en-GB" smtClean="0"/>
              <a:t>15/09/2020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FD351FD-C0E7-4813-AE57-B514EB54EC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0FEA0DC-206D-482E-82AB-2B79C94AEC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D8C02-DE2E-4FB4-BD08-57954A8ED54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8727974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6C249DE9-2769-8840-A140-E0DFA647BBB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762" y="0"/>
            <a:ext cx="12182475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199" y="1826063"/>
            <a:ext cx="10515600" cy="1325563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4" name="Content Placeholder 4"/>
          <p:cNvSpPr>
            <a:spLocks noGrp="1"/>
          </p:cNvSpPr>
          <p:nvPr>
            <p:ph sz="quarter" idx="10"/>
          </p:nvPr>
        </p:nvSpPr>
        <p:spPr>
          <a:xfrm>
            <a:off x="838199" y="3321544"/>
            <a:ext cx="10515600" cy="6619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435572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D32AD7-B791-7045-87D4-74185ED007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59279"/>
            <a:ext cx="8991600" cy="1069521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defRPr sz="3600" b="1" i="1">
                <a:solidFill>
                  <a:srgbClr val="002060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067C3D-8373-4E43-A755-5378E783AE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59429"/>
            <a:ext cx="10515600" cy="4217534"/>
          </a:xfrm>
          <a:prstGeom prst="rect">
            <a:avLst/>
          </a:prstGeom>
        </p:spPr>
        <p:txBody>
          <a:bodyPr/>
          <a:lstStyle>
            <a:lvl1pPr marL="228600" indent="-228600">
              <a:buFont typeface="Gill Sans MT" panose="020B0502020104020203" pitchFamily="34" charset="0"/>
              <a:buChar char="–"/>
              <a:defRPr/>
            </a:lvl1pPr>
            <a:lvl2pPr marL="685800" indent="-228600">
              <a:buFont typeface="Gill Sans MT" panose="020B0502020104020203" pitchFamily="34" charset="0"/>
              <a:buChar char="–"/>
              <a:defRPr/>
            </a:lvl2pPr>
            <a:lvl3pPr marL="1143000" indent="-228600">
              <a:buFont typeface="Gill Sans MT" panose="020B0502020104020203" pitchFamily="34" charset="0"/>
              <a:buChar char="–"/>
              <a:defRPr/>
            </a:lvl3pPr>
            <a:lvl4pPr marL="1600200" indent="-228600">
              <a:buFont typeface="Gill Sans MT" panose="020B0502020104020203" pitchFamily="34" charset="0"/>
              <a:buChar char="–"/>
              <a:defRPr/>
            </a:lvl4pPr>
            <a:lvl5pPr marL="2057400" indent="-228600">
              <a:buFont typeface="Gill Sans MT" panose="020B0502020104020203" pitchFamily="34" charset="0"/>
              <a:buChar char="–"/>
              <a:defRPr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9742166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B5739E-86BD-9948-B9D1-39A6BBA822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67255"/>
            <a:ext cx="9352280" cy="923433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defRPr sz="3600" b="1" i="1">
                <a:solidFill>
                  <a:srgbClr val="002060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1CE2E2-95F7-984D-A8EB-7A8E41BF8FC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>
            <a:lvl1pPr marL="228600" indent="-228600">
              <a:buFont typeface="Gill Sans MT" panose="020B0502020104020203" pitchFamily="34" charset="0"/>
              <a:buChar char="–"/>
              <a:defRPr/>
            </a:lvl1pPr>
            <a:lvl2pPr marL="685800" indent="-228600">
              <a:buFont typeface="Gill Sans MT" panose="020B0502020104020203" pitchFamily="34" charset="0"/>
              <a:buChar char="–"/>
              <a:defRPr/>
            </a:lvl2pPr>
            <a:lvl3pPr marL="1143000" indent="-228600">
              <a:buFont typeface="Gill Sans MT" panose="020B0502020104020203" pitchFamily="34" charset="0"/>
              <a:buChar char="–"/>
              <a:defRPr/>
            </a:lvl3pPr>
            <a:lvl4pPr marL="1600200" indent="-228600">
              <a:buFont typeface="Gill Sans MT" panose="020B0502020104020203" pitchFamily="34" charset="0"/>
              <a:buChar char="–"/>
              <a:defRPr/>
            </a:lvl4pPr>
            <a:lvl5pPr marL="2057400" indent="-228600">
              <a:buFont typeface="Gill Sans MT" panose="020B0502020104020203" pitchFamily="34" charset="0"/>
              <a:buChar char="–"/>
              <a:defRPr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C0B447A-43A8-D946-8ABE-0E47251AB9A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>
            <a:lvl1pPr marL="228600" indent="-228600">
              <a:buFont typeface="Gill Sans MT" panose="020B0502020104020203" pitchFamily="34" charset="0"/>
              <a:buChar char="–"/>
              <a:defRPr/>
            </a:lvl1pPr>
            <a:lvl2pPr marL="685800" indent="-228600">
              <a:buFont typeface="Gill Sans MT" panose="020B0502020104020203" pitchFamily="34" charset="0"/>
              <a:buChar char="–"/>
              <a:defRPr/>
            </a:lvl2pPr>
            <a:lvl3pPr marL="1143000" indent="-228600">
              <a:buFont typeface="Gill Sans MT" panose="020B0502020104020203" pitchFamily="34" charset="0"/>
              <a:buChar char="–"/>
              <a:defRPr/>
            </a:lvl3pPr>
            <a:lvl4pPr marL="1600200" indent="-228600">
              <a:buFont typeface="Gill Sans MT" panose="020B0502020104020203" pitchFamily="34" charset="0"/>
              <a:buChar char="–"/>
              <a:defRPr/>
            </a:lvl4pPr>
            <a:lvl5pPr marL="2057400" indent="-228600">
              <a:buFont typeface="Gill Sans MT" panose="020B0502020104020203" pitchFamily="34" charset="0"/>
              <a:buChar char="–"/>
              <a:defRPr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3941290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CEA788-5947-0448-A0A3-82A5CBAD9A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725214"/>
            <a:ext cx="9249092" cy="965474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defRPr sz="3600" b="1" i="1">
                <a:solidFill>
                  <a:srgbClr val="002060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0D07749-E76F-1E46-864E-E50FE6C6A63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 i="1">
                <a:solidFill>
                  <a:srgbClr val="009999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F44B205-AC93-D642-97A3-93F7410A2F8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>
            <a:lvl1pPr marL="228600" indent="-228600">
              <a:buFont typeface="Gill Sans MT" panose="020B0502020104020203" pitchFamily="34" charset="0"/>
              <a:buChar char="–"/>
              <a:defRPr/>
            </a:lvl1pPr>
            <a:lvl2pPr marL="685800" indent="-228600">
              <a:buFont typeface="Gill Sans MT" panose="020B0502020104020203" pitchFamily="34" charset="0"/>
              <a:buChar char="–"/>
              <a:defRPr/>
            </a:lvl2pPr>
            <a:lvl3pPr marL="1143000" indent="-228600">
              <a:buFont typeface="Gill Sans MT" panose="020B0502020104020203" pitchFamily="34" charset="0"/>
              <a:buChar char="–"/>
              <a:defRPr/>
            </a:lvl3pPr>
            <a:lvl4pPr marL="1600200" indent="-228600">
              <a:buFont typeface="Gill Sans MT" panose="020B0502020104020203" pitchFamily="34" charset="0"/>
              <a:buChar char="–"/>
              <a:defRPr/>
            </a:lvl4pPr>
            <a:lvl5pPr marL="2057400" indent="-228600">
              <a:buFont typeface="Gill Sans MT" panose="020B0502020104020203" pitchFamily="34" charset="0"/>
              <a:buChar char="–"/>
              <a:defRPr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9FEFA3E-FD79-6B47-9234-B0EFA08D9BF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 i="1">
                <a:solidFill>
                  <a:srgbClr val="009999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3F85FF4-C2EE-DC49-9DCD-0F5EF1EF4B5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>
            <a:lvl1pPr marL="228600" indent="-228600">
              <a:buFont typeface="Gill Sans MT" panose="020B0502020104020203" pitchFamily="34" charset="0"/>
              <a:buChar char="–"/>
              <a:defRPr/>
            </a:lvl1pPr>
            <a:lvl2pPr marL="685800" indent="-228600">
              <a:buFont typeface="Gill Sans MT" panose="020B0502020104020203" pitchFamily="34" charset="0"/>
              <a:buChar char="–"/>
              <a:defRPr/>
            </a:lvl2pPr>
            <a:lvl3pPr marL="1143000" indent="-228600">
              <a:buFont typeface="Gill Sans MT" panose="020B0502020104020203" pitchFamily="34" charset="0"/>
              <a:buChar char="–"/>
              <a:defRPr/>
            </a:lvl3pPr>
            <a:lvl4pPr marL="1600200" indent="-228600">
              <a:buFont typeface="Gill Sans MT" panose="020B0502020104020203" pitchFamily="34" charset="0"/>
              <a:buChar char="–"/>
              <a:defRPr/>
            </a:lvl4pPr>
            <a:lvl5pPr marL="2057400" indent="-228600">
              <a:buFont typeface="Gill Sans MT" panose="020B0502020104020203" pitchFamily="34" charset="0"/>
              <a:buChar char="–"/>
              <a:defRPr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7181142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177CE2-C269-FA43-A03B-2482030D03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32987"/>
            <a:ext cx="9179560" cy="1325563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defRPr sz="3600" b="1" i="1">
                <a:solidFill>
                  <a:srgbClr val="002060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159137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095B3D-4B7B-BC41-A867-67EE752A65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9137332" cy="1600200"/>
          </a:xfrm>
          <a:prstGeom prst="rect">
            <a:avLst/>
          </a:prstGeom>
        </p:spPr>
        <p:txBody>
          <a:bodyPr anchor="b"/>
          <a:lstStyle>
            <a:lvl1pPr>
              <a:defRPr sz="3200" b="1" i="1">
                <a:solidFill>
                  <a:srgbClr val="002060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37A5AA-AB70-B448-BCCE-FDB20D33D9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2057400"/>
            <a:ext cx="6172200" cy="3803650"/>
          </a:xfrm>
          <a:prstGeom prst="rect">
            <a:avLst/>
          </a:prstGeom>
        </p:spPr>
        <p:txBody>
          <a:bodyPr/>
          <a:lstStyle>
            <a:lvl1pPr marL="457200" indent="-457200">
              <a:buFont typeface="Gill Sans MT" panose="020B0502020104020203" pitchFamily="34" charset="0"/>
              <a:buChar char="–"/>
              <a:defRPr sz="3200"/>
            </a:lvl1pPr>
            <a:lvl2pPr marL="914400" indent="-457200">
              <a:buFont typeface="Gill Sans MT" panose="020B0502020104020203" pitchFamily="34" charset="0"/>
              <a:buChar char="–"/>
              <a:defRPr sz="2800"/>
            </a:lvl2pPr>
            <a:lvl3pPr marL="1257300" indent="-342900">
              <a:buFont typeface="Gill Sans MT" panose="020B0502020104020203" pitchFamily="34" charset="0"/>
              <a:buChar char="–"/>
              <a:defRPr sz="2400"/>
            </a:lvl3pPr>
            <a:lvl4pPr marL="1714500" indent="-342900">
              <a:buFont typeface="Gill Sans MT" panose="020B0502020104020203" pitchFamily="34" charset="0"/>
              <a:buChar char="–"/>
              <a:defRPr sz="2000"/>
            </a:lvl4pPr>
            <a:lvl5pPr marL="2171700" indent="-342900">
              <a:buFont typeface="Gill Sans MT" panose="020B0502020104020203" pitchFamily="34" charset="0"/>
              <a:buChar char="–"/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918D045-13DB-6448-B431-25866B3D5FE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186014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6377D9-5AC2-AA40-9F67-667B084E2D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 b="1" i="1">
                <a:solidFill>
                  <a:srgbClr val="002060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3BBB4E6-B884-0B43-A94F-321D2C34CB8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2184400"/>
            <a:ext cx="6172200" cy="36766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36FC834-48D7-3A4B-B7AD-21839650A30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742030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03E7EA-A091-224F-835A-2483F015E0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75029"/>
            <a:ext cx="9009993" cy="1325563"/>
          </a:xfrm>
          <a:prstGeom prst="rect">
            <a:avLst/>
          </a:prstGeom>
        </p:spPr>
        <p:txBody>
          <a:bodyPr anchor="ctr"/>
          <a:lstStyle>
            <a:lvl1pPr>
              <a:defRPr sz="3600" b="1" i="1">
                <a:solidFill>
                  <a:srgbClr val="002060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AE255CE-0E68-2140-95EF-367E3FC2787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2280745"/>
            <a:ext cx="10515600" cy="3896218"/>
          </a:xfrm>
          <a:prstGeom prst="rect">
            <a:avLst/>
          </a:prstGeom>
        </p:spPr>
        <p:txBody>
          <a:bodyPr vert="eaVert"/>
          <a:lstStyle>
            <a:lvl1pPr marL="228600" indent="-228600">
              <a:buFont typeface="Gill Sans MT" panose="020B0502020104020203" pitchFamily="34" charset="0"/>
              <a:buChar char="–"/>
              <a:defRPr/>
            </a:lvl1pPr>
            <a:lvl2pPr marL="685800" indent="-228600">
              <a:buFont typeface="Gill Sans MT" panose="020B0502020104020203" pitchFamily="34" charset="0"/>
              <a:buChar char="–"/>
              <a:defRPr/>
            </a:lvl2pPr>
            <a:lvl3pPr marL="1143000" indent="-228600">
              <a:buFont typeface="Gill Sans MT" panose="020B0502020104020203" pitchFamily="34" charset="0"/>
              <a:buChar char="–"/>
              <a:defRPr/>
            </a:lvl3pPr>
            <a:lvl4pPr marL="1600200" indent="-228600">
              <a:buFont typeface="Gill Sans MT" panose="020B0502020104020203" pitchFamily="34" charset="0"/>
              <a:buChar char="–"/>
              <a:defRPr/>
            </a:lvl4pPr>
            <a:lvl5pPr marL="2057400" indent="-228600">
              <a:buFont typeface="Gill Sans MT" panose="020B0502020104020203" pitchFamily="34" charset="0"/>
              <a:buChar char="–"/>
              <a:defRPr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9370244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CF95CD-DD7B-40E1-8ACA-66CA54D70D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E89396-EA3B-48CF-AC4E-B776119B65D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73B2346-B7E3-494A-B994-EE23CFB939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0F2172-0790-4047-B9BC-9CF6CB240B9C}" type="datetimeFigureOut">
              <a:rPr lang="en-GB" smtClean="0"/>
              <a:t>15/09/2020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ECBCF4B-2FF1-4C23-AEA4-1F6FFE8486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65D180F-3CAD-465C-897D-D0E44FE5B8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D8C02-DE2E-4FB4-BD08-57954A8ED54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2407740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BD525B8-B8CC-CF4D-BDD5-9F8D8EBDC6C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7553960" y="861847"/>
            <a:ext cx="2399337" cy="5315115"/>
          </a:xfrm>
          <a:prstGeom prst="rect">
            <a:avLst/>
          </a:prstGeom>
        </p:spPr>
        <p:txBody>
          <a:bodyPr vert="eaVert" anchor="ctr"/>
          <a:lstStyle>
            <a:lvl1pPr>
              <a:defRPr sz="3600" b="1" i="1">
                <a:solidFill>
                  <a:srgbClr val="002060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E4AE958-4C47-7644-A5DF-7EC13411515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861847"/>
            <a:ext cx="6649720" cy="5315116"/>
          </a:xfrm>
          <a:prstGeom prst="rect">
            <a:avLst/>
          </a:prstGeom>
        </p:spPr>
        <p:txBody>
          <a:bodyPr vert="eaVert"/>
          <a:lstStyle>
            <a:lvl1pPr marL="228600" indent="-228600">
              <a:buFont typeface="Gill Sans MT" panose="020B0502020104020203" pitchFamily="34" charset="0"/>
              <a:buChar char="–"/>
              <a:defRPr/>
            </a:lvl1pPr>
            <a:lvl2pPr marL="685800" indent="-228600">
              <a:buFont typeface="Gill Sans MT" panose="020B0502020104020203" pitchFamily="34" charset="0"/>
              <a:buChar char="–"/>
              <a:defRPr/>
            </a:lvl2pPr>
            <a:lvl3pPr marL="1143000" indent="-228600">
              <a:buFont typeface="Gill Sans MT" panose="020B0502020104020203" pitchFamily="34" charset="0"/>
              <a:buChar char="–"/>
              <a:defRPr/>
            </a:lvl3pPr>
            <a:lvl4pPr marL="1600200" indent="-228600">
              <a:buFont typeface="Gill Sans MT" panose="020B0502020104020203" pitchFamily="34" charset="0"/>
              <a:buChar char="–"/>
              <a:defRPr/>
            </a:lvl4pPr>
            <a:lvl5pPr marL="2057400" indent="-228600">
              <a:buFont typeface="Gill Sans MT" panose="020B0502020104020203" pitchFamily="34" charset="0"/>
              <a:buChar char="–"/>
              <a:defRPr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7188907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5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9768798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431AA8F-0B4C-49D5-B78E-1DAF9253A2DE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30464469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4829900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78C901-7EE6-422F-A663-AA835CFCE89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E0081A5-570C-4AC3-B6A1-64698F3ADE4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F285496-740D-447B-B566-3A150A4FA9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0F2172-0790-4047-B9BC-9CF6CB240B9C}" type="datetimeFigureOut">
              <a:rPr lang="en-GB" smtClean="0"/>
              <a:t>15/09/2020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F6282A4-0F4A-4BD4-B1C7-10EB8248C7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5BC67D7-7E86-4098-AD30-AF786CAE25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D8C02-DE2E-4FB4-BD08-57954A8ED54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3007258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CF95CD-DD7B-40E1-8ACA-66CA54D70D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E89396-EA3B-48CF-AC4E-B776119B65D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73B2346-B7E3-494A-B994-EE23CFB939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0F2172-0790-4047-B9BC-9CF6CB240B9C}" type="datetimeFigureOut">
              <a:rPr lang="en-GB" smtClean="0"/>
              <a:t>15/09/2020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ECBCF4B-2FF1-4C23-AEA4-1F6FFE8486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65D180F-3CAD-465C-897D-D0E44FE5B8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D8C02-DE2E-4FB4-BD08-57954A8ED54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6088399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03A86C-58BD-4E2E-9A85-E835FD7C4A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0B9B393-4838-4F40-9784-42387D7C8BB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15EAD2-7481-495F-A922-12F627F1F2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0F2172-0790-4047-B9BC-9CF6CB240B9C}" type="datetimeFigureOut">
              <a:rPr lang="en-GB" smtClean="0"/>
              <a:t>15/09/2020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3B648B6-E4FD-4C88-AC1D-A50C8262A8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C244AC3-63A9-4E37-887F-70418370D6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D8C02-DE2E-4FB4-BD08-57954A8ED54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8379047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D8119B-A7AA-447F-8078-DB454C77E0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DF70B9-8C9D-4A07-9FBD-EFC000EFE45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DFD18BA-4CD2-42F3-A436-D784830D76D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64616BC-7FC6-4653-BC84-353BEEC153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0F2172-0790-4047-B9BC-9CF6CB240B9C}" type="datetimeFigureOut">
              <a:rPr lang="en-GB" smtClean="0"/>
              <a:t>15/09/2020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9FED3C4-4154-4E3A-87C2-CD14EB2DE2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291DBAE-CFF6-436D-86AA-DBA083D2F7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D8C02-DE2E-4FB4-BD08-57954A8ED54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7769139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25066A-067A-411C-BD03-759C5AA02F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AB18E73-7F9E-43A4-8490-06783DE61D2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0F73FAC-4F97-442A-9FF2-47B97D01CE9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347AD3B-CA73-4131-BEBC-A68837D0D4B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4393F4C-0D9A-4AE1-8B6E-75F9AC4E639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CC58CEB-2032-4922-9E68-167786070F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0F2172-0790-4047-B9BC-9CF6CB240B9C}" type="datetimeFigureOut">
              <a:rPr lang="en-GB" smtClean="0"/>
              <a:t>15/09/2020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E4791E7-0D21-4623-8B73-5F4ED24BB8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4FEC495-9A3C-454A-A579-351F8A1067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D8C02-DE2E-4FB4-BD08-57954A8ED54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3320469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4CB058-E79E-410A-AB6E-7EA6A013ED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80B182D-C733-446D-8ECD-9430C3E8C0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0F2172-0790-4047-B9BC-9CF6CB240B9C}" type="datetimeFigureOut">
              <a:rPr lang="en-GB" smtClean="0"/>
              <a:t>15/09/2020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58EA699-A7DC-481D-9A11-08DB7B1EBB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0606610-610B-46B1-9DD3-9640D31F97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D8C02-DE2E-4FB4-BD08-57954A8ED54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328820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03A86C-58BD-4E2E-9A85-E835FD7C4A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0B9B393-4838-4F40-9784-42387D7C8BB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15EAD2-7481-495F-A922-12F627F1F2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0F2172-0790-4047-B9BC-9CF6CB240B9C}" type="datetimeFigureOut">
              <a:rPr lang="en-GB" smtClean="0"/>
              <a:t>15/09/2020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3B648B6-E4FD-4C88-AC1D-A50C8262A8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C244AC3-63A9-4E37-887F-70418370D6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D8C02-DE2E-4FB4-BD08-57954A8ED54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4680363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CF4C080-E3DF-4143-AFC5-59510A4E59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0F2172-0790-4047-B9BC-9CF6CB240B9C}" type="datetimeFigureOut">
              <a:rPr lang="en-GB" smtClean="0"/>
              <a:t>15/09/2020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CF2312A-64A1-4C0B-89B5-72F881EA2B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88AAB47-6800-4B69-B9DB-98426B2520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D8C02-DE2E-4FB4-BD08-57954A8ED54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2829398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83D08E-8308-41C9-9811-9E7577290D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1E919B-E5F0-484F-AD48-C6A415DFCF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C078058-EC03-4600-AE54-D216500C33B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CFB6C3E-4652-474E-97B6-E8431BAACE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0F2172-0790-4047-B9BC-9CF6CB240B9C}" type="datetimeFigureOut">
              <a:rPr lang="en-GB" smtClean="0"/>
              <a:t>15/09/2020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165F05A-80B7-4939-98D2-C86E05872D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79B0CC9-79CC-4434-9211-9735CBE11D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D8C02-DE2E-4FB4-BD08-57954A8ED54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8864811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C043B2-5CE8-4EC4-862C-8D51D3CC96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68595AC-0A2D-4200-93B0-CB84D2B1573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57209BF-5990-412C-BA29-FA380921C8D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73F97EA-488F-4902-9715-79E0E75A15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0F2172-0790-4047-B9BC-9CF6CB240B9C}" type="datetimeFigureOut">
              <a:rPr lang="en-GB" smtClean="0"/>
              <a:t>15/09/2020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DA1B3FB-DA65-4EE0-8300-ABE85340DF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6CFDC0B-F761-40F2-A5DA-029CBED070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D8C02-DE2E-4FB4-BD08-57954A8ED54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25733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8D1679-60AD-4326-9872-A4904D4F32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AF76C2E-4C37-426B-978A-D31DCD2B9E4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138D938-B54F-4066-9225-BEA5A54D33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0F2172-0790-4047-B9BC-9CF6CB240B9C}" type="datetimeFigureOut">
              <a:rPr lang="en-GB" smtClean="0"/>
              <a:t>15/09/2020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2A13268-3DE5-4135-A632-148AFFC89C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B848971-D176-453B-85B1-D90ABFB98F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D8C02-DE2E-4FB4-BD08-57954A8ED54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7699779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F775863-7C66-4EEE-83D1-7A63B8D9518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D880982-DF71-4A84-95A7-CBA63CAC2A0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494876A-C3E0-4941-A0F6-980B228860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0F2172-0790-4047-B9BC-9CF6CB240B9C}" type="datetimeFigureOut">
              <a:rPr lang="en-GB" smtClean="0"/>
              <a:t>15/09/2020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FD351FD-C0E7-4813-AE57-B514EB54EC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0FEA0DC-206D-482E-82AB-2B79C94AEC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D8C02-DE2E-4FB4-BD08-57954A8ED54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5567880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6C249DE9-2769-8840-A140-E0DFA647BBB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762" y="0"/>
            <a:ext cx="12182475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199" y="1826063"/>
            <a:ext cx="10515600" cy="1325563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4" name="Content Placeholder 4"/>
          <p:cNvSpPr>
            <a:spLocks noGrp="1"/>
          </p:cNvSpPr>
          <p:nvPr>
            <p:ph sz="quarter" idx="10"/>
          </p:nvPr>
        </p:nvSpPr>
        <p:spPr>
          <a:xfrm>
            <a:off x="838199" y="3321544"/>
            <a:ext cx="10515600" cy="6619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065449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8B7800-4AAF-4DB8-998B-B684C21BB81F}" type="datetimeFigureOut">
              <a:rPr lang="en-GB" smtClean="0"/>
              <a:t>15/09/2020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E2D851-0025-4AE9-9883-33DB2488E5A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2110458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8B7800-4AAF-4DB8-998B-B684C21BB81F}" type="datetimeFigureOut">
              <a:rPr lang="en-GB" smtClean="0"/>
              <a:t>15/09/2020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E2D851-0025-4AE9-9883-33DB2488E5A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1787064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8B7800-4AAF-4DB8-998B-B684C21BB81F}" type="datetimeFigureOut">
              <a:rPr lang="en-GB" smtClean="0"/>
              <a:t>15/09/2020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E2D851-0025-4AE9-9883-33DB2488E5A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5990334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8B7800-4AAF-4DB8-998B-B684C21BB81F}" type="datetimeFigureOut">
              <a:rPr lang="en-GB" smtClean="0"/>
              <a:t>15/09/2020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E2D851-0025-4AE9-9883-33DB2488E5A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935437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D8119B-A7AA-447F-8078-DB454C77E0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DF70B9-8C9D-4A07-9FBD-EFC000EFE45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DFD18BA-4CD2-42F3-A436-D784830D76D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64616BC-7FC6-4653-BC84-353BEEC153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0F2172-0790-4047-B9BC-9CF6CB240B9C}" type="datetimeFigureOut">
              <a:rPr lang="en-GB" smtClean="0"/>
              <a:t>15/09/2020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9FED3C4-4154-4E3A-87C2-CD14EB2DE2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291DBAE-CFF6-436D-86AA-DBA083D2F7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D8C02-DE2E-4FB4-BD08-57954A8ED54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048430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8B7800-4AAF-4DB8-998B-B684C21BB81F}" type="datetimeFigureOut">
              <a:rPr lang="en-GB" smtClean="0"/>
              <a:t>15/09/2020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E2D851-0025-4AE9-9883-33DB2488E5A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679678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8B7800-4AAF-4DB8-998B-B684C21BB81F}" type="datetimeFigureOut">
              <a:rPr lang="en-GB" smtClean="0"/>
              <a:t>15/09/2020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E2D851-0025-4AE9-9883-33DB2488E5A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66312653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8B7800-4AAF-4DB8-998B-B684C21BB81F}" type="datetimeFigureOut">
              <a:rPr lang="en-GB" smtClean="0"/>
              <a:t>15/09/2020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E2D851-0025-4AE9-9883-33DB2488E5A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18948926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8B7800-4AAF-4DB8-998B-B684C21BB81F}" type="datetimeFigureOut">
              <a:rPr lang="en-GB" smtClean="0"/>
              <a:t>15/09/2020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E2D851-0025-4AE9-9883-33DB2488E5A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57977028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8B7800-4AAF-4DB8-998B-B684C21BB81F}" type="datetimeFigureOut">
              <a:rPr lang="en-GB" smtClean="0"/>
              <a:t>15/09/2020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E2D851-0025-4AE9-9883-33DB2488E5A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67231713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8B7800-4AAF-4DB8-998B-B684C21BB81F}" type="datetimeFigureOut">
              <a:rPr lang="en-GB" smtClean="0"/>
              <a:t>15/09/2020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E2D851-0025-4AE9-9883-33DB2488E5A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88467447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8B7800-4AAF-4DB8-998B-B684C21BB81F}" type="datetimeFigureOut">
              <a:rPr lang="en-GB" smtClean="0"/>
              <a:t>15/09/2020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E2D851-0025-4AE9-9883-33DB2488E5A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57338291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6C249DE9-2769-8840-A140-E0DFA647BBB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762" y="0"/>
            <a:ext cx="12182475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199" y="1826063"/>
            <a:ext cx="10515600" cy="1325563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4" name="Content Placeholder 4"/>
          <p:cNvSpPr>
            <a:spLocks noGrp="1"/>
          </p:cNvSpPr>
          <p:nvPr>
            <p:ph sz="quarter" idx="10"/>
          </p:nvPr>
        </p:nvSpPr>
        <p:spPr>
          <a:xfrm>
            <a:off x="838199" y="3321544"/>
            <a:ext cx="10515600" cy="6619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515279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D32AD7-B791-7045-87D4-74185ED007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59279"/>
            <a:ext cx="8991600" cy="1069521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defRPr sz="3600" b="1" i="1">
                <a:solidFill>
                  <a:srgbClr val="002060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067C3D-8373-4E43-A755-5378E783AE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59429"/>
            <a:ext cx="10515600" cy="4217534"/>
          </a:xfrm>
          <a:prstGeom prst="rect">
            <a:avLst/>
          </a:prstGeom>
        </p:spPr>
        <p:txBody>
          <a:bodyPr/>
          <a:lstStyle>
            <a:lvl1pPr marL="228600" indent="-228600">
              <a:buFont typeface="Gill Sans MT" panose="020B0502020104020203" pitchFamily="34" charset="0"/>
              <a:buChar char="–"/>
              <a:defRPr/>
            </a:lvl1pPr>
            <a:lvl2pPr marL="685800" indent="-228600">
              <a:buFont typeface="Gill Sans MT" panose="020B0502020104020203" pitchFamily="34" charset="0"/>
              <a:buChar char="–"/>
              <a:defRPr/>
            </a:lvl2pPr>
            <a:lvl3pPr marL="1143000" indent="-228600">
              <a:buFont typeface="Gill Sans MT" panose="020B0502020104020203" pitchFamily="34" charset="0"/>
              <a:buChar char="–"/>
              <a:defRPr/>
            </a:lvl3pPr>
            <a:lvl4pPr marL="1600200" indent="-228600">
              <a:buFont typeface="Gill Sans MT" panose="020B0502020104020203" pitchFamily="34" charset="0"/>
              <a:buChar char="–"/>
              <a:defRPr/>
            </a:lvl4pPr>
            <a:lvl5pPr marL="2057400" indent="-228600">
              <a:buFont typeface="Gill Sans MT" panose="020B0502020104020203" pitchFamily="34" charset="0"/>
              <a:buChar char="–"/>
              <a:defRPr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5931826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B5739E-86BD-9948-B9D1-39A6BBA822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67255"/>
            <a:ext cx="9352280" cy="923433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defRPr sz="3600" b="1" i="1">
                <a:solidFill>
                  <a:srgbClr val="002060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1CE2E2-95F7-984D-A8EB-7A8E41BF8FC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>
            <a:lvl1pPr marL="228600" indent="-228600">
              <a:buFont typeface="Gill Sans MT" panose="020B0502020104020203" pitchFamily="34" charset="0"/>
              <a:buChar char="–"/>
              <a:defRPr/>
            </a:lvl1pPr>
            <a:lvl2pPr marL="685800" indent="-228600">
              <a:buFont typeface="Gill Sans MT" panose="020B0502020104020203" pitchFamily="34" charset="0"/>
              <a:buChar char="–"/>
              <a:defRPr/>
            </a:lvl2pPr>
            <a:lvl3pPr marL="1143000" indent="-228600">
              <a:buFont typeface="Gill Sans MT" panose="020B0502020104020203" pitchFamily="34" charset="0"/>
              <a:buChar char="–"/>
              <a:defRPr/>
            </a:lvl3pPr>
            <a:lvl4pPr marL="1600200" indent="-228600">
              <a:buFont typeface="Gill Sans MT" panose="020B0502020104020203" pitchFamily="34" charset="0"/>
              <a:buChar char="–"/>
              <a:defRPr/>
            </a:lvl4pPr>
            <a:lvl5pPr marL="2057400" indent="-228600">
              <a:buFont typeface="Gill Sans MT" panose="020B0502020104020203" pitchFamily="34" charset="0"/>
              <a:buChar char="–"/>
              <a:defRPr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C0B447A-43A8-D946-8ABE-0E47251AB9A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>
            <a:lvl1pPr marL="228600" indent="-228600">
              <a:buFont typeface="Gill Sans MT" panose="020B0502020104020203" pitchFamily="34" charset="0"/>
              <a:buChar char="–"/>
              <a:defRPr/>
            </a:lvl1pPr>
            <a:lvl2pPr marL="685800" indent="-228600">
              <a:buFont typeface="Gill Sans MT" panose="020B0502020104020203" pitchFamily="34" charset="0"/>
              <a:buChar char="–"/>
              <a:defRPr/>
            </a:lvl2pPr>
            <a:lvl3pPr marL="1143000" indent="-228600">
              <a:buFont typeface="Gill Sans MT" panose="020B0502020104020203" pitchFamily="34" charset="0"/>
              <a:buChar char="–"/>
              <a:defRPr/>
            </a:lvl3pPr>
            <a:lvl4pPr marL="1600200" indent="-228600">
              <a:buFont typeface="Gill Sans MT" panose="020B0502020104020203" pitchFamily="34" charset="0"/>
              <a:buChar char="–"/>
              <a:defRPr/>
            </a:lvl4pPr>
            <a:lvl5pPr marL="2057400" indent="-228600">
              <a:buFont typeface="Gill Sans MT" panose="020B0502020104020203" pitchFamily="34" charset="0"/>
              <a:buChar char="–"/>
              <a:defRPr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353800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25066A-067A-411C-BD03-759C5AA02F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AB18E73-7F9E-43A4-8490-06783DE61D2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0F73FAC-4F97-442A-9FF2-47B97D01CE9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347AD3B-CA73-4131-BEBC-A68837D0D4B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4393F4C-0D9A-4AE1-8B6E-75F9AC4E639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CC58CEB-2032-4922-9E68-167786070F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0F2172-0790-4047-B9BC-9CF6CB240B9C}" type="datetimeFigureOut">
              <a:rPr lang="en-GB" smtClean="0"/>
              <a:t>15/09/2020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E4791E7-0D21-4623-8B73-5F4ED24BB8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4FEC495-9A3C-454A-A579-351F8A1067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D8C02-DE2E-4FB4-BD08-57954A8ED54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65574856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CEA788-5947-0448-A0A3-82A5CBAD9A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725214"/>
            <a:ext cx="9249092" cy="965474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defRPr sz="3600" b="1" i="1">
                <a:solidFill>
                  <a:srgbClr val="002060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0D07749-E76F-1E46-864E-E50FE6C6A63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 i="1">
                <a:solidFill>
                  <a:srgbClr val="009999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F44B205-AC93-D642-97A3-93F7410A2F8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>
            <a:lvl1pPr marL="228600" indent="-228600">
              <a:buFont typeface="Gill Sans MT" panose="020B0502020104020203" pitchFamily="34" charset="0"/>
              <a:buChar char="–"/>
              <a:defRPr/>
            </a:lvl1pPr>
            <a:lvl2pPr marL="685800" indent="-228600">
              <a:buFont typeface="Gill Sans MT" panose="020B0502020104020203" pitchFamily="34" charset="0"/>
              <a:buChar char="–"/>
              <a:defRPr/>
            </a:lvl2pPr>
            <a:lvl3pPr marL="1143000" indent="-228600">
              <a:buFont typeface="Gill Sans MT" panose="020B0502020104020203" pitchFamily="34" charset="0"/>
              <a:buChar char="–"/>
              <a:defRPr/>
            </a:lvl3pPr>
            <a:lvl4pPr marL="1600200" indent="-228600">
              <a:buFont typeface="Gill Sans MT" panose="020B0502020104020203" pitchFamily="34" charset="0"/>
              <a:buChar char="–"/>
              <a:defRPr/>
            </a:lvl4pPr>
            <a:lvl5pPr marL="2057400" indent="-228600">
              <a:buFont typeface="Gill Sans MT" panose="020B0502020104020203" pitchFamily="34" charset="0"/>
              <a:buChar char="–"/>
              <a:defRPr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9FEFA3E-FD79-6B47-9234-B0EFA08D9BF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 i="1">
                <a:solidFill>
                  <a:srgbClr val="009999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3F85FF4-C2EE-DC49-9DCD-0F5EF1EF4B5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>
            <a:lvl1pPr marL="228600" indent="-228600">
              <a:buFont typeface="Gill Sans MT" panose="020B0502020104020203" pitchFamily="34" charset="0"/>
              <a:buChar char="–"/>
              <a:defRPr/>
            </a:lvl1pPr>
            <a:lvl2pPr marL="685800" indent="-228600">
              <a:buFont typeface="Gill Sans MT" panose="020B0502020104020203" pitchFamily="34" charset="0"/>
              <a:buChar char="–"/>
              <a:defRPr/>
            </a:lvl2pPr>
            <a:lvl3pPr marL="1143000" indent="-228600">
              <a:buFont typeface="Gill Sans MT" panose="020B0502020104020203" pitchFamily="34" charset="0"/>
              <a:buChar char="–"/>
              <a:defRPr/>
            </a:lvl3pPr>
            <a:lvl4pPr marL="1600200" indent="-228600">
              <a:buFont typeface="Gill Sans MT" panose="020B0502020104020203" pitchFamily="34" charset="0"/>
              <a:buChar char="–"/>
              <a:defRPr/>
            </a:lvl4pPr>
            <a:lvl5pPr marL="2057400" indent="-228600">
              <a:buFont typeface="Gill Sans MT" panose="020B0502020104020203" pitchFamily="34" charset="0"/>
              <a:buChar char="–"/>
              <a:defRPr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771434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177CE2-C269-FA43-A03B-2482030D03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32987"/>
            <a:ext cx="9179560" cy="1325563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defRPr sz="3600" b="1" i="1">
                <a:solidFill>
                  <a:srgbClr val="002060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7734946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095B3D-4B7B-BC41-A867-67EE752A65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9137332" cy="1600200"/>
          </a:xfrm>
          <a:prstGeom prst="rect">
            <a:avLst/>
          </a:prstGeom>
        </p:spPr>
        <p:txBody>
          <a:bodyPr anchor="b"/>
          <a:lstStyle>
            <a:lvl1pPr>
              <a:defRPr sz="3200" b="1" i="1">
                <a:solidFill>
                  <a:srgbClr val="002060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37A5AA-AB70-B448-BCCE-FDB20D33D9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2057400"/>
            <a:ext cx="6172200" cy="3803650"/>
          </a:xfrm>
          <a:prstGeom prst="rect">
            <a:avLst/>
          </a:prstGeom>
        </p:spPr>
        <p:txBody>
          <a:bodyPr/>
          <a:lstStyle>
            <a:lvl1pPr marL="457200" indent="-457200">
              <a:buFont typeface="Gill Sans MT" panose="020B0502020104020203" pitchFamily="34" charset="0"/>
              <a:buChar char="–"/>
              <a:defRPr sz="3200"/>
            </a:lvl1pPr>
            <a:lvl2pPr marL="914400" indent="-457200">
              <a:buFont typeface="Gill Sans MT" panose="020B0502020104020203" pitchFamily="34" charset="0"/>
              <a:buChar char="–"/>
              <a:defRPr sz="2800"/>
            </a:lvl2pPr>
            <a:lvl3pPr marL="1257300" indent="-342900">
              <a:buFont typeface="Gill Sans MT" panose="020B0502020104020203" pitchFamily="34" charset="0"/>
              <a:buChar char="–"/>
              <a:defRPr sz="2400"/>
            </a:lvl3pPr>
            <a:lvl4pPr marL="1714500" indent="-342900">
              <a:buFont typeface="Gill Sans MT" panose="020B0502020104020203" pitchFamily="34" charset="0"/>
              <a:buChar char="–"/>
              <a:defRPr sz="2000"/>
            </a:lvl4pPr>
            <a:lvl5pPr marL="2171700" indent="-342900">
              <a:buFont typeface="Gill Sans MT" panose="020B0502020104020203" pitchFamily="34" charset="0"/>
              <a:buChar char="–"/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918D045-13DB-6448-B431-25866B3D5FE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426033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6377D9-5AC2-AA40-9F67-667B084E2D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 b="1" i="1">
                <a:solidFill>
                  <a:srgbClr val="002060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3BBB4E6-B884-0B43-A94F-321D2C34CB8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2184400"/>
            <a:ext cx="6172200" cy="36766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36FC834-48D7-3A4B-B7AD-21839650A30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584382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03E7EA-A091-224F-835A-2483F015E0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75029"/>
            <a:ext cx="9009993" cy="1325563"/>
          </a:xfrm>
          <a:prstGeom prst="rect">
            <a:avLst/>
          </a:prstGeom>
        </p:spPr>
        <p:txBody>
          <a:bodyPr anchor="ctr"/>
          <a:lstStyle>
            <a:lvl1pPr>
              <a:defRPr sz="3600" b="1" i="1">
                <a:solidFill>
                  <a:srgbClr val="002060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AE255CE-0E68-2140-95EF-367E3FC2787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2280745"/>
            <a:ext cx="10515600" cy="3896218"/>
          </a:xfrm>
          <a:prstGeom prst="rect">
            <a:avLst/>
          </a:prstGeom>
        </p:spPr>
        <p:txBody>
          <a:bodyPr vert="eaVert"/>
          <a:lstStyle>
            <a:lvl1pPr marL="228600" indent="-228600">
              <a:buFont typeface="Gill Sans MT" panose="020B0502020104020203" pitchFamily="34" charset="0"/>
              <a:buChar char="–"/>
              <a:defRPr/>
            </a:lvl1pPr>
            <a:lvl2pPr marL="685800" indent="-228600">
              <a:buFont typeface="Gill Sans MT" panose="020B0502020104020203" pitchFamily="34" charset="0"/>
              <a:buChar char="–"/>
              <a:defRPr/>
            </a:lvl2pPr>
            <a:lvl3pPr marL="1143000" indent="-228600">
              <a:buFont typeface="Gill Sans MT" panose="020B0502020104020203" pitchFamily="34" charset="0"/>
              <a:buChar char="–"/>
              <a:defRPr/>
            </a:lvl3pPr>
            <a:lvl4pPr marL="1600200" indent="-228600">
              <a:buFont typeface="Gill Sans MT" panose="020B0502020104020203" pitchFamily="34" charset="0"/>
              <a:buChar char="–"/>
              <a:defRPr/>
            </a:lvl4pPr>
            <a:lvl5pPr marL="2057400" indent="-228600">
              <a:buFont typeface="Gill Sans MT" panose="020B0502020104020203" pitchFamily="34" charset="0"/>
              <a:buChar char="–"/>
              <a:defRPr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0234238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BD525B8-B8CC-CF4D-BDD5-9F8D8EBDC6C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7553960" y="861847"/>
            <a:ext cx="2399337" cy="5315115"/>
          </a:xfrm>
          <a:prstGeom prst="rect">
            <a:avLst/>
          </a:prstGeom>
        </p:spPr>
        <p:txBody>
          <a:bodyPr vert="eaVert" anchor="ctr"/>
          <a:lstStyle>
            <a:lvl1pPr>
              <a:defRPr sz="3600" b="1" i="1">
                <a:solidFill>
                  <a:srgbClr val="002060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E4AE958-4C47-7644-A5DF-7EC13411515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861847"/>
            <a:ext cx="6649720" cy="5315116"/>
          </a:xfrm>
          <a:prstGeom prst="rect">
            <a:avLst/>
          </a:prstGeom>
        </p:spPr>
        <p:txBody>
          <a:bodyPr vert="eaVert"/>
          <a:lstStyle>
            <a:lvl1pPr marL="228600" indent="-228600">
              <a:buFont typeface="Gill Sans MT" panose="020B0502020104020203" pitchFamily="34" charset="0"/>
              <a:buChar char="–"/>
              <a:defRPr/>
            </a:lvl1pPr>
            <a:lvl2pPr marL="685800" indent="-228600">
              <a:buFont typeface="Gill Sans MT" panose="020B0502020104020203" pitchFamily="34" charset="0"/>
              <a:buChar char="–"/>
              <a:defRPr/>
            </a:lvl2pPr>
            <a:lvl3pPr marL="1143000" indent="-228600">
              <a:buFont typeface="Gill Sans MT" panose="020B0502020104020203" pitchFamily="34" charset="0"/>
              <a:buChar char="–"/>
              <a:defRPr/>
            </a:lvl3pPr>
            <a:lvl4pPr marL="1600200" indent="-228600">
              <a:buFont typeface="Gill Sans MT" panose="020B0502020104020203" pitchFamily="34" charset="0"/>
              <a:buChar char="–"/>
              <a:defRPr/>
            </a:lvl4pPr>
            <a:lvl5pPr marL="2057400" indent="-228600">
              <a:buFont typeface="Gill Sans MT" panose="020B0502020104020203" pitchFamily="34" charset="0"/>
              <a:buChar char="–"/>
              <a:defRPr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111925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5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21268059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7D5357-6FC2-4143-8080-AE0788B7408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1EA222B-9E2C-4655-99F6-CABB8F97420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0AB985B-8BCE-4EBE-90CF-50FA388B4E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362811-184B-47F2-A9EB-C3801E401AFD}" type="datetimeFigureOut">
              <a:rPr lang="en-GB" smtClean="0"/>
              <a:t>15/09/2020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420A256-EAEB-4488-9D50-D8E7F8195A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FC3B198-18E8-4299-928F-59DC11321B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3C8ED9-30AB-41E5-9F7D-8E2F494EC57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70628978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014F10-AB25-4401-B632-E0F00D70EB4E}" type="datetimeFigureOut">
              <a:rPr lang="en-GB" smtClean="0"/>
              <a:t>15/09/2020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FC71C0-70C5-49C0-944F-CAB25000806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57394865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014F10-AB25-4401-B632-E0F00D70EB4E}" type="datetimeFigureOut">
              <a:rPr lang="en-GB" smtClean="0"/>
              <a:t>15/09/2020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FC71C0-70C5-49C0-944F-CAB25000806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524663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4CB058-E79E-410A-AB6E-7EA6A013ED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80B182D-C733-446D-8ECD-9430C3E8C0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0F2172-0790-4047-B9BC-9CF6CB240B9C}" type="datetimeFigureOut">
              <a:rPr lang="en-GB" smtClean="0"/>
              <a:t>15/09/2020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58EA699-A7DC-481D-9A11-08DB7B1EBB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0606610-610B-46B1-9DD3-9640D31F97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D8C02-DE2E-4FB4-BD08-57954A8ED54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94149521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014F10-AB25-4401-B632-E0F00D70EB4E}" type="datetimeFigureOut">
              <a:rPr lang="en-GB" smtClean="0"/>
              <a:t>15/09/2020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FC71C0-70C5-49C0-944F-CAB25000806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96248100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014F10-AB25-4401-B632-E0F00D70EB4E}" type="datetimeFigureOut">
              <a:rPr lang="en-GB" smtClean="0"/>
              <a:t>15/09/2020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FC71C0-70C5-49C0-944F-CAB25000806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53904475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014F10-AB25-4401-B632-E0F00D70EB4E}" type="datetimeFigureOut">
              <a:rPr lang="en-GB" smtClean="0"/>
              <a:t>15/09/2020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FC71C0-70C5-49C0-944F-CAB25000806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09425041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014F10-AB25-4401-B632-E0F00D70EB4E}" type="datetimeFigureOut">
              <a:rPr lang="en-GB" smtClean="0"/>
              <a:t>15/09/2020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FC71C0-70C5-49C0-944F-CAB25000806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28827605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014F10-AB25-4401-B632-E0F00D70EB4E}" type="datetimeFigureOut">
              <a:rPr lang="en-GB" smtClean="0"/>
              <a:t>15/09/2020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FC71C0-70C5-49C0-944F-CAB25000806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71110635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014F10-AB25-4401-B632-E0F00D70EB4E}" type="datetimeFigureOut">
              <a:rPr lang="en-GB" smtClean="0"/>
              <a:t>15/09/2020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FC71C0-70C5-49C0-944F-CAB25000806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30582325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014F10-AB25-4401-B632-E0F00D70EB4E}" type="datetimeFigureOut">
              <a:rPr lang="en-GB" smtClean="0"/>
              <a:t>15/09/2020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FC71C0-70C5-49C0-944F-CAB25000806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10900741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014F10-AB25-4401-B632-E0F00D70EB4E}" type="datetimeFigureOut">
              <a:rPr lang="en-GB" smtClean="0"/>
              <a:t>15/09/2020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FC71C0-70C5-49C0-944F-CAB25000806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42502051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014F10-AB25-4401-B632-E0F00D70EB4E}" type="datetimeFigureOut">
              <a:rPr lang="en-GB" smtClean="0"/>
              <a:t>15/09/2020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FC71C0-70C5-49C0-944F-CAB25000806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26492128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37989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CF4C080-E3DF-4143-AFC5-59510A4E59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0F2172-0790-4047-B9BC-9CF6CB240B9C}" type="datetimeFigureOut">
              <a:rPr lang="en-GB" smtClean="0"/>
              <a:t>15/09/2020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CF2312A-64A1-4C0B-89B5-72F881EA2B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88AAB47-6800-4B69-B9DB-98426B2520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D8C02-DE2E-4FB4-BD08-57954A8ED54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70467023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8777991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0448606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8209736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9/15/2020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8196843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9/15/2020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0628702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9/15/2020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4402537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705908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4588002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344050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4433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83D08E-8308-41C9-9811-9E7577290D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1E919B-E5F0-484F-AD48-C6A415DFCF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C078058-EC03-4600-AE54-D216500C33B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CFB6C3E-4652-474E-97B6-E8431BAACE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0F2172-0790-4047-B9BC-9CF6CB240B9C}" type="datetimeFigureOut">
              <a:rPr lang="en-GB" smtClean="0"/>
              <a:t>15/09/2020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165F05A-80B7-4939-98D2-C86E05872D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79B0CC9-79CC-4434-9211-9735CBE11D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D8C02-DE2E-4FB4-BD08-57954A8ED54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419693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C043B2-5CE8-4EC4-862C-8D51D3CC96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68595AC-0A2D-4200-93B0-CB84D2B1573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57209BF-5990-412C-BA29-FA380921C8D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73F97EA-488F-4902-9715-79E0E75A15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0F2172-0790-4047-B9BC-9CF6CB240B9C}" type="datetimeFigureOut">
              <a:rPr lang="en-GB" smtClean="0"/>
              <a:t>15/09/2020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DA1B3FB-DA65-4EE0-8300-ABE85340DF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6CFDC0B-F761-40F2-A5DA-029CBED070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D8C02-DE2E-4FB4-BD08-57954A8ED54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924814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1.jp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slideLayout" Target="../slideLayouts/slideLayout35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0.xml"/><Relationship Id="rId10" Type="http://schemas.openxmlformats.org/officeDocument/2006/relationships/slideLayout" Target="../slideLayouts/slideLayout45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4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49.xml"/><Relationship Id="rId7" Type="http://schemas.openxmlformats.org/officeDocument/2006/relationships/slideLayout" Target="../slideLayouts/slideLayout53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8.xml"/><Relationship Id="rId1" Type="http://schemas.openxmlformats.org/officeDocument/2006/relationships/slideLayout" Target="../slideLayouts/slideLayout47.xml"/><Relationship Id="rId6" Type="http://schemas.openxmlformats.org/officeDocument/2006/relationships/slideLayout" Target="../slideLayouts/slideLayout52.xml"/><Relationship Id="rId11" Type="http://schemas.openxmlformats.org/officeDocument/2006/relationships/slideLayout" Target="../slideLayouts/slideLayout57.xml"/><Relationship Id="rId5" Type="http://schemas.openxmlformats.org/officeDocument/2006/relationships/slideLayout" Target="../slideLayouts/slideLayout51.xml"/><Relationship Id="rId10" Type="http://schemas.openxmlformats.org/officeDocument/2006/relationships/slideLayout" Target="../slideLayouts/slideLayout56.xml"/><Relationship Id="rId4" Type="http://schemas.openxmlformats.org/officeDocument/2006/relationships/slideLayout" Target="../slideLayouts/slideLayout50.xml"/><Relationship Id="rId9" Type="http://schemas.openxmlformats.org/officeDocument/2006/relationships/slideLayout" Target="../slideLayouts/slideLayout55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5.xml"/><Relationship Id="rId3" Type="http://schemas.openxmlformats.org/officeDocument/2006/relationships/slideLayout" Target="../slideLayouts/slideLayout60.xml"/><Relationship Id="rId7" Type="http://schemas.openxmlformats.org/officeDocument/2006/relationships/slideLayout" Target="../slideLayouts/slideLayout64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9.xml"/><Relationship Id="rId1" Type="http://schemas.openxmlformats.org/officeDocument/2006/relationships/slideLayout" Target="../slideLayouts/slideLayout58.xml"/><Relationship Id="rId6" Type="http://schemas.openxmlformats.org/officeDocument/2006/relationships/slideLayout" Target="../slideLayouts/slideLayout63.xml"/><Relationship Id="rId11" Type="http://schemas.openxmlformats.org/officeDocument/2006/relationships/slideLayout" Target="../slideLayouts/slideLayout68.xml"/><Relationship Id="rId5" Type="http://schemas.openxmlformats.org/officeDocument/2006/relationships/slideLayout" Target="../slideLayouts/slideLayout62.xml"/><Relationship Id="rId10" Type="http://schemas.openxmlformats.org/officeDocument/2006/relationships/slideLayout" Target="../slideLayouts/slideLayout67.xml"/><Relationship Id="rId4" Type="http://schemas.openxmlformats.org/officeDocument/2006/relationships/slideLayout" Target="../slideLayouts/slideLayout61.xml"/><Relationship Id="rId9" Type="http://schemas.openxmlformats.org/officeDocument/2006/relationships/slideLayout" Target="../slideLayouts/slideLayout66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6.xml"/><Relationship Id="rId3" Type="http://schemas.openxmlformats.org/officeDocument/2006/relationships/slideLayout" Target="../slideLayouts/slideLayout71.xml"/><Relationship Id="rId7" Type="http://schemas.openxmlformats.org/officeDocument/2006/relationships/slideLayout" Target="../slideLayouts/slideLayout75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70.xml"/><Relationship Id="rId1" Type="http://schemas.openxmlformats.org/officeDocument/2006/relationships/slideLayout" Target="../slideLayouts/slideLayout69.xml"/><Relationship Id="rId6" Type="http://schemas.openxmlformats.org/officeDocument/2006/relationships/slideLayout" Target="../slideLayouts/slideLayout74.xml"/><Relationship Id="rId11" Type="http://schemas.openxmlformats.org/officeDocument/2006/relationships/slideLayout" Target="../slideLayouts/slideLayout79.xml"/><Relationship Id="rId5" Type="http://schemas.openxmlformats.org/officeDocument/2006/relationships/slideLayout" Target="../slideLayouts/slideLayout73.xml"/><Relationship Id="rId10" Type="http://schemas.openxmlformats.org/officeDocument/2006/relationships/slideLayout" Target="../slideLayouts/slideLayout78.xml"/><Relationship Id="rId4" Type="http://schemas.openxmlformats.org/officeDocument/2006/relationships/slideLayout" Target="../slideLayouts/slideLayout72.xml"/><Relationship Id="rId9" Type="http://schemas.openxmlformats.org/officeDocument/2006/relationships/slideLayout" Target="../slideLayouts/slideLayout7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311AF9D-279E-42CE-B2E1-CAEB2E3A12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40FF9F1-CB69-4881-88D2-95F669E804F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052F5A-20D7-431F-B558-9F0B69B0751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0F2172-0790-4047-B9BC-9CF6CB240B9C}" type="datetimeFigureOut">
              <a:rPr lang="en-GB" smtClean="0"/>
              <a:t>15/09/2020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B04F14C-D85C-4218-81DF-13CBA8CA2A2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B0EF298-07DB-4A71-B605-9B36B00E687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FD8C02-DE2E-4FB4-BD08-57954A8ED54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52003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D417248-B552-3942-AE9D-9ECC2D061F2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1898FF-DEE5-5042-9437-3594D8DAACCD}" type="datetimeFigureOut">
              <a:rPr lang="en-US" smtClean="0"/>
              <a:t>9/15/2020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40A009C-9038-E440-86FD-5FB40D18BB9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BFDE8EB-E1B5-DE4A-A0AB-03644BA9230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690CB4-B97D-9744-B168-1D86DFD7B9AF}" type="slidenum">
              <a:rPr lang="en-US" smtClean="0"/>
              <a:t>‹#›</a:t>
            </a:fld>
            <a:endParaRPr lang="en-US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ECEAFC6B-D228-B840-AF4B-1B366BE66D56}"/>
              </a:ext>
            </a:extLst>
          </p:cNvPr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4762" y="0"/>
            <a:ext cx="1218247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45449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3" r:id="rId11"/>
    <p:sldLayoutId id="2147483779" r:id="rId12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311AF9D-279E-42CE-B2E1-CAEB2E3A12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40FF9F1-CB69-4881-88D2-95F669E804F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052F5A-20D7-431F-B558-9F0B69B0751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0F2172-0790-4047-B9BC-9CF6CB240B9C}" type="datetimeFigureOut">
              <a:rPr lang="en-GB" smtClean="0"/>
              <a:t>15/09/2020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B04F14C-D85C-4218-81DF-13CBA8CA2A2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B0EF298-07DB-4A71-B605-9B36B00E687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FD8C02-DE2E-4FB4-BD08-57954A8ED54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288462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8B7800-4AAF-4DB8-998B-B684C21BB81F}" type="datetimeFigureOut">
              <a:rPr lang="en-GB" smtClean="0"/>
              <a:t>15/09/2020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E2D851-0025-4AE9-9883-33DB2488E5A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835514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3" r:id="rId1"/>
    <p:sldLayoutId id="2147483744" r:id="rId2"/>
    <p:sldLayoutId id="2147483745" r:id="rId3"/>
    <p:sldLayoutId id="2147483746" r:id="rId4"/>
    <p:sldLayoutId id="2147483747" r:id="rId5"/>
    <p:sldLayoutId id="2147483748" r:id="rId6"/>
    <p:sldLayoutId id="2147483749" r:id="rId7"/>
    <p:sldLayoutId id="2147483750" r:id="rId8"/>
    <p:sldLayoutId id="2147483751" r:id="rId9"/>
    <p:sldLayoutId id="2147483752" r:id="rId10"/>
    <p:sldLayoutId id="214748375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D417248-B552-3942-AE9D-9ECC2D061F2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1898FF-DEE5-5042-9437-3594D8DAACCD}" type="datetimeFigureOut">
              <a:rPr lang="en-US" smtClean="0"/>
              <a:t>9/15/2020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40A009C-9038-E440-86FD-5FB40D18BB9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BFDE8EB-E1B5-DE4A-A0AB-03644BA9230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690CB4-B97D-9744-B168-1D86DFD7B9AF}" type="slidenum">
              <a:rPr lang="en-US" smtClean="0"/>
              <a:t>‹#›</a:t>
            </a:fld>
            <a:endParaRPr lang="en-US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ECEAFC6B-D228-B840-AF4B-1B366BE66D56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4762" y="0"/>
            <a:ext cx="1218247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3182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5" r:id="rId1"/>
    <p:sldLayoutId id="2147483756" r:id="rId2"/>
    <p:sldLayoutId id="2147483757" r:id="rId3"/>
    <p:sldLayoutId id="2147483758" r:id="rId4"/>
    <p:sldLayoutId id="2147483759" r:id="rId5"/>
    <p:sldLayoutId id="2147483760" r:id="rId6"/>
    <p:sldLayoutId id="2147483761" r:id="rId7"/>
    <p:sldLayoutId id="2147483762" r:id="rId8"/>
    <p:sldLayoutId id="2147483763" r:id="rId9"/>
    <p:sldLayoutId id="2147483764" r:id="rId10"/>
    <p:sldLayoutId id="2147483766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014F10-AB25-4401-B632-E0F00D70EB4E}" type="datetimeFigureOut">
              <a:rPr lang="en-GB" smtClean="0"/>
              <a:t>15/09/2020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FC71C0-70C5-49C0-944F-CAB25000806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098617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8" r:id="rId1"/>
    <p:sldLayoutId id="2147483769" r:id="rId2"/>
    <p:sldLayoutId id="2147483770" r:id="rId3"/>
    <p:sldLayoutId id="2147483771" r:id="rId4"/>
    <p:sldLayoutId id="2147483772" r:id="rId5"/>
    <p:sldLayoutId id="2147483773" r:id="rId6"/>
    <p:sldLayoutId id="2147483774" r:id="rId7"/>
    <p:sldLayoutId id="2147483775" r:id="rId8"/>
    <p:sldLayoutId id="2147483776" r:id="rId9"/>
    <p:sldLayoutId id="2147483777" r:id="rId10"/>
    <p:sldLayoutId id="2147483778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9/15/2020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6823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28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wmf"/><Relationship Id="rId3" Type="http://schemas.openxmlformats.org/officeDocument/2006/relationships/image" Target="../media/image30.png"/><Relationship Id="rId7" Type="http://schemas.openxmlformats.org/officeDocument/2006/relationships/image" Target="../media/image22.png"/><Relationship Id="rId1" Type="http://schemas.openxmlformats.org/officeDocument/2006/relationships/slideLayout" Target="../slideLayouts/slideLayout21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57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0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23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2.xml"/><Relationship Id="rId6" Type="http://schemas.openxmlformats.org/officeDocument/2006/relationships/image" Target="../media/image220.png"/><Relationship Id="rId5" Type="http://schemas.openxmlformats.org/officeDocument/2006/relationships/image" Target="../media/image210.png"/><Relationship Id="rId4" Type="http://schemas.openxmlformats.org/officeDocument/2006/relationships/image" Target="../media/image20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2.xml"/><Relationship Id="rId6" Type="http://schemas.openxmlformats.org/officeDocument/2006/relationships/image" Target="../media/image230.png"/><Relationship Id="rId5" Type="http://schemas.openxmlformats.org/officeDocument/2006/relationships/image" Target="../media/image250.png"/><Relationship Id="rId4" Type="http://schemas.openxmlformats.org/officeDocument/2006/relationships/image" Target="../media/image24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3EC6E3F0-68F2-488F-A0C9-613FC93838E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82475" cy="68580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E103F0BA-7F85-4552-A89F-5EDE91009DB0}"/>
              </a:ext>
            </a:extLst>
          </p:cNvPr>
          <p:cNvSpPr txBox="1"/>
          <p:nvPr/>
        </p:nvSpPr>
        <p:spPr>
          <a:xfrm>
            <a:off x="9525" y="518995"/>
            <a:ext cx="996936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5400" dirty="0"/>
              <a:t>DNA: Ask a question make a statement!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D6F9DC1-CCDE-4A4D-9DFE-29DA8D4D92B6}"/>
              </a:ext>
            </a:extLst>
          </p:cNvPr>
          <p:cNvPicPr/>
          <p:nvPr/>
        </p:nvPicPr>
        <p:blipFill rotWithShape="1">
          <a:blip r:embed="rId3"/>
          <a:srcRect b="3613"/>
          <a:stretch/>
        </p:blipFill>
        <p:spPr>
          <a:xfrm>
            <a:off x="2491410" y="2114294"/>
            <a:ext cx="6665842" cy="28287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000834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45491A65-77B3-47EE-AA7A-F884E23D2F4E}"/>
              </a:ext>
            </a:extLst>
          </p:cNvPr>
          <p:cNvSpPr/>
          <p:nvPr/>
        </p:nvSpPr>
        <p:spPr>
          <a:xfrm>
            <a:off x="1169928" y="99444"/>
            <a:ext cx="2010487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 w="0"/>
                <a:solidFill>
                  <a:srgbClr val="4472C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Gill Sans MT" panose="020B0502020104020203"/>
                <a:ea typeface="+mn-ea"/>
                <a:cs typeface="+mn-cs"/>
              </a:rPr>
              <a:t>Practice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0CBB591-51AB-419A-B338-D1ACDC945B5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0673" y="838698"/>
            <a:ext cx="9779809" cy="50895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230323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75520" y="1124745"/>
            <a:ext cx="86409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Answers (smallest to largest) Qs 1 - 4</a:t>
            </a:r>
          </a:p>
        </p:txBody>
      </p:sp>
      <p:sp>
        <p:nvSpPr>
          <p:cNvPr id="3" name="Rectangle 2"/>
          <p:cNvSpPr/>
          <p:nvPr/>
        </p:nvSpPr>
        <p:spPr>
          <a:xfrm>
            <a:off x="3971764" y="1988840"/>
            <a:ext cx="4248472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1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	</a:t>
            </a:r>
            <a:r>
              <a:rPr kumimoji="0" lang="en-GB" sz="24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3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	</a:t>
            </a:r>
            <a:r>
              <a:rPr kumimoji="0" lang="en-GB" sz="24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1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	</a:t>
            </a:r>
            <a:r>
              <a:rPr kumimoji="0" lang="en-GB" sz="24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5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	</a:t>
            </a:r>
            <a:r>
              <a:rPr kumimoji="0" lang="en-GB" sz="24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3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4	8	2	8	4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2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	</a:t>
            </a:r>
            <a:r>
              <a:rPr kumimoji="0" lang="en-GB" sz="24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1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	</a:t>
            </a:r>
            <a:r>
              <a:rPr kumimoji="0" lang="en-GB" sz="24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3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	</a:t>
            </a:r>
            <a:r>
              <a:rPr kumimoji="0" lang="en-GB" sz="24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7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	</a:t>
            </a:r>
            <a:r>
              <a:rPr kumimoji="0" lang="en-GB" sz="24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2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5	2	5	10	2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1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	</a:t>
            </a:r>
            <a:r>
              <a:rPr kumimoji="0" lang="en-GB" sz="24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5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	</a:t>
            </a:r>
            <a:r>
              <a:rPr kumimoji="0" lang="en-GB" sz="24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1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	</a:t>
            </a:r>
            <a:r>
              <a:rPr kumimoji="0" lang="en-GB" sz="24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4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	</a:t>
            </a:r>
            <a:r>
              <a:rPr kumimoji="0" lang="en-GB" sz="24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3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3	12	2	6	4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1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	</a:t>
            </a:r>
            <a:r>
              <a:rPr kumimoji="0" lang="en-GB" sz="24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2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	</a:t>
            </a:r>
            <a:r>
              <a:rPr kumimoji="0" lang="en-GB" sz="24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3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	</a:t>
            </a:r>
            <a:r>
              <a:rPr kumimoji="0" lang="en-GB" sz="24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5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	</a:t>
            </a:r>
            <a:r>
              <a:rPr kumimoji="0" lang="en-GB" sz="24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7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2	3	4	6	8</a:t>
            </a:r>
          </a:p>
        </p:txBody>
      </p:sp>
    </p:spTree>
    <p:extLst>
      <p:ext uri="{BB962C8B-B14F-4D97-AF65-F5344CB8AC3E}">
        <p14:creationId xmlns:p14="http://schemas.microsoft.com/office/powerpoint/2010/main" val="25252277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45491A65-77B3-47EE-AA7A-F884E23D2F4E}"/>
              </a:ext>
            </a:extLst>
          </p:cNvPr>
          <p:cNvSpPr/>
          <p:nvPr/>
        </p:nvSpPr>
        <p:spPr>
          <a:xfrm>
            <a:off x="1169928" y="99444"/>
            <a:ext cx="2010487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 w="0"/>
                <a:solidFill>
                  <a:srgbClr val="4472C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Gill Sans MT" panose="020B0502020104020203"/>
                <a:ea typeface="+mn-ea"/>
                <a:cs typeface="+mn-cs"/>
              </a:rPr>
              <a:t>Practice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8CA9094-532A-4972-A90C-8D06802A37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3834" y="1877846"/>
            <a:ext cx="9779809" cy="44528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905196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75520" y="1124745"/>
            <a:ext cx="86409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Answers (smallest to largest) Qs 5 - 8</a:t>
            </a:r>
          </a:p>
        </p:txBody>
      </p:sp>
      <p:sp>
        <p:nvSpPr>
          <p:cNvPr id="3" name="Rectangle 2"/>
          <p:cNvSpPr/>
          <p:nvPr/>
        </p:nvSpPr>
        <p:spPr>
          <a:xfrm>
            <a:off x="3971764" y="1988840"/>
            <a:ext cx="4248472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1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	</a:t>
            </a:r>
            <a:r>
              <a:rPr kumimoji="0" lang="en-GB" sz="24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2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	</a:t>
            </a:r>
            <a:r>
              <a:rPr kumimoji="0" lang="en-GB" sz="24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1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	</a:t>
            </a:r>
            <a:r>
              <a:rPr kumimoji="0" lang="en-GB" sz="24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6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	</a:t>
            </a:r>
            <a:r>
              <a:rPr kumimoji="0" lang="en-GB" sz="24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3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4	5	2	10	4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1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	</a:t>
            </a:r>
            <a:r>
              <a:rPr kumimoji="0" lang="en-GB" sz="24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4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	</a:t>
            </a:r>
            <a:r>
              <a:rPr kumimoji="0" lang="en-GB" sz="24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1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	</a:t>
            </a:r>
            <a:r>
              <a:rPr kumimoji="0" lang="en-GB" sz="24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2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	</a:t>
            </a:r>
            <a:r>
              <a:rPr kumimoji="0" lang="en-GB" sz="24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5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3	9	2	3	6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1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	</a:t>
            </a:r>
            <a:r>
              <a:rPr kumimoji="0" lang="en-GB" sz="24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2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	</a:t>
            </a:r>
            <a:r>
              <a:rPr kumimoji="0" lang="en-GB" sz="24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5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	</a:t>
            </a:r>
            <a:r>
              <a:rPr kumimoji="0" lang="en-GB" sz="24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2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	</a:t>
            </a:r>
            <a:r>
              <a:rPr kumimoji="0" lang="en-GB" sz="24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7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4	6	12	3	9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2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	</a:t>
            </a:r>
            <a:r>
              <a:rPr kumimoji="0" lang="en-GB" sz="24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2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	</a:t>
            </a:r>
            <a:r>
              <a:rPr kumimoji="0" lang="en-GB" sz="24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5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	</a:t>
            </a:r>
            <a:r>
              <a:rPr kumimoji="0" lang="en-GB" sz="24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11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	</a:t>
            </a:r>
            <a:r>
              <a:rPr kumimoji="0" lang="en-GB" sz="24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3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7	4	8	14	2</a:t>
            </a:r>
          </a:p>
        </p:txBody>
      </p:sp>
    </p:spTree>
    <p:extLst>
      <p:ext uri="{BB962C8B-B14F-4D97-AF65-F5344CB8AC3E}">
        <p14:creationId xmlns:p14="http://schemas.microsoft.com/office/powerpoint/2010/main" val="261119508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EC6E3F0-68F2-488F-A0C9-613FC93838E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7456"/>
            <a:ext cx="12182475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9525" y="27456"/>
            <a:ext cx="403497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Demonstrate: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8856ACB-C618-4449-AE30-608D69FD00A7}"/>
              </a:ext>
            </a:extLst>
          </p:cNvPr>
          <p:cNvSpPr txBox="1"/>
          <p:nvPr/>
        </p:nvSpPr>
        <p:spPr>
          <a:xfrm>
            <a:off x="113772" y="5216880"/>
            <a:ext cx="66765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(c)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9930AAF-1FA9-4B23-BB52-2542E274EA5B}"/>
              </a:ext>
            </a:extLst>
          </p:cNvPr>
          <p:cNvSpPr/>
          <p:nvPr/>
        </p:nvSpPr>
        <p:spPr>
          <a:xfrm>
            <a:off x="3048000" y="1342170"/>
            <a:ext cx="275771" cy="23988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D13D6A1-3E4D-473A-9A6B-C4C70B7A7EDC}"/>
              </a:ext>
            </a:extLst>
          </p:cNvPr>
          <p:cNvSpPr/>
          <p:nvPr/>
        </p:nvSpPr>
        <p:spPr>
          <a:xfrm>
            <a:off x="6191725" y="2340227"/>
            <a:ext cx="212035" cy="36417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5E43471A-3120-4B52-AA89-6629770D674E}"/>
              </a:ext>
            </a:extLst>
          </p:cNvPr>
          <p:cNvSpPr/>
          <p:nvPr/>
        </p:nvSpPr>
        <p:spPr>
          <a:xfrm>
            <a:off x="4838701" y="2522313"/>
            <a:ext cx="209550" cy="32040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E6F81B38-D011-44CD-8099-0C7561D3CAAD}"/>
                  </a:ext>
                </a:extLst>
              </p:cNvPr>
              <p:cNvSpPr/>
              <p:nvPr/>
            </p:nvSpPr>
            <p:spPr>
              <a:xfrm>
                <a:off x="1017981" y="1731147"/>
                <a:ext cx="4030270" cy="70429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spcAft>
                    <a:spcPts val="0"/>
                  </a:spcAft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GB" sz="2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GB" sz="2800" b="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num>
                      <m:den>
                        <m:r>
                          <a:rPr lang="en-GB" sz="2800" b="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en-GB" sz="2800" dirty="0">
                    <a:latin typeface="Comic Sans MS" panose="030F0702030302020204" pitchFamily="66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 	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GB" sz="2800" b="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7</m:t>
                        </m:r>
                      </m:num>
                      <m:den>
                        <m:r>
                          <a:rPr lang="en-GB" sz="2800" b="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10</m:t>
                        </m:r>
                      </m:den>
                    </m:f>
                  </m:oMath>
                </a14:m>
                <a:r>
                  <a:rPr lang="en-GB" sz="2800" dirty="0">
                    <a:latin typeface="Comic Sans MS" panose="030F0702030302020204" pitchFamily="66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  	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GB" sz="2800" b="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en-GB" sz="2800" b="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GB" sz="2800" dirty="0">
                    <a:latin typeface="Comic Sans MS" panose="030F0702030302020204" pitchFamily="66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 	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GB" sz="2800" b="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num>
                      <m:den>
                        <m:r>
                          <a:rPr lang="en-GB" sz="2800" b="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GB" sz="2800" dirty="0">
                    <a:latin typeface="Comic Sans MS" panose="030F0702030302020204" pitchFamily="66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 	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GB" sz="2800" b="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</m:num>
                      <m:den>
                        <m:r>
                          <a:rPr lang="en-GB" sz="2800" b="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5</m:t>
                        </m:r>
                      </m:den>
                    </m:f>
                  </m:oMath>
                </a14:m>
                <a:endParaRPr lang="en-GB" sz="2800" dirty="0"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E6F81B38-D011-44CD-8099-0C7561D3CAA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7981" y="1731147"/>
                <a:ext cx="4030270" cy="70429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Rectangle 12">
            <a:extLst>
              <a:ext uri="{FF2B5EF4-FFF2-40B4-BE49-F238E27FC236}">
                <a16:creationId xmlns:a16="http://schemas.microsoft.com/office/drawing/2014/main" id="{FB2D5AF9-8CD7-4B0E-A8C2-9F90BDCDC115}"/>
              </a:ext>
            </a:extLst>
          </p:cNvPr>
          <p:cNvSpPr/>
          <p:nvPr/>
        </p:nvSpPr>
        <p:spPr>
          <a:xfrm>
            <a:off x="641466" y="892900"/>
            <a:ext cx="6096000" cy="123110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sz="2400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(a)</a:t>
            </a:r>
            <a:r>
              <a:rPr lang="en-GB" sz="2000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Put the following fractions in ascending order?</a:t>
            </a:r>
          </a:p>
          <a:p>
            <a:endParaRPr lang="en-GB" sz="1000" dirty="0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1"/>
            <a:endParaRPr lang="en-GB" sz="2000" b="1" dirty="0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3F064B2-5570-4446-85FC-CA4B86DDBB3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9096" y="2682517"/>
            <a:ext cx="6229350" cy="204787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281FBFD-3F6B-4F16-B5D7-E360065FB0F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41466" y="4456070"/>
            <a:ext cx="5842265" cy="2119519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71F49B25-E5A3-4979-A5F2-5EEA99837A9F}"/>
              </a:ext>
            </a:extLst>
          </p:cNvPr>
          <p:cNvSpPr txBox="1"/>
          <p:nvPr/>
        </p:nvSpPr>
        <p:spPr>
          <a:xfrm>
            <a:off x="6483731" y="5595768"/>
            <a:ext cx="35850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/>
              <a:t>Be Careful with this one!</a:t>
            </a:r>
          </a:p>
        </p:txBody>
      </p:sp>
    </p:spTree>
    <p:extLst>
      <p:ext uri="{BB962C8B-B14F-4D97-AF65-F5344CB8AC3E}">
        <p14:creationId xmlns:p14="http://schemas.microsoft.com/office/powerpoint/2010/main" val="303478143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19190685"/>
              </p:ext>
            </p:extLst>
          </p:nvPr>
        </p:nvGraphicFramePr>
        <p:xfrm>
          <a:off x="-491" y="1098219"/>
          <a:ext cx="11980456" cy="4892978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3194758">
                  <a:extLst>
                    <a:ext uri="{9D8B030D-6E8A-4147-A177-3AD203B41FA5}">
                      <a16:colId xmlns:a16="http://schemas.microsoft.com/office/drawing/2014/main" val="3948460011"/>
                    </a:ext>
                  </a:extLst>
                </a:gridCol>
                <a:gridCol w="4948078">
                  <a:extLst>
                    <a:ext uri="{9D8B030D-6E8A-4147-A177-3AD203B41FA5}">
                      <a16:colId xmlns:a16="http://schemas.microsoft.com/office/drawing/2014/main" val="2622554619"/>
                    </a:ext>
                  </a:extLst>
                </a:gridCol>
                <a:gridCol w="3837620">
                  <a:extLst>
                    <a:ext uri="{9D8B030D-6E8A-4147-A177-3AD203B41FA5}">
                      <a16:colId xmlns:a16="http://schemas.microsoft.com/office/drawing/2014/main" val="697066530"/>
                    </a:ext>
                  </a:extLst>
                </a:gridCol>
              </a:tblGrid>
              <a:tr h="489297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en-GB" sz="1800" dirty="0">
                          <a:solidFill>
                            <a:schemeClr val="bg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Put the following fractions in ascending order?</a:t>
                      </a:r>
                    </a:p>
                    <a:p>
                      <a:pPr marL="0" indent="0">
                        <a:buFont typeface="+mj-lt"/>
                        <a:buNone/>
                      </a:pPr>
                      <a:endParaRPr lang="en-GB" sz="1800" b="0" dirty="0"/>
                    </a:p>
                    <a:p>
                      <a:pPr marL="0" indent="0">
                        <a:buFont typeface="+mj-lt"/>
                        <a:buNone/>
                      </a:pPr>
                      <a:endParaRPr lang="en-GB" sz="1800" b="0" dirty="0"/>
                    </a:p>
                    <a:p>
                      <a:pPr marL="0" indent="0">
                        <a:buFont typeface="+mj-lt"/>
                        <a:buNone/>
                      </a:pPr>
                      <a:endParaRPr lang="en-GB" sz="1800" b="0" dirty="0"/>
                    </a:p>
                    <a:p>
                      <a:pPr marL="0" indent="0">
                        <a:buFont typeface="+mj-lt"/>
                        <a:buNone/>
                      </a:pPr>
                      <a:endParaRPr lang="en-GB" sz="1800" b="0" dirty="0"/>
                    </a:p>
                    <a:p>
                      <a:pPr marL="0" indent="0">
                        <a:buFont typeface="+mj-lt"/>
                        <a:buNone/>
                      </a:pPr>
                      <a:endParaRPr lang="en-GB" sz="1800" b="0" dirty="0"/>
                    </a:p>
                    <a:p>
                      <a:pPr marL="0" indent="0">
                        <a:buFont typeface="+mj-lt"/>
                        <a:buNone/>
                      </a:pPr>
                      <a:endParaRPr lang="en-GB" sz="1800" b="0" dirty="0"/>
                    </a:p>
                    <a:p>
                      <a:pPr marL="0" indent="0">
                        <a:buFont typeface="+mj-lt"/>
                        <a:buNone/>
                      </a:pPr>
                      <a:endParaRPr lang="en-GB" sz="1800" b="0" dirty="0"/>
                    </a:p>
                    <a:p>
                      <a:pPr marL="0" indent="0">
                        <a:buFont typeface="+mj-lt"/>
                        <a:buNone/>
                      </a:pPr>
                      <a:endParaRPr lang="en-GB" sz="1800" b="0" dirty="0"/>
                    </a:p>
                    <a:p>
                      <a:pPr marL="0" indent="0">
                        <a:buFont typeface="+mj-lt"/>
                        <a:buNone/>
                      </a:pPr>
                      <a:endParaRPr lang="en-GB" sz="1800" b="0" dirty="0"/>
                    </a:p>
                    <a:p>
                      <a:pPr marL="0" indent="0">
                        <a:buFont typeface="+mj-lt"/>
                        <a:buNone/>
                      </a:pPr>
                      <a:endParaRPr lang="en-GB" sz="1800" b="0" dirty="0"/>
                    </a:p>
                    <a:p>
                      <a:pPr marL="0" indent="0">
                        <a:buFont typeface="+mj-lt"/>
                        <a:buNone/>
                      </a:pPr>
                      <a:endParaRPr lang="en-GB" sz="1800" b="0" dirty="0"/>
                    </a:p>
                    <a:p>
                      <a:pPr marL="0" indent="0">
                        <a:buFont typeface="+mj-lt"/>
                        <a:buNone/>
                      </a:pPr>
                      <a:endParaRPr lang="en-GB" sz="1800" b="0" dirty="0"/>
                    </a:p>
                  </a:txBody>
                  <a:tcPr>
                    <a:solidFill>
                      <a:srgbClr val="FC56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buFont typeface="+mj-lt"/>
                        <a:buNone/>
                      </a:pPr>
                      <a:r>
                        <a:rPr lang="en-GB" sz="2000" b="1" u="none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Order these in Ascending order:</a:t>
                      </a:r>
                      <a:endParaRPr lang="en-GB" sz="1800" b="1" u="none" kern="1200" dirty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FF93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b="1" u="none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Order the following in Descending order: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2800" b="1" u="none" kern="1200" dirty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2800" b="0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9889921"/>
                  </a:ext>
                </a:extLst>
              </a:tr>
            </a:tbl>
          </a:graphicData>
        </a:graphic>
      </p:graphicFrame>
      <p:sp>
        <p:nvSpPr>
          <p:cNvPr id="3" name="Rectangle 2"/>
          <p:cNvSpPr/>
          <p:nvPr/>
        </p:nvSpPr>
        <p:spPr>
          <a:xfrm>
            <a:off x="424409" y="113299"/>
            <a:ext cx="261481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 dirty="0">
                <a:ln w="0"/>
                <a:solidFill>
                  <a:srgbClr val="4472C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Gill Sans MT" panose="020B0502020104020203"/>
                <a:ea typeface="+mn-ea"/>
                <a:cs typeface="+mn-cs"/>
              </a:rPr>
              <a:t>Connect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3BC85908-FD69-4DD7-9AF6-53135FC3BB3A}"/>
                  </a:ext>
                </a:extLst>
              </p:cNvPr>
              <p:cNvSpPr txBox="1"/>
              <p:nvPr/>
            </p:nvSpPr>
            <p:spPr>
              <a:xfrm>
                <a:off x="105060" y="2463660"/>
                <a:ext cx="2318791" cy="244259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marR="0" lvl="0" indent="-34290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AutoNum type="alphaUcParenR"/>
                  <a:tabLst/>
                  <a:defRPr/>
                </a:pPr>
                <a:r>
                  <a:rPr kumimoji="0" lang="en-GB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Gill Sans MT" panose="020B0502020104020203"/>
                    <a:ea typeface="+mn-ea"/>
                    <a:cs typeface="+mn-cs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GB" sz="24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   </m:t>
                    </m:r>
                    <m:f>
                      <m:fPr>
                        <m:ctrlPr>
                          <a:rPr kumimoji="0" lang="en-GB" sz="24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white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Pr>
                      <m:num>
                        <m:r>
                          <a:rPr kumimoji="0" lang="en-GB" sz="24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white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 </m:t>
                        </m:r>
                        <m:r>
                          <a:rPr kumimoji="0" lang="en-GB" sz="24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white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𝟕</m:t>
                        </m:r>
                      </m:num>
                      <m:den>
                        <m:r>
                          <a:rPr kumimoji="0" lang="en-GB" sz="24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white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𝟖</m:t>
                        </m:r>
                      </m:den>
                    </m:f>
                  </m:oMath>
                </a14:m>
                <a:endParaRPr kumimoji="0" lang="en-GB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Gill Sans MT" panose="020B0502020104020203"/>
                  <a:ea typeface="+mn-ea"/>
                  <a:cs typeface="+mn-cs"/>
                </a:endParaRPr>
              </a:p>
              <a:p>
                <a:pPr marL="342900" marR="0" lvl="0" indent="-34290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AutoNum type="alphaUcParenR"/>
                  <a:tabLst/>
                  <a:defRPr/>
                </a:pPr>
                <a:endParaRPr kumimoji="0" lang="en-GB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Gill Sans MT" panose="020B0502020104020203"/>
                  <a:ea typeface="+mn-ea"/>
                  <a:cs typeface="+mn-cs"/>
                </a:endParaRPr>
              </a:p>
              <a:p>
                <a:pPr marL="342900" marR="0" lvl="0" indent="-34290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AutoNum type="alphaUcParenR"/>
                  <a:tabLst/>
                  <a:defRPr/>
                </a:pPr>
                <a:r>
                  <a:rPr kumimoji="0" lang="en-GB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Gill Sans MT" panose="020B0502020104020203"/>
                    <a:ea typeface="+mn-ea"/>
                    <a:cs typeface="+mn-cs"/>
                  </a:rPr>
                  <a:t>  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GB" sz="24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white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Pr>
                      <m:num>
                        <m:r>
                          <a:rPr kumimoji="0" lang="en-GB" sz="24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white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𝟔</m:t>
                        </m:r>
                      </m:num>
                      <m:den>
                        <m:r>
                          <a:rPr kumimoji="0" lang="en-GB" sz="24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white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𝟐𝟒</m:t>
                        </m:r>
                      </m:den>
                    </m:f>
                  </m:oMath>
                </a14:m>
                <a:endParaRPr kumimoji="0" lang="en-GB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Gill Sans MT" panose="020B0502020104020203"/>
                  <a:ea typeface="+mn-ea"/>
                  <a:cs typeface="+mn-cs"/>
                </a:endParaRPr>
              </a:p>
              <a:p>
                <a:pPr marL="342900" marR="0" lvl="0" indent="-34290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AutoNum type="alphaUcParenR"/>
                  <a:tabLst/>
                  <a:defRPr/>
                </a:pPr>
                <a:endParaRPr kumimoji="0" lang="en-GB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Gill Sans MT" panose="020B0502020104020203"/>
                  <a:ea typeface="+mn-ea"/>
                  <a:cs typeface="+mn-cs"/>
                </a:endParaRPr>
              </a:p>
              <a:p>
                <a:pPr marL="342900" marR="0" lvl="0" indent="-34290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AutoNum type="alphaUcParenR"/>
                  <a:tabLst/>
                  <a:defRPr/>
                </a:pPr>
                <a:r>
                  <a:rPr kumimoji="0" lang="en-GB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Gill Sans MT" panose="020B0502020104020203"/>
                    <a:ea typeface="+mn-ea"/>
                    <a:cs typeface="+mn-cs"/>
                  </a:rPr>
                  <a:t>   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GB" sz="24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white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Pr>
                      <m:num>
                        <m:r>
                          <a:rPr kumimoji="0" lang="en-GB" sz="24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white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𝟐</m:t>
                        </m:r>
                      </m:num>
                      <m:den>
                        <m:r>
                          <a:rPr kumimoji="0" lang="en-GB" sz="24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white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𝟒</m:t>
                        </m:r>
                      </m:den>
                    </m:f>
                  </m:oMath>
                </a14:m>
                <a:endParaRPr kumimoji="0" lang="en-GB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Gill Sans MT" panose="020B0502020104020203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3BC85908-FD69-4DD7-9AF6-53135FC3BB3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060" y="2463660"/>
                <a:ext cx="2318791" cy="2442592"/>
              </a:xfrm>
              <a:prstGeom prst="rect">
                <a:avLst/>
              </a:prstGeom>
              <a:blipFill>
                <a:blip r:embed="rId3"/>
                <a:stretch>
                  <a:fillRect l="-3675" b="-49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3" name="Picture 12">
            <a:extLst>
              <a:ext uri="{FF2B5EF4-FFF2-40B4-BE49-F238E27FC236}">
                <a16:creationId xmlns:a16="http://schemas.microsoft.com/office/drawing/2014/main" id="{899F515F-83E6-4A08-AAA7-9686E2C18B0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69405" y="2160657"/>
            <a:ext cx="3574823" cy="120450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FCD029D0-4602-4599-A912-F804B27073D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69405" y="4132756"/>
            <a:ext cx="3574823" cy="1090842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EB7E39FA-9F46-4099-9CDF-44F153E9A2F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252298" y="1785239"/>
            <a:ext cx="3574823" cy="1144756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9ABA5747-7DC5-49C2-A409-26FE380C178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291288" y="3036348"/>
            <a:ext cx="3593107" cy="1165789"/>
          </a:xfrm>
          <a:prstGeom prst="rect">
            <a:avLst/>
          </a:prstGeom>
        </p:spPr>
      </p:pic>
      <p:pic>
        <p:nvPicPr>
          <p:cNvPr id="21" name="Picture 5" descr="MCj02157910000[1]">
            <a:extLst>
              <a:ext uri="{FF2B5EF4-FFF2-40B4-BE49-F238E27FC236}">
                <a16:creationId xmlns:a16="http://schemas.microsoft.com/office/drawing/2014/main" id="{6C97D3D8-00F8-43C4-A40C-9C1E26560D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05241" y="4678177"/>
            <a:ext cx="1256855" cy="6527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7D4FD7BD-924C-4506-9F62-C37DF72117A5}"/>
              </a:ext>
            </a:extLst>
          </p:cNvPr>
          <p:cNvSpPr txBox="1"/>
          <p:nvPr/>
        </p:nvSpPr>
        <p:spPr>
          <a:xfrm>
            <a:off x="7997371" y="4308490"/>
            <a:ext cx="412225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Would you rather have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2</a:t>
            </a: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		</a:t>
            </a:r>
            <a:r>
              <a:rPr kumimoji="0" lang="en-GB" sz="16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1</a:t>
            </a: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		</a:t>
            </a:r>
            <a:r>
              <a:rPr kumimoji="0" lang="en-GB" sz="16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3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600" b="1" dirty="0">
                <a:solidFill>
                  <a:prstClr val="black"/>
                </a:solidFill>
                <a:latin typeface="Comic Sans MS" panose="030F0702030302020204" pitchFamily="66" charset="0"/>
              </a:rPr>
              <a:t> </a:t>
            </a: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5		 4		10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of a pizza?</a:t>
            </a:r>
          </a:p>
        </p:txBody>
      </p:sp>
    </p:spTree>
    <p:extLst>
      <p:ext uri="{BB962C8B-B14F-4D97-AF65-F5344CB8AC3E}">
        <p14:creationId xmlns:p14="http://schemas.microsoft.com/office/powerpoint/2010/main" val="34198039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4000" b="1" u="sng" dirty="0"/>
              <a:t>Ordering Fractions with the same Denominator</a:t>
            </a:r>
            <a:endParaRPr lang="en-GB" sz="4000" u="sng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GB" b="1" dirty="0"/>
              <a:t>Unit 4F1</a:t>
            </a:r>
            <a:endParaRPr lang="en-GB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C7B993D-B9CE-471F-93D7-F3B193B98BEF}"/>
              </a:ext>
            </a:extLst>
          </p:cNvPr>
          <p:cNvSpPr txBox="1"/>
          <p:nvPr/>
        </p:nvSpPr>
        <p:spPr>
          <a:xfrm>
            <a:off x="8625385" y="504967"/>
            <a:ext cx="305709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u="sng" dirty="0">
                <a:solidFill>
                  <a:schemeClr val="bg1"/>
                </a:solidFill>
              </a:rPr>
              <a:t>16.9.20</a:t>
            </a:r>
          </a:p>
        </p:txBody>
      </p:sp>
    </p:spTree>
    <p:extLst>
      <p:ext uri="{BB962C8B-B14F-4D97-AF65-F5344CB8AC3E}">
        <p14:creationId xmlns:p14="http://schemas.microsoft.com/office/powerpoint/2010/main" val="38155724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3" name="Group 112">
            <a:extLst>
              <a:ext uri="{FF2B5EF4-FFF2-40B4-BE49-F238E27FC236}">
                <a16:creationId xmlns:a16="http://schemas.microsoft.com/office/drawing/2014/main" id="{EE06F78F-BB7E-4699-B16C-FC01478B7698}"/>
              </a:ext>
            </a:extLst>
          </p:cNvPr>
          <p:cNvGrpSpPr/>
          <p:nvPr/>
        </p:nvGrpSpPr>
        <p:grpSpPr>
          <a:xfrm>
            <a:off x="1760291" y="1331741"/>
            <a:ext cx="9572772" cy="4707387"/>
            <a:chOff x="1697909" y="1237956"/>
            <a:chExt cx="9572772" cy="4707387"/>
          </a:xfrm>
          <a:solidFill>
            <a:srgbClr val="FF6600"/>
          </a:solidFill>
        </p:grpSpPr>
        <p:sp>
          <p:nvSpPr>
            <p:cNvPr id="54" name="Rectangle 53">
              <a:extLst>
                <a:ext uri="{FF2B5EF4-FFF2-40B4-BE49-F238E27FC236}">
                  <a16:creationId xmlns:a16="http://schemas.microsoft.com/office/drawing/2014/main" id="{187721B8-2E75-4ADF-8D26-8F6AC2E117EC}"/>
                </a:ext>
              </a:extLst>
            </p:cNvPr>
            <p:cNvSpPr/>
            <p:nvPr/>
          </p:nvSpPr>
          <p:spPr>
            <a:xfrm>
              <a:off x="4117456" y="3406214"/>
              <a:ext cx="4237350" cy="357082"/>
            </a:xfrm>
            <a:prstGeom prst="rect">
              <a:avLst/>
            </a:pr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011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7" name="Rectangle 140">
              <a:extLst>
                <a:ext uri="{FF2B5EF4-FFF2-40B4-BE49-F238E27FC236}">
                  <a16:creationId xmlns:a16="http://schemas.microsoft.com/office/drawing/2014/main" id="{3E5A1369-B3E1-492F-8A40-A0C05F168043}"/>
                </a:ext>
              </a:extLst>
            </p:cNvPr>
            <p:cNvSpPr/>
            <p:nvPr/>
          </p:nvSpPr>
          <p:spPr>
            <a:xfrm>
              <a:off x="4148682" y="2301707"/>
              <a:ext cx="3913610" cy="380159"/>
            </a:xfrm>
            <a:custGeom>
              <a:avLst/>
              <a:gdLst>
                <a:gd name="connsiteX0" fmla="*/ 0 w 5909338"/>
                <a:gd name="connsiteY0" fmla="*/ 0 h 642380"/>
                <a:gd name="connsiteX1" fmla="*/ 5909338 w 5909338"/>
                <a:gd name="connsiteY1" fmla="*/ 0 h 642380"/>
                <a:gd name="connsiteX2" fmla="*/ 5909338 w 5909338"/>
                <a:gd name="connsiteY2" fmla="*/ 642380 h 642380"/>
                <a:gd name="connsiteX3" fmla="*/ 0 w 5909338"/>
                <a:gd name="connsiteY3" fmla="*/ 642380 h 642380"/>
                <a:gd name="connsiteX4" fmla="*/ 0 w 5909338"/>
                <a:gd name="connsiteY4" fmla="*/ 0 h 642380"/>
                <a:gd name="connsiteX0" fmla="*/ 0 w 5909338"/>
                <a:gd name="connsiteY0" fmla="*/ 0 h 642380"/>
                <a:gd name="connsiteX1" fmla="*/ 5909338 w 5909338"/>
                <a:gd name="connsiteY1" fmla="*/ 0 h 642380"/>
                <a:gd name="connsiteX2" fmla="*/ 5909338 w 5909338"/>
                <a:gd name="connsiteY2" fmla="*/ 637185 h 642380"/>
                <a:gd name="connsiteX3" fmla="*/ 0 w 5909338"/>
                <a:gd name="connsiteY3" fmla="*/ 642380 h 642380"/>
                <a:gd name="connsiteX4" fmla="*/ 0 w 5909338"/>
                <a:gd name="connsiteY4" fmla="*/ 0 h 642380"/>
                <a:gd name="connsiteX0" fmla="*/ 0 w 5909338"/>
                <a:gd name="connsiteY0" fmla="*/ 0 h 642381"/>
                <a:gd name="connsiteX1" fmla="*/ 5909338 w 5909338"/>
                <a:gd name="connsiteY1" fmla="*/ 0 h 642381"/>
                <a:gd name="connsiteX2" fmla="*/ 5831406 w 5909338"/>
                <a:gd name="connsiteY2" fmla="*/ 642381 h 642381"/>
                <a:gd name="connsiteX3" fmla="*/ 0 w 5909338"/>
                <a:gd name="connsiteY3" fmla="*/ 642380 h 642381"/>
                <a:gd name="connsiteX4" fmla="*/ 0 w 5909338"/>
                <a:gd name="connsiteY4" fmla="*/ 0 h 642381"/>
                <a:gd name="connsiteX0" fmla="*/ 0 w 5909338"/>
                <a:gd name="connsiteY0" fmla="*/ 0 h 652772"/>
                <a:gd name="connsiteX1" fmla="*/ 5909338 w 5909338"/>
                <a:gd name="connsiteY1" fmla="*/ 0 h 652772"/>
                <a:gd name="connsiteX2" fmla="*/ 5826211 w 5909338"/>
                <a:gd name="connsiteY2" fmla="*/ 652772 h 652772"/>
                <a:gd name="connsiteX3" fmla="*/ 0 w 5909338"/>
                <a:gd name="connsiteY3" fmla="*/ 642380 h 652772"/>
                <a:gd name="connsiteX4" fmla="*/ 0 w 5909338"/>
                <a:gd name="connsiteY4" fmla="*/ 0 h 652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909338" h="652772">
                  <a:moveTo>
                    <a:pt x="0" y="0"/>
                  </a:moveTo>
                  <a:lnTo>
                    <a:pt x="5909338" y="0"/>
                  </a:lnTo>
                  <a:lnTo>
                    <a:pt x="5826211" y="652772"/>
                  </a:lnTo>
                  <a:lnTo>
                    <a:pt x="0" y="64238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011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8" name="Rectangle 140">
              <a:extLst>
                <a:ext uri="{FF2B5EF4-FFF2-40B4-BE49-F238E27FC236}">
                  <a16:creationId xmlns:a16="http://schemas.microsoft.com/office/drawing/2014/main" id="{E2571DA1-6B92-45C1-8EDB-79DEEF84A0D3}"/>
                </a:ext>
              </a:extLst>
            </p:cNvPr>
            <p:cNvSpPr/>
            <p:nvPr/>
          </p:nvSpPr>
          <p:spPr>
            <a:xfrm>
              <a:off x="1697909" y="1237956"/>
              <a:ext cx="6364383" cy="361797"/>
            </a:xfrm>
            <a:custGeom>
              <a:avLst/>
              <a:gdLst>
                <a:gd name="connsiteX0" fmla="*/ 0 w 5909338"/>
                <a:gd name="connsiteY0" fmla="*/ 0 h 642380"/>
                <a:gd name="connsiteX1" fmla="*/ 5909338 w 5909338"/>
                <a:gd name="connsiteY1" fmla="*/ 0 h 642380"/>
                <a:gd name="connsiteX2" fmla="*/ 5909338 w 5909338"/>
                <a:gd name="connsiteY2" fmla="*/ 642380 h 642380"/>
                <a:gd name="connsiteX3" fmla="*/ 0 w 5909338"/>
                <a:gd name="connsiteY3" fmla="*/ 642380 h 642380"/>
                <a:gd name="connsiteX4" fmla="*/ 0 w 5909338"/>
                <a:gd name="connsiteY4" fmla="*/ 0 h 642380"/>
                <a:gd name="connsiteX0" fmla="*/ 0 w 5909338"/>
                <a:gd name="connsiteY0" fmla="*/ 0 h 642380"/>
                <a:gd name="connsiteX1" fmla="*/ 5909338 w 5909338"/>
                <a:gd name="connsiteY1" fmla="*/ 0 h 642380"/>
                <a:gd name="connsiteX2" fmla="*/ 5909338 w 5909338"/>
                <a:gd name="connsiteY2" fmla="*/ 637185 h 642380"/>
                <a:gd name="connsiteX3" fmla="*/ 0 w 5909338"/>
                <a:gd name="connsiteY3" fmla="*/ 642380 h 642380"/>
                <a:gd name="connsiteX4" fmla="*/ 0 w 5909338"/>
                <a:gd name="connsiteY4" fmla="*/ 0 h 642380"/>
                <a:gd name="connsiteX0" fmla="*/ 0 w 5909338"/>
                <a:gd name="connsiteY0" fmla="*/ 0 h 642381"/>
                <a:gd name="connsiteX1" fmla="*/ 5909338 w 5909338"/>
                <a:gd name="connsiteY1" fmla="*/ 0 h 642381"/>
                <a:gd name="connsiteX2" fmla="*/ 5831406 w 5909338"/>
                <a:gd name="connsiteY2" fmla="*/ 642381 h 642381"/>
                <a:gd name="connsiteX3" fmla="*/ 0 w 5909338"/>
                <a:gd name="connsiteY3" fmla="*/ 642380 h 642381"/>
                <a:gd name="connsiteX4" fmla="*/ 0 w 5909338"/>
                <a:gd name="connsiteY4" fmla="*/ 0 h 642381"/>
                <a:gd name="connsiteX0" fmla="*/ 0 w 5909338"/>
                <a:gd name="connsiteY0" fmla="*/ 0 h 652772"/>
                <a:gd name="connsiteX1" fmla="*/ 5909338 w 5909338"/>
                <a:gd name="connsiteY1" fmla="*/ 0 h 652772"/>
                <a:gd name="connsiteX2" fmla="*/ 5826211 w 5909338"/>
                <a:gd name="connsiteY2" fmla="*/ 652772 h 652772"/>
                <a:gd name="connsiteX3" fmla="*/ 0 w 5909338"/>
                <a:gd name="connsiteY3" fmla="*/ 642380 h 652772"/>
                <a:gd name="connsiteX4" fmla="*/ 0 w 5909338"/>
                <a:gd name="connsiteY4" fmla="*/ 0 h 652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909338" h="652772">
                  <a:moveTo>
                    <a:pt x="0" y="0"/>
                  </a:moveTo>
                  <a:lnTo>
                    <a:pt x="5909338" y="0"/>
                  </a:lnTo>
                  <a:lnTo>
                    <a:pt x="5826211" y="652772"/>
                  </a:lnTo>
                  <a:lnTo>
                    <a:pt x="0" y="642380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rgbClr val="002060"/>
                </a:gs>
                <a:gs pos="100000">
                  <a:srgbClr val="FF6600"/>
                </a:gs>
                <a:gs pos="0">
                  <a:srgbClr val="002060">
                    <a:tint val="44500"/>
                    <a:satMod val="160000"/>
                  </a:srgbClr>
                </a:gs>
              </a:gsLst>
              <a:lin ang="0" scaled="1"/>
            </a:gra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011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0" name="Rectangle 59">
              <a:extLst>
                <a:ext uri="{FF2B5EF4-FFF2-40B4-BE49-F238E27FC236}">
                  <a16:creationId xmlns:a16="http://schemas.microsoft.com/office/drawing/2014/main" id="{4A5EE0E2-BB03-4117-B3D8-5ECAD18A5BD4}"/>
                </a:ext>
              </a:extLst>
            </p:cNvPr>
            <p:cNvSpPr/>
            <p:nvPr/>
          </p:nvSpPr>
          <p:spPr>
            <a:xfrm>
              <a:off x="4287881" y="5548885"/>
              <a:ext cx="6982800" cy="384627"/>
            </a:xfrm>
            <a:prstGeom prst="rect">
              <a:avLst/>
            </a:prstGeom>
            <a:gradFill>
              <a:gsLst>
                <a:gs pos="0">
                  <a:srgbClr val="002060"/>
                </a:gs>
                <a:gs pos="0">
                  <a:srgbClr val="FF6600"/>
                </a:gs>
                <a:gs pos="100000">
                  <a:srgbClr val="002060">
                    <a:tint val="44500"/>
                    <a:satMod val="160000"/>
                  </a:srgbClr>
                </a:gs>
              </a:gsLst>
              <a:lin ang="0" scaled="1"/>
            </a:gra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011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1" name="Rectangle 60">
              <a:extLst>
                <a:ext uri="{FF2B5EF4-FFF2-40B4-BE49-F238E27FC236}">
                  <a16:creationId xmlns:a16="http://schemas.microsoft.com/office/drawing/2014/main" id="{255DCA16-2E8E-4BAA-A9E8-E53A8C747AFC}"/>
                </a:ext>
              </a:extLst>
            </p:cNvPr>
            <p:cNvSpPr/>
            <p:nvPr/>
          </p:nvSpPr>
          <p:spPr>
            <a:xfrm>
              <a:off x="4327624" y="4482377"/>
              <a:ext cx="4027182" cy="367746"/>
            </a:xfrm>
            <a:prstGeom prst="rect">
              <a:avLst/>
            </a:pr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011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3" name="Block Arc 62">
              <a:extLst>
                <a:ext uri="{FF2B5EF4-FFF2-40B4-BE49-F238E27FC236}">
                  <a16:creationId xmlns:a16="http://schemas.microsoft.com/office/drawing/2014/main" id="{D9979A68-4939-472E-9FC8-16BE90448113}"/>
                </a:ext>
              </a:extLst>
            </p:cNvPr>
            <p:cNvSpPr/>
            <p:nvPr/>
          </p:nvSpPr>
          <p:spPr>
            <a:xfrm rot="16200000">
              <a:off x="3417506" y="2410964"/>
              <a:ext cx="1455961" cy="1248701"/>
            </a:xfrm>
            <a:prstGeom prst="blockArc">
              <a:avLst>
                <a:gd name="adj1" fmla="val 10532818"/>
                <a:gd name="adj2" fmla="val 113915"/>
                <a:gd name="adj3" fmla="val 29398"/>
              </a:avLst>
            </a:pr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011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4" name="Block Arc 63">
              <a:extLst>
                <a:ext uri="{FF2B5EF4-FFF2-40B4-BE49-F238E27FC236}">
                  <a16:creationId xmlns:a16="http://schemas.microsoft.com/office/drawing/2014/main" id="{540A91C2-34DB-4386-91D3-4D6E281FD7EA}"/>
                </a:ext>
              </a:extLst>
            </p:cNvPr>
            <p:cNvSpPr/>
            <p:nvPr/>
          </p:nvSpPr>
          <p:spPr>
            <a:xfrm rot="5400000" flipH="1">
              <a:off x="7238432" y="1335559"/>
              <a:ext cx="1443909" cy="1248703"/>
            </a:xfrm>
            <a:prstGeom prst="blockArc">
              <a:avLst>
                <a:gd name="adj1" fmla="val 10672477"/>
                <a:gd name="adj2" fmla="val 21471919"/>
                <a:gd name="adj3" fmla="val 27795"/>
              </a:avLst>
            </a:pr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011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8" name="Block Arc 67">
              <a:extLst>
                <a:ext uri="{FF2B5EF4-FFF2-40B4-BE49-F238E27FC236}">
                  <a16:creationId xmlns:a16="http://schemas.microsoft.com/office/drawing/2014/main" id="{9C3DAE24-8291-4623-A512-CC46E69474C7}"/>
                </a:ext>
              </a:extLst>
            </p:cNvPr>
            <p:cNvSpPr/>
            <p:nvPr/>
          </p:nvSpPr>
          <p:spPr>
            <a:xfrm rot="5400000" flipH="1">
              <a:off x="7601916" y="3503817"/>
              <a:ext cx="1443909" cy="1248703"/>
            </a:xfrm>
            <a:prstGeom prst="blockArc">
              <a:avLst>
                <a:gd name="adj1" fmla="val 10381583"/>
                <a:gd name="adj2" fmla="val 1073"/>
                <a:gd name="adj3" fmla="val 28942"/>
              </a:avLst>
            </a:pr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011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9" name="Block Arc 68">
              <a:extLst>
                <a:ext uri="{FF2B5EF4-FFF2-40B4-BE49-F238E27FC236}">
                  <a16:creationId xmlns:a16="http://schemas.microsoft.com/office/drawing/2014/main" id="{7BC44C28-7A81-435E-BF27-4A5A09E9CA1F}"/>
                </a:ext>
              </a:extLst>
            </p:cNvPr>
            <p:cNvSpPr/>
            <p:nvPr/>
          </p:nvSpPr>
          <p:spPr>
            <a:xfrm rot="16200000">
              <a:off x="3590391" y="4603281"/>
              <a:ext cx="1474466" cy="1209658"/>
            </a:xfrm>
            <a:prstGeom prst="blockArc">
              <a:avLst>
                <a:gd name="adj1" fmla="val 10800200"/>
                <a:gd name="adj2" fmla="val 129662"/>
                <a:gd name="adj3" fmla="val 31738"/>
              </a:avLst>
            </a:pr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011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pic>
        <p:nvPicPr>
          <p:cNvPr id="114" name="Picture 113">
            <a:extLst>
              <a:ext uri="{FF2B5EF4-FFF2-40B4-BE49-F238E27FC236}">
                <a16:creationId xmlns:a16="http://schemas.microsoft.com/office/drawing/2014/main" id="{942C252F-EE3F-440D-AB88-AE8735B46184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655" y="5741198"/>
            <a:ext cx="1209658" cy="1046440"/>
          </a:xfrm>
          <a:prstGeom prst="rect">
            <a:avLst/>
          </a:prstGeom>
        </p:spPr>
      </p:pic>
      <p:grpSp>
        <p:nvGrpSpPr>
          <p:cNvPr id="118" name="Group 117">
            <a:extLst>
              <a:ext uri="{FF2B5EF4-FFF2-40B4-BE49-F238E27FC236}">
                <a16:creationId xmlns:a16="http://schemas.microsoft.com/office/drawing/2014/main" id="{8D5452CC-5583-42D0-83AB-92B0DC766965}"/>
              </a:ext>
            </a:extLst>
          </p:cNvPr>
          <p:cNvGrpSpPr/>
          <p:nvPr/>
        </p:nvGrpSpPr>
        <p:grpSpPr>
          <a:xfrm>
            <a:off x="4853400" y="122864"/>
            <a:ext cx="2542065" cy="918211"/>
            <a:chOff x="4853400" y="122864"/>
            <a:chExt cx="2542065" cy="918211"/>
          </a:xfrm>
        </p:grpSpPr>
        <p:pic>
          <p:nvPicPr>
            <p:cNvPr id="116" name="Picture 115">
              <a:extLst>
                <a:ext uri="{FF2B5EF4-FFF2-40B4-BE49-F238E27FC236}">
                  <a16:creationId xmlns:a16="http://schemas.microsoft.com/office/drawing/2014/main" id="{357A133A-B90D-412C-B141-2BE7524F899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978896" y="223634"/>
              <a:ext cx="2291075" cy="745065"/>
            </a:xfrm>
            <a:prstGeom prst="rect">
              <a:avLst/>
            </a:prstGeom>
          </p:spPr>
        </p:pic>
        <p:sp>
          <p:nvSpPr>
            <p:cNvPr id="117" name="Rectangle: Rounded Corners 116">
              <a:extLst>
                <a:ext uri="{FF2B5EF4-FFF2-40B4-BE49-F238E27FC236}">
                  <a16:creationId xmlns:a16="http://schemas.microsoft.com/office/drawing/2014/main" id="{1A97D7E0-3E01-442A-A958-5E060645BA5B}"/>
                </a:ext>
              </a:extLst>
            </p:cNvPr>
            <p:cNvSpPr/>
            <p:nvPr/>
          </p:nvSpPr>
          <p:spPr>
            <a:xfrm>
              <a:off x="4853400" y="122864"/>
              <a:ext cx="2542065" cy="918211"/>
            </a:xfrm>
            <a:prstGeom prst="roundRect">
              <a:avLst/>
            </a:prstGeom>
            <a:noFill/>
            <a:ln w="38100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8290969" y="1492461"/>
            <a:ext cx="387030" cy="387030"/>
            <a:chOff x="6556572" y="1647985"/>
            <a:chExt cx="1905000" cy="1905000"/>
          </a:xfrm>
        </p:grpSpPr>
        <p:sp>
          <p:nvSpPr>
            <p:cNvPr id="17" name="Teardrop 16"/>
            <p:cNvSpPr/>
            <p:nvPr/>
          </p:nvSpPr>
          <p:spPr>
            <a:xfrm rot="8089229">
              <a:off x="6556572" y="1647985"/>
              <a:ext cx="1905000" cy="1905000"/>
            </a:xfrm>
            <a:prstGeom prst="teardrop">
              <a:avLst>
                <a:gd name="adj" fmla="val 142400"/>
              </a:avLst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endParaRPr>
            </a:p>
          </p:txBody>
        </p:sp>
        <p:sp>
          <p:nvSpPr>
            <p:cNvPr id="18" name="Oval 17"/>
            <p:cNvSpPr/>
            <p:nvPr/>
          </p:nvSpPr>
          <p:spPr>
            <a:xfrm>
              <a:off x="6938328" y="2042479"/>
              <a:ext cx="1116012" cy="111601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endParaRPr>
            </a:p>
          </p:txBody>
        </p:sp>
      </p:grpSp>
      <p:sp>
        <p:nvSpPr>
          <p:cNvPr id="19" name="TextBox 18"/>
          <p:cNvSpPr txBox="1"/>
          <p:nvPr/>
        </p:nvSpPr>
        <p:spPr>
          <a:xfrm>
            <a:off x="8677999" y="1420705"/>
            <a:ext cx="1859124" cy="954107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Shading fractions of diagrams, equivalence and simplification of fractions.</a:t>
            </a: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5667" b="-1354"/>
          <a:stretch/>
        </p:blipFill>
        <p:spPr>
          <a:xfrm>
            <a:off x="10509493" y="1629247"/>
            <a:ext cx="281065" cy="416871"/>
          </a:xfrm>
          <a:prstGeom prst="rect">
            <a:avLst/>
          </a:prstGeom>
          <a:ln w="38100">
            <a:noFill/>
          </a:ln>
        </p:spPr>
      </p:pic>
      <p:sp>
        <p:nvSpPr>
          <p:cNvPr id="21" name="Rectangle 20"/>
          <p:cNvSpPr/>
          <p:nvPr/>
        </p:nvSpPr>
        <p:spPr>
          <a:xfrm>
            <a:off x="10690872" y="1572609"/>
            <a:ext cx="148470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57-59,61</a:t>
            </a: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5667" b="-1354"/>
          <a:stretch/>
        </p:blipFill>
        <p:spPr>
          <a:xfrm>
            <a:off x="6448286" y="1864345"/>
            <a:ext cx="307272" cy="416871"/>
          </a:xfrm>
          <a:prstGeom prst="rect">
            <a:avLst/>
          </a:prstGeom>
          <a:ln w="38100">
            <a:noFill/>
          </a:ln>
        </p:spPr>
      </p:pic>
      <p:sp>
        <p:nvSpPr>
          <p:cNvPr id="23" name="Rectangle 22"/>
          <p:cNvSpPr/>
          <p:nvPr/>
        </p:nvSpPr>
        <p:spPr>
          <a:xfrm>
            <a:off x="6643289" y="1817233"/>
            <a:ext cx="102624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63-64</a:t>
            </a:r>
          </a:p>
        </p:txBody>
      </p:sp>
      <p:grpSp>
        <p:nvGrpSpPr>
          <p:cNvPr id="24" name="Group 23"/>
          <p:cNvGrpSpPr/>
          <p:nvPr/>
        </p:nvGrpSpPr>
        <p:grpSpPr>
          <a:xfrm>
            <a:off x="5930917" y="2102951"/>
            <a:ext cx="387030" cy="387030"/>
            <a:chOff x="6556572" y="1647985"/>
            <a:chExt cx="1905000" cy="1905000"/>
          </a:xfrm>
        </p:grpSpPr>
        <p:sp>
          <p:nvSpPr>
            <p:cNvPr id="25" name="Teardrop 24"/>
            <p:cNvSpPr/>
            <p:nvPr/>
          </p:nvSpPr>
          <p:spPr>
            <a:xfrm rot="8089229">
              <a:off x="6556572" y="1647985"/>
              <a:ext cx="1905000" cy="1905000"/>
            </a:xfrm>
            <a:prstGeom prst="teardrop">
              <a:avLst>
                <a:gd name="adj" fmla="val 142400"/>
              </a:avLst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endParaRPr>
            </a:p>
          </p:txBody>
        </p:sp>
        <p:sp>
          <p:nvSpPr>
            <p:cNvPr id="26" name="Oval 25"/>
            <p:cNvSpPr/>
            <p:nvPr/>
          </p:nvSpPr>
          <p:spPr>
            <a:xfrm>
              <a:off x="6938328" y="2042479"/>
              <a:ext cx="1116012" cy="111601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endParaRPr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3345385" y="2801713"/>
            <a:ext cx="387030" cy="387030"/>
            <a:chOff x="6556572" y="1647985"/>
            <a:chExt cx="1905000" cy="1905000"/>
          </a:xfrm>
        </p:grpSpPr>
        <p:sp>
          <p:nvSpPr>
            <p:cNvPr id="28" name="Teardrop 27"/>
            <p:cNvSpPr/>
            <p:nvPr/>
          </p:nvSpPr>
          <p:spPr>
            <a:xfrm rot="8089229">
              <a:off x="6556572" y="1647985"/>
              <a:ext cx="1905000" cy="1905000"/>
            </a:xfrm>
            <a:prstGeom prst="teardrop">
              <a:avLst>
                <a:gd name="adj" fmla="val 142400"/>
              </a:avLst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endParaRPr>
            </a:p>
          </p:txBody>
        </p:sp>
        <p:sp>
          <p:nvSpPr>
            <p:cNvPr id="29" name="Oval 28"/>
            <p:cNvSpPr/>
            <p:nvPr/>
          </p:nvSpPr>
          <p:spPr>
            <a:xfrm>
              <a:off x="6938328" y="2042479"/>
              <a:ext cx="1116012" cy="111601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endParaRPr>
            </a:p>
          </p:txBody>
        </p:sp>
      </p:grpSp>
      <p:sp>
        <p:nvSpPr>
          <p:cNvPr id="30" name="TextBox 29"/>
          <p:cNvSpPr txBox="1"/>
          <p:nvPr/>
        </p:nvSpPr>
        <p:spPr>
          <a:xfrm>
            <a:off x="1837093" y="2734153"/>
            <a:ext cx="1641624" cy="738664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Four operations with mixed and improper fractions.</a:t>
            </a:r>
          </a:p>
        </p:txBody>
      </p:sp>
      <p:pic>
        <p:nvPicPr>
          <p:cNvPr id="31" name="Picture 30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5667" b="-1354"/>
          <a:stretch/>
        </p:blipFill>
        <p:spPr>
          <a:xfrm>
            <a:off x="574549" y="2840300"/>
            <a:ext cx="307272" cy="416871"/>
          </a:xfrm>
          <a:prstGeom prst="rect">
            <a:avLst/>
          </a:prstGeom>
          <a:ln w="38100">
            <a:noFill/>
          </a:ln>
        </p:spPr>
      </p:pic>
      <p:sp>
        <p:nvSpPr>
          <p:cNvPr id="32" name="Rectangle 31"/>
          <p:cNvSpPr/>
          <p:nvPr/>
        </p:nvSpPr>
        <p:spPr>
          <a:xfrm>
            <a:off x="574549" y="2598895"/>
            <a:ext cx="161245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65-66,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67-70</a:t>
            </a: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grpSp>
        <p:nvGrpSpPr>
          <p:cNvPr id="33" name="Group 32"/>
          <p:cNvGrpSpPr/>
          <p:nvPr/>
        </p:nvGrpSpPr>
        <p:grpSpPr>
          <a:xfrm>
            <a:off x="5626436" y="3075384"/>
            <a:ext cx="387030" cy="387030"/>
            <a:chOff x="6556572" y="1647985"/>
            <a:chExt cx="1905000" cy="1905000"/>
          </a:xfrm>
        </p:grpSpPr>
        <p:sp>
          <p:nvSpPr>
            <p:cNvPr id="34" name="Teardrop 33"/>
            <p:cNvSpPr/>
            <p:nvPr/>
          </p:nvSpPr>
          <p:spPr>
            <a:xfrm rot="8089229">
              <a:off x="6556572" y="1647985"/>
              <a:ext cx="1905000" cy="1905000"/>
            </a:xfrm>
            <a:prstGeom prst="teardrop">
              <a:avLst>
                <a:gd name="adj" fmla="val 142400"/>
              </a:avLst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endParaRPr>
            </a:p>
          </p:txBody>
        </p:sp>
        <p:sp>
          <p:nvSpPr>
            <p:cNvPr id="35" name="Oval 34"/>
            <p:cNvSpPr/>
            <p:nvPr/>
          </p:nvSpPr>
          <p:spPr>
            <a:xfrm>
              <a:off x="6938328" y="2042479"/>
              <a:ext cx="1116012" cy="111601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endParaRPr>
            </a:p>
          </p:txBody>
        </p:sp>
      </p:grpSp>
      <p:sp>
        <p:nvSpPr>
          <p:cNvPr id="36" name="TextBox 35"/>
          <p:cNvSpPr txBox="1"/>
          <p:nvPr/>
        </p:nvSpPr>
        <p:spPr>
          <a:xfrm>
            <a:off x="6033462" y="2964314"/>
            <a:ext cx="1420519" cy="307777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Order fractions.</a:t>
            </a:r>
          </a:p>
        </p:txBody>
      </p:sp>
      <p:pic>
        <p:nvPicPr>
          <p:cNvPr id="37" name="Picture 3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5667" b="-1354"/>
          <a:stretch/>
        </p:blipFill>
        <p:spPr>
          <a:xfrm>
            <a:off x="7354904" y="3010775"/>
            <a:ext cx="307272" cy="416871"/>
          </a:xfrm>
          <a:prstGeom prst="rect">
            <a:avLst/>
          </a:prstGeom>
          <a:ln w="38100">
            <a:noFill/>
          </a:ln>
        </p:spPr>
      </p:pic>
      <p:sp>
        <p:nvSpPr>
          <p:cNvPr id="38" name="Rectangle 37"/>
          <p:cNvSpPr/>
          <p:nvPr/>
        </p:nvSpPr>
        <p:spPr>
          <a:xfrm>
            <a:off x="7610816" y="2935966"/>
            <a:ext cx="66254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60</a:t>
            </a: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3176817" y="3875133"/>
            <a:ext cx="2615378" cy="523220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Calculate a percentage of an amount and percentage change. </a:t>
            </a:r>
          </a:p>
        </p:txBody>
      </p:sp>
      <p:grpSp>
        <p:nvGrpSpPr>
          <p:cNvPr id="40" name="Group 39"/>
          <p:cNvGrpSpPr/>
          <p:nvPr/>
        </p:nvGrpSpPr>
        <p:grpSpPr>
          <a:xfrm>
            <a:off x="5742391" y="4052085"/>
            <a:ext cx="387030" cy="387030"/>
            <a:chOff x="6556572" y="1647985"/>
            <a:chExt cx="1905000" cy="1905000"/>
          </a:xfrm>
        </p:grpSpPr>
        <p:sp>
          <p:nvSpPr>
            <p:cNvPr id="41" name="Teardrop 40"/>
            <p:cNvSpPr/>
            <p:nvPr/>
          </p:nvSpPr>
          <p:spPr>
            <a:xfrm rot="8089229">
              <a:off x="6556572" y="1647985"/>
              <a:ext cx="1905000" cy="1905000"/>
            </a:xfrm>
            <a:prstGeom prst="teardrop">
              <a:avLst>
                <a:gd name="adj" fmla="val 142400"/>
              </a:avLst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endParaRPr>
            </a:p>
          </p:txBody>
        </p:sp>
        <p:sp>
          <p:nvSpPr>
            <p:cNvPr id="42" name="Oval 41"/>
            <p:cNvSpPr/>
            <p:nvPr/>
          </p:nvSpPr>
          <p:spPr>
            <a:xfrm>
              <a:off x="6938328" y="2042479"/>
              <a:ext cx="1116012" cy="111601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endParaRPr>
            </a:p>
          </p:txBody>
        </p:sp>
      </p:grpSp>
      <p:pic>
        <p:nvPicPr>
          <p:cNvPr id="43" name="Picture 4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5667" b="-1354"/>
          <a:stretch/>
        </p:blipFill>
        <p:spPr>
          <a:xfrm>
            <a:off x="6198128" y="3964286"/>
            <a:ext cx="307272" cy="416871"/>
          </a:xfrm>
          <a:prstGeom prst="rect">
            <a:avLst/>
          </a:prstGeom>
          <a:ln w="38100">
            <a:noFill/>
          </a:ln>
        </p:spPr>
      </p:pic>
      <p:sp>
        <p:nvSpPr>
          <p:cNvPr id="44" name="Rectangle 43"/>
          <p:cNvSpPr/>
          <p:nvPr/>
        </p:nvSpPr>
        <p:spPr>
          <a:xfrm>
            <a:off x="6432347" y="3900169"/>
            <a:ext cx="102624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84-90</a:t>
            </a:r>
          </a:p>
        </p:txBody>
      </p:sp>
      <p:grpSp>
        <p:nvGrpSpPr>
          <p:cNvPr id="45" name="Group 44"/>
          <p:cNvGrpSpPr/>
          <p:nvPr/>
        </p:nvGrpSpPr>
        <p:grpSpPr>
          <a:xfrm>
            <a:off x="3830964" y="4862285"/>
            <a:ext cx="387030" cy="387030"/>
            <a:chOff x="6556572" y="1647985"/>
            <a:chExt cx="1905000" cy="1905000"/>
          </a:xfrm>
        </p:grpSpPr>
        <p:sp>
          <p:nvSpPr>
            <p:cNvPr id="46" name="Teardrop 45"/>
            <p:cNvSpPr/>
            <p:nvPr/>
          </p:nvSpPr>
          <p:spPr>
            <a:xfrm rot="8089229">
              <a:off x="6556572" y="1647985"/>
              <a:ext cx="1905000" cy="1905000"/>
            </a:xfrm>
            <a:prstGeom prst="teardrop">
              <a:avLst>
                <a:gd name="adj" fmla="val 142400"/>
              </a:avLst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endParaRPr>
            </a:p>
          </p:txBody>
        </p:sp>
        <p:sp>
          <p:nvSpPr>
            <p:cNvPr id="47" name="Oval 46"/>
            <p:cNvSpPr/>
            <p:nvPr/>
          </p:nvSpPr>
          <p:spPr>
            <a:xfrm>
              <a:off x="6938328" y="2042479"/>
              <a:ext cx="1116012" cy="111601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endParaRPr>
            </a:p>
          </p:txBody>
        </p:sp>
      </p:grpSp>
      <p:sp>
        <p:nvSpPr>
          <p:cNvPr id="48" name="TextBox 47"/>
          <p:cNvSpPr txBox="1"/>
          <p:nvPr/>
        </p:nvSpPr>
        <p:spPr>
          <a:xfrm>
            <a:off x="1643039" y="4719731"/>
            <a:ext cx="2194918" cy="738664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Convert between fractions, decimals and percentages and compare them.</a:t>
            </a:r>
          </a:p>
        </p:txBody>
      </p:sp>
      <p:pic>
        <p:nvPicPr>
          <p:cNvPr id="49" name="Picture 48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5667" b="-1354"/>
          <a:stretch/>
        </p:blipFill>
        <p:spPr>
          <a:xfrm>
            <a:off x="425282" y="4939472"/>
            <a:ext cx="307272" cy="416871"/>
          </a:xfrm>
          <a:prstGeom prst="rect">
            <a:avLst/>
          </a:prstGeom>
          <a:ln w="38100">
            <a:noFill/>
          </a:ln>
        </p:spPr>
      </p:pic>
      <p:sp>
        <p:nvSpPr>
          <p:cNvPr id="50" name="Rectangle 49"/>
          <p:cNvSpPr/>
          <p:nvPr/>
        </p:nvSpPr>
        <p:spPr>
          <a:xfrm>
            <a:off x="675047" y="4688563"/>
            <a:ext cx="1119217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73-76,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82-83</a:t>
            </a: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sp>
        <p:nvSpPr>
          <p:cNvPr id="51" name="Rectangle 50"/>
          <p:cNvSpPr/>
          <p:nvPr/>
        </p:nvSpPr>
        <p:spPr>
          <a:xfrm>
            <a:off x="7761901" y="33610"/>
            <a:ext cx="4334074" cy="1243092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Unit 5 - Fractions, Decimals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and Percentages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3350052" y="1811022"/>
            <a:ext cx="2653924" cy="523220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Convert between improper fractions and mixed numbers.</a:t>
            </a:r>
          </a:p>
        </p:txBody>
      </p:sp>
      <p:sp>
        <p:nvSpPr>
          <p:cNvPr id="53" name="Rectangle 52"/>
          <p:cNvSpPr/>
          <p:nvPr/>
        </p:nvSpPr>
        <p:spPr>
          <a:xfrm>
            <a:off x="229223" y="66761"/>
            <a:ext cx="4582809" cy="113877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Gill Sans MT" panose="020B0502020104020203"/>
                <a:ea typeface="+mn-ea"/>
                <a:cs typeface="+mn-cs"/>
              </a:rPr>
              <a:t>Prior learning: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Place value.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Percentage as an amount out of 100.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Multiplication and division.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Ordering integers on a number line.</a:t>
            </a:r>
          </a:p>
        </p:txBody>
      </p:sp>
      <p:sp>
        <p:nvSpPr>
          <p:cNvPr id="55" name="Rectangle 54"/>
          <p:cNvSpPr/>
          <p:nvPr/>
        </p:nvSpPr>
        <p:spPr>
          <a:xfrm>
            <a:off x="8786191" y="5654626"/>
            <a:ext cx="4313754" cy="113877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Gill Sans MT" panose="020B0502020104020203"/>
                <a:ea typeface="+mn-ea"/>
                <a:cs typeface="+mn-cs"/>
              </a:rPr>
              <a:t>Next steps: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Calculating proportions of pie charts.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Using multipliers.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Reverse percentages.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Reverse fractions.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9033215" y="3723255"/>
            <a:ext cx="1353679" cy="523220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Find fractions of an amount.</a:t>
            </a:r>
          </a:p>
        </p:txBody>
      </p:sp>
      <p:pic>
        <p:nvPicPr>
          <p:cNvPr id="59" name="Picture 58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5667" b="-1354"/>
          <a:stretch/>
        </p:blipFill>
        <p:spPr>
          <a:xfrm>
            <a:off x="10332133" y="3766910"/>
            <a:ext cx="307272" cy="416871"/>
          </a:xfrm>
          <a:prstGeom prst="rect">
            <a:avLst/>
          </a:prstGeom>
          <a:ln w="38100">
            <a:noFill/>
          </a:ln>
        </p:spPr>
      </p:pic>
      <p:sp>
        <p:nvSpPr>
          <p:cNvPr id="62" name="Rectangle 61"/>
          <p:cNvSpPr/>
          <p:nvPr/>
        </p:nvSpPr>
        <p:spPr>
          <a:xfrm>
            <a:off x="10549113" y="3723255"/>
            <a:ext cx="55015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77</a:t>
            </a:r>
          </a:p>
        </p:txBody>
      </p:sp>
      <p:grpSp>
        <p:nvGrpSpPr>
          <p:cNvPr id="65" name="Group 64"/>
          <p:cNvGrpSpPr/>
          <p:nvPr/>
        </p:nvGrpSpPr>
        <p:grpSpPr>
          <a:xfrm>
            <a:off x="5306190" y="5285350"/>
            <a:ext cx="387030" cy="387030"/>
            <a:chOff x="6556572" y="1647985"/>
            <a:chExt cx="1905000" cy="1905000"/>
          </a:xfrm>
        </p:grpSpPr>
        <p:sp>
          <p:nvSpPr>
            <p:cNvPr id="66" name="Teardrop 65"/>
            <p:cNvSpPr/>
            <p:nvPr/>
          </p:nvSpPr>
          <p:spPr>
            <a:xfrm rot="8089229">
              <a:off x="6556572" y="1647985"/>
              <a:ext cx="1905000" cy="1905000"/>
            </a:xfrm>
            <a:prstGeom prst="teardrop">
              <a:avLst>
                <a:gd name="adj" fmla="val 142400"/>
              </a:avLst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endParaRPr>
            </a:p>
          </p:txBody>
        </p:sp>
        <p:sp>
          <p:nvSpPr>
            <p:cNvPr id="67" name="Oval 66"/>
            <p:cNvSpPr/>
            <p:nvPr/>
          </p:nvSpPr>
          <p:spPr>
            <a:xfrm>
              <a:off x="6938328" y="2042479"/>
              <a:ext cx="1116012" cy="111601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endParaRPr>
            </a:p>
          </p:txBody>
        </p:sp>
      </p:grpSp>
      <p:sp>
        <p:nvSpPr>
          <p:cNvPr id="70" name="TextBox 69"/>
          <p:cNvSpPr txBox="1"/>
          <p:nvPr/>
        </p:nvSpPr>
        <p:spPr>
          <a:xfrm>
            <a:off x="5649071" y="4997407"/>
            <a:ext cx="1728577" cy="523220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Calculate simple and compound interest.</a:t>
            </a:r>
          </a:p>
        </p:txBody>
      </p:sp>
      <p:pic>
        <p:nvPicPr>
          <p:cNvPr id="71" name="Picture 70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5667" b="-1354"/>
          <a:stretch/>
        </p:blipFill>
        <p:spPr>
          <a:xfrm>
            <a:off x="7372513" y="5020181"/>
            <a:ext cx="307272" cy="416871"/>
          </a:xfrm>
          <a:prstGeom prst="rect">
            <a:avLst/>
          </a:prstGeom>
          <a:ln w="38100">
            <a:noFill/>
          </a:ln>
        </p:spPr>
      </p:pic>
      <p:sp>
        <p:nvSpPr>
          <p:cNvPr id="72" name="Rectangle 71"/>
          <p:cNvSpPr/>
          <p:nvPr/>
        </p:nvSpPr>
        <p:spPr>
          <a:xfrm>
            <a:off x="7621534" y="4958057"/>
            <a:ext cx="102624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93-94</a:t>
            </a:r>
          </a:p>
        </p:txBody>
      </p:sp>
      <p:grpSp>
        <p:nvGrpSpPr>
          <p:cNvPr id="73" name="Group 72"/>
          <p:cNvGrpSpPr/>
          <p:nvPr/>
        </p:nvGrpSpPr>
        <p:grpSpPr>
          <a:xfrm>
            <a:off x="8595264" y="3791350"/>
            <a:ext cx="387030" cy="387030"/>
            <a:chOff x="6556572" y="1647985"/>
            <a:chExt cx="1905000" cy="1905000"/>
          </a:xfrm>
        </p:grpSpPr>
        <p:sp>
          <p:nvSpPr>
            <p:cNvPr id="74" name="Teardrop 73"/>
            <p:cNvSpPr/>
            <p:nvPr/>
          </p:nvSpPr>
          <p:spPr>
            <a:xfrm rot="8089229">
              <a:off x="6556572" y="1647985"/>
              <a:ext cx="1905000" cy="1905000"/>
            </a:xfrm>
            <a:prstGeom prst="teardrop">
              <a:avLst>
                <a:gd name="adj" fmla="val 142400"/>
              </a:avLst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endParaRPr>
            </a:p>
          </p:txBody>
        </p:sp>
        <p:sp>
          <p:nvSpPr>
            <p:cNvPr id="75" name="Oval 74"/>
            <p:cNvSpPr/>
            <p:nvPr/>
          </p:nvSpPr>
          <p:spPr>
            <a:xfrm>
              <a:off x="6938328" y="2042479"/>
              <a:ext cx="1116012" cy="111601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endParaRPr>
            </a:p>
          </p:txBody>
        </p:sp>
      </p:grpSp>
      <p:sp>
        <p:nvSpPr>
          <p:cNvPr id="76" name="Oval 75">
            <a:extLst>
              <a:ext uri="{FF2B5EF4-FFF2-40B4-BE49-F238E27FC236}">
                <a16:creationId xmlns:a16="http://schemas.microsoft.com/office/drawing/2014/main" id="{FE2A72CD-93C8-442F-A754-1A9C720FBFE7}"/>
              </a:ext>
            </a:extLst>
          </p:cNvPr>
          <p:cNvSpPr/>
          <p:nvPr/>
        </p:nvSpPr>
        <p:spPr>
          <a:xfrm>
            <a:off x="6085221" y="2793823"/>
            <a:ext cx="1240958" cy="1012205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281406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3200" y="0"/>
            <a:ext cx="119888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8F90B8A9-DDEC-4766-B3F2-E2448D33B227}"/>
              </a:ext>
            </a:extLst>
          </p:cNvPr>
          <p:cNvSpPr txBox="1"/>
          <p:nvPr/>
        </p:nvSpPr>
        <p:spPr>
          <a:xfrm>
            <a:off x="132588" y="1109104"/>
            <a:ext cx="11551412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>
                <a:latin typeface="Calibri"/>
              </a:rPr>
              <a:t>Progress Indicators:</a:t>
            </a:r>
          </a:p>
          <a:p>
            <a:endParaRPr lang="en-GB" sz="3200" i="1" dirty="0">
              <a:solidFill>
                <a:srgbClr val="1F497D"/>
              </a:solidFill>
              <a:latin typeface="Calibri"/>
            </a:endParaRPr>
          </a:p>
          <a:p>
            <a:r>
              <a:rPr lang="en-GB" sz="3200" dirty="0">
                <a:solidFill>
                  <a:srgbClr val="00B050"/>
                </a:solidFill>
                <a:latin typeface="Calibri"/>
              </a:rPr>
              <a:t>Good Progress: Pupils can order Fractions through equivalence with a common Denominator  </a:t>
            </a:r>
          </a:p>
          <a:p>
            <a:endParaRPr lang="en-GB" sz="3200" i="1" dirty="0">
              <a:solidFill>
                <a:srgbClr val="00B050"/>
              </a:solidFill>
              <a:latin typeface="Calibri"/>
            </a:endParaRPr>
          </a:p>
          <a:p>
            <a:endParaRPr lang="en-GB" sz="3200" i="1" dirty="0">
              <a:solidFill>
                <a:srgbClr val="00B050"/>
              </a:solidFill>
              <a:latin typeface="Calibri"/>
            </a:endParaRPr>
          </a:p>
          <a:p>
            <a:r>
              <a:rPr lang="en-GB" sz="3200" dirty="0">
                <a:solidFill>
                  <a:srgbClr val="FF0000"/>
                </a:solidFill>
                <a:latin typeface="Calibri"/>
              </a:rPr>
              <a:t>Outstanding Progress: Pupils can solve worded questions </a:t>
            </a:r>
          </a:p>
          <a:p>
            <a:endParaRPr lang="en-GB" sz="3200" i="1" dirty="0">
              <a:solidFill>
                <a:srgbClr val="1F497D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1118313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>
            <a:extLst>
              <a:ext uri="{FF2B5EF4-FFF2-40B4-BE49-F238E27FC236}">
                <a16:creationId xmlns:a16="http://schemas.microsoft.com/office/drawing/2014/main" id="{4687A0CB-95A1-4CEF-8AAF-CCECADE2A5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192001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219200"/>
            <a:ext cx="8915402" cy="1143000"/>
          </a:xfrm>
        </p:spPr>
        <p:txBody>
          <a:bodyPr>
            <a:normAutofit/>
          </a:bodyPr>
          <a:lstStyle/>
          <a:p>
            <a:r>
              <a:rPr lang="en-GB" sz="3200" dirty="0">
                <a:latin typeface="Comic Sans MS" pitchFamily="66" charset="0"/>
              </a:rPr>
              <a:t>It is easy to order fractions when they have the same Denominators!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Cloud 5"/>
              <p:cNvSpPr/>
              <p:nvPr/>
            </p:nvSpPr>
            <p:spPr>
              <a:xfrm>
                <a:off x="1676400" y="2362200"/>
                <a:ext cx="1600200" cy="2133600"/>
              </a:xfrm>
              <a:prstGeom prst="cloud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kumimoji="0" lang="en-GB" sz="4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en-GB" sz="4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/>
                              <a:ea typeface="+mn-ea"/>
                              <a:cs typeface="+mn-cs"/>
                            </a:rPr>
                            <m:t>2</m:t>
                          </m:r>
                        </m:num>
                        <m:den>
                          <m:r>
                            <a:rPr kumimoji="0" lang="en-GB" sz="4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/>
                              <a:ea typeface="+mn-ea"/>
                              <a:cs typeface="+mn-cs"/>
                            </a:rPr>
                            <m:t>5</m:t>
                          </m:r>
                        </m:den>
                      </m:f>
                    </m:oMath>
                  </m:oMathPara>
                </a14:m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6" name="Cloud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76400" y="2362200"/>
                <a:ext cx="1600200" cy="2133600"/>
              </a:xfrm>
              <a:prstGeom prst="cloud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Cloud 13"/>
              <p:cNvSpPr/>
              <p:nvPr/>
            </p:nvSpPr>
            <p:spPr>
              <a:xfrm>
                <a:off x="3429000" y="2362200"/>
                <a:ext cx="1600200" cy="2133600"/>
              </a:xfrm>
              <a:prstGeom prst="cloud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kumimoji="0" lang="en-GB" sz="4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en-GB" sz="4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/>
                              <a:ea typeface="+mn-ea"/>
                              <a:cs typeface="+mn-cs"/>
                            </a:rPr>
                            <m:t>4</m:t>
                          </m:r>
                        </m:num>
                        <m:den>
                          <m:r>
                            <a:rPr kumimoji="0" lang="en-GB" sz="4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/>
                              <a:ea typeface="+mn-ea"/>
                              <a:cs typeface="+mn-cs"/>
                            </a:rPr>
                            <m:t>5</m:t>
                          </m:r>
                        </m:den>
                      </m:f>
                    </m:oMath>
                  </m:oMathPara>
                </a14:m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4" name="Cloud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29000" y="2362200"/>
                <a:ext cx="1600200" cy="2133600"/>
              </a:xfrm>
              <a:prstGeom prst="cloud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Cloud 14"/>
              <p:cNvSpPr/>
              <p:nvPr/>
            </p:nvSpPr>
            <p:spPr>
              <a:xfrm>
                <a:off x="5181600" y="2362200"/>
                <a:ext cx="1600200" cy="2133600"/>
              </a:xfrm>
              <a:prstGeom prst="cloud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kumimoji="0" lang="en-GB" sz="4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en-GB" sz="4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/>
                              <a:ea typeface="+mn-ea"/>
                              <a:cs typeface="+mn-cs"/>
                            </a:rPr>
                            <m:t>1</m:t>
                          </m:r>
                        </m:num>
                        <m:den>
                          <m:r>
                            <a:rPr kumimoji="0" lang="en-GB" sz="4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/>
                              <a:ea typeface="+mn-ea"/>
                              <a:cs typeface="+mn-cs"/>
                            </a:rPr>
                            <m:t>5</m:t>
                          </m:r>
                        </m:den>
                      </m:f>
                    </m:oMath>
                  </m:oMathPara>
                </a14:m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5" name="Cloud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81600" y="2362200"/>
                <a:ext cx="1600200" cy="2133600"/>
              </a:xfrm>
              <a:prstGeom prst="cloud">
                <a:avLst/>
              </a:prstGeom>
              <a:blipFill>
                <a:blip r:embed="rId5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Cloud 15"/>
              <p:cNvSpPr/>
              <p:nvPr/>
            </p:nvSpPr>
            <p:spPr>
              <a:xfrm>
                <a:off x="7010400" y="2362200"/>
                <a:ext cx="1600200" cy="2133600"/>
              </a:xfrm>
              <a:prstGeom prst="cloud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kumimoji="0" lang="en-GB" sz="4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en-GB" sz="4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/>
                              <a:ea typeface="+mn-ea"/>
                              <a:cs typeface="+mn-cs"/>
                            </a:rPr>
                            <m:t>5</m:t>
                          </m:r>
                        </m:num>
                        <m:den>
                          <m:r>
                            <a:rPr kumimoji="0" lang="en-GB" sz="4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/>
                              <a:ea typeface="+mn-ea"/>
                              <a:cs typeface="+mn-cs"/>
                            </a:rPr>
                            <m:t>5</m:t>
                          </m:r>
                        </m:den>
                      </m:f>
                    </m:oMath>
                  </m:oMathPara>
                </a14:m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6" name="Cloud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10400" y="2362200"/>
                <a:ext cx="1600200" cy="2133600"/>
              </a:xfrm>
              <a:prstGeom prst="cloud">
                <a:avLst/>
              </a:prstGeom>
              <a:blipFill>
                <a:blip r:embed="rId6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Cloud 16"/>
              <p:cNvSpPr/>
              <p:nvPr/>
            </p:nvSpPr>
            <p:spPr>
              <a:xfrm>
                <a:off x="8763000" y="2362200"/>
                <a:ext cx="1600200" cy="2133600"/>
              </a:xfrm>
              <a:prstGeom prst="cloud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kumimoji="0" lang="en-GB" sz="5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en-GB" sz="5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/>
                              <a:ea typeface="+mn-ea"/>
                              <a:cs typeface="+mn-cs"/>
                            </a:rPr>
                            <m:t>3</m:t>
                          </m:r>
                        </m:num>
                        <m:den>
                          <m:r>
                            <a:rPr kumimoji="0" lang="en-GB" sz="5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/>
                              <a:ea typeface="+mn-ea"/>
                              <a:cs typeface="+mn-cs"/>
                            </a:rPr>
                            <m:t>5</m:t>
                          </m:r>
                        </m:den>
                      </m:f>
                    </m:oMath>
                  </m:oMathPara>
                </a14:m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7" name="Cloud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63000" y="2362200"/>
                <a:ext cx="1600200" cy="2133600"/>
              </a:xfrm>
              <a:prstGeom prst="cloud">
                <a:avLst/>
              </a:prstGeom>
              <a:blipFill>
                <a:blip r:embed="rId7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itle 1">
            <a:extLst>
              <a:ext uri="{FF2B5EF4-FFF2-40B4-BE49-F238E27FC236}">
                <a16:creationId xmlns:a16="http://schemas.microsoft.com/office/drawing/2014/main" id="{07266574-98BB-47B6-B8F7-F84399FE8E18}"/>
              </a:ext>
            </a:extLst>
          </p:cNvPr>
          <p:cNvSpPr txBox="1">
            <a:spLocks/>
          </p:cNvSpPr>
          <p:nvPr/>
        </p:nvSpPr>
        <p:spPr>
          <a:xfrm>
            <a:off x="224972" y="4956629"/>
            <a:ext cx="8915402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3200" dirty="0">
                <a:latin typeface="Comic Sans MS" pitchFamily="66" charset="0"/>
              </a:rPr>
              <a:t>How do we order them when they don’t have the same Denominator?</a:t>
            </a:r>
          </a:p>
        </p:txBody>
      </p:sp>
    </p:spTree>
    <p:extLst>
      <p:ext uri="{BB962C8B-B14F-4D97-AF65-F5344CB8AC3E}">
        <p14:creationId xmlns:p14="http://schemas.microsoft.com/office/powerpoint/2010/main" val="8344492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3875 0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375" y="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416 0 L 0.175 0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958" y="0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417 0 L -0.39167 0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792" y="0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667 0 L 0.37083 0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375" y="0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083 0 L 0.16667 0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375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4" grpId="0" animBg="1"/>
      <p:bldP spid="15" grpId="0" animBg="1"/>
      <p:bldP spid="16" grpId="0" animBg="1"/>
      <p:bldP spid="1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CC4ED4C5-53B0-4A60-8FF0-43FF4DC7795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191" y="-23447"/>
            <a:ext cx="12179809" cy="685800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168813" y="49220"/>
            <a:ext cx="539320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 dirty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Ordering Fractions</a:t>
            </a: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12191" y="881096"/>
            <a:ext cx="828367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Fractions can be ordered more easily by making the denominators the same.</a:t>
            </a:r>
            <a:endParaRPr kumimoji="0" lang="en-US" altLang="zh-CN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168813" y="3405553"/>
            <a:ext cx="11713697" cy="58477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Multiply fractions to make the denominators the same</a:t>
            </a:r>
            <a:endParaRPr kumimoji="0" lang="en-US" altLang="zh-CN" sz="36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0" name="右箭头 14"/>
          <p:cNvSpPr/>
          <p:nvPr/>
        </p:nvSpPr>
        <p:spPr>
          <a:xfrm rot="5400000">
            <a:off x="5528969" y="2703596"/>
            <a:ext cx="685800" cy="304800"/>
          </a:xfrm>
          <a:prstGeom prst="rightArrow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D9"/>
              </a:solidFill>
              <a:effectLst/>
              <a:uLnTx/>
              <a:uFillTx/>
              <a:latin typeface="Calibri" panose="020F0502020204030204"/>
              <a:ea typeface="宋体" charset="-122"/>
              <a:cs typeface="+mn-cs"/>
            </a:endParaRP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2035128" y="1872175"/>
            <a:ext cx="7727849" cy="58477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Find the common denominator</a:t>
            </a:r>
            <a:endParaRPr kumimoji="0" lang="en-US" altLang="zh-CN" sz="36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213760" y="4866249"/>
            <a:ext cx="11476491" cy="107721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Compare the numerators. If the numerator is bigger then the fraction is bigger.</a:t>
            </a:r>
            <a:endParaRPr kumimoji="0" lang="en-US" altLang="zh-CN" sz="36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3" name="右箭头 14"/>
          <p:cNvSpPr/>
          <p:nvPr/>
        </p:nvSpPr>
        <p:spPr>
          <a:xfrm rot="5400000">
            <a:off x="5512556" y="4248697"/>
            <a:ext cx="685800" cy="304800"/>
          </a:xfrm>
          <a:prstGeom prst="rightArrow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D9"/>
              </a:solidFill>
              <a:effectLst/>
              <a:uLnTx/>
              <a:uFillTx/>
              <a:latin typeface="Calibri" panose="020F0502020204030204"/>
              <a:ea typeface="宋体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325333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647728" y="1124744"/>
            <a:ext cx="676875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2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		</a:t>
            </a:r>
            <a:r>
              <a:rPr kumimoji="0" lang="en-GB" sz="20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1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		</a:t>
            </a:r>
            <a:r>
              <a:rPr kumimoji="0" lang="en-GB" sz="20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3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5		 4		10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601834" y="3615324"/>
            <a:ext cx="48605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__		__		__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20		20		20</a:t>
            </a:r>
          </a:p>
        </p:txBody>
      </p:sp>
      <p:sp>
        <p:nvSpPr>
          <p:cNvPr id="2" name="Curved Right Arrow 1"/>
          <p:cNvSpPr/>
          <p:nvPr/>
        </p:nvSpPr>
        <p:spPr>
          <a:xfrm>
            <a:off x="4277798" y="1947612"/>
            <a:ext cx="648072" cy="2232248"/>
          </a:xfrm>
          <a:prstGeom prst="curvedRightArrow">
            <a:avLst/>
          </a:prstGeom>
          <a:solidFill>
            <a:srgbClr val="FF000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296381" y="2802126"/>
            <a:ext cx="8640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x 4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989597" y="3552385"/>
            <a:ext cx="34176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8</a:t>
            </a:r>
          </a:p>
        </p:txBody>
      </p:sp>
      <p:sp>
        <p:nvSpPr>
          <p:cNvPr id="8" name="Curved Right Arrow 7"/>
          <p:cNvSpPr/>
          <p:nvPr/>
        </p:nvSpPr>
        <p:spPr>
          <a:xfrm>
            <a:off x="6140563" y="1947612"/>
            <a:ext cx="648072" cy="2232248"/>
          </a:xfrm>
          <a:prstGeom prst="curvedRightArrow">
            <a:avLst/>
          </a:prstGeom>
          <a:solidFill>
            <a:srgbClr val="FF000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159146" y="2802126"/>
            <a:ext cx="8640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x 5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852362" y="3552385"/>
            <a:ext cx="34176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5</a:t>
            </a:r>
          </a:p>
        </p:txBody>
      </p:sp>
      <p:sp>
        <p:nvSpPr>
          <p:cNvPr id="11" name="Curved Right Arrow 10"/>
          <p:cNvSpPr/>
          <p:nvPr/>
        </p:nvSpPr>
        <p:spPr>
          <a:xfrm>
            <a:off x="8003328" y="1947612"/>
            <a:ext cx="648072" cy="2232248"/>
          </a:xfrm>
          <a:prstGeom prst="curvedRightArrow">
            <a:avLst/>
          </a:prstGeom>
          <a:solidFill>
            <a:srgbClr val="FF000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021911" y="2802126"/>
            <a:ext cx="8640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x 2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8715127" y="3552385"/>
            <a:ext cx="34176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6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4C480F3-E080-432B-B7E9-BE1A43CD28B2}"/>
              </a:ext>
            </a:extLst>
          </p:cNvPr>
          <p:cNvSpPr txBox="1"/>
          <p:nvPr/>
        </p:nvSpPr>
        <p:spPr>
          <a:xfrm>
            <a:off x="4601834" y="4406899"/>
            <a:ext cx="61059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So, in order from smallest to largest</a:t>
            </a:r>
          </a:p>
        </p:txBody>
      </p:sp>
      <p:sp>
        <p:nvSpPr>
          <p:cNvPr id="19" name="Rectangle 18"/>
          <p:cNvSpPr/>
          <p:nvPr/>
        </p:nvSpPr>
        <p:spPr>
          <a:xfrm>
            <a:off x="683679" y="0"/>
            <a:ext cx="149431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I Do:</a:t>
            </a:r>
          </a:p>
        </p:txBody>
      </p:sp>
      <p:sp>
        <p:nvSpPr>
          <p:cNvPr id="20" name="TextBox 11"/>
          <p:cNvSpPr txBox="1">
            <a:spLocks noChangeArrowheads="1"/>
          </p:cNvSpPr>
          <p:nvPr/>
        </p:nvSpPr>
        <p:spPr bwMode="auto">
          <a:xfrm>
            <a:off x="0" y="1005707"/>
            <a:ext cx="121920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Put the following fractions in ascending order:</a:t>
            </a:r>
            <a:endParaRPr kumimoji="0" lang="zh-CN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 panose="020B0604030504040204" pitchFamily="34" charset="0"/>
              <a:ea typeface="宋体" panose="02010600030101010101" pitchFamily="2" charset="-122"/>
              <a:cs typeface="Verdana" panose="020B0604030504040204" pitchFamily="34" charset="0"/>
            </a:endParaRPr>
          </a:p>
        </p:txBody>
      </p:sp>
      <p:sp>
        <p:nvSpPr>
          <p:cNvPr id="21" name="TextBox 11"/>
          <p:cNvSpPr txBox="1">
            <a:spLocks noChangeArrowheads="1"/>
          </p:cNvSpPr>
          <p:nvPr/>
        </p:nvSpPr>
        <p:spPr bwMode="auto">
          <a:xfrm>
            <a:off x="-40411" y="1813448"/>
            <a:ext cx="4085304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The common denominator is 20.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Each fraction needs to then be converted so that all the denominators are the same.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4914352" y="5034374"/>
                <a:ext cx="192360" cy="51860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14352" y="5034374"/>
                <a:ext cx="192360" cy="518604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6852362" y="5034374"/>
                <a:ext cx="320601" cy="5203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10</m:t>
                          </m:r>
                        </m:den>
                      </m:f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52362" y="5034374"/>
                <a:ext cx="320601" cy="520399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8651400" y="5034374"/>
                <a:ext cx="192360" cy="52046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den>
                      </m:f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51400" y="5034374"/>
                <a:ext cx="192360" cy="52046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037088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/>
      <p:bldP spid="6" grpId="0"/>
      <p:bldP spid="8" grpId="0" animBg="1"/>
      <p:bldP spid="9" grpId="0"/>
      <p:bldP spid="10" grpId="0"/>
      <p:bldP spid="11" grpId="0" animBg="1"/>
      <p:bldP spid="12" grpId="0"/>
      <p:bldP spid="13" grpId="0"/>
      <p:bldP spid="14" grpId="0"/>
      <p:bldP spid="22" grpId="0"/>
      <p:bldP spid="2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" name="Picture 63">
            <a:extLst>
              <a:ext uri="{FF2B5EF4-FFF2-40B4-BE49-F238E27FC236}">
                <a16:creationId xmlns:a16="http://schemas.microsoft.com/office/drawing/2014/main" id="{08FAFA2C-C66C-49B7-95F6-2543F0E6BAF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23316"/>
            <a:ext cx="12179809" cy="685800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263115" y="0"/>
            <a:ext cx="233544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You Do:</a:t>
            </a:r>
          </a:p>
        </p:txBody>
      </p:sp>
      <p:sp>
        <p:nvSpPr>
          <p:cNvPr id="20" name="TextBox 11"/>
          <p:cNvSpPr txBox="1">
            <a:spLocks noChangeArrowheads="1"/>
          </p:cNvSpPr>
          <p:nvPr/>
        </p:nvSpPr>
        <p:spPr bwMode="auto">
          <a:xfrm>
            <a:off x="0" y="1005707"/>
            <a:ext cx="121920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Put the following fractions in ascending order:</a:t>
            </a:r>
            <a:endParaRPr kumimoji="0" lang="zh-CN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 panose="020B0604030504040204" pitchFamily="34" charset="0"/>
              <a:ea typeface="宋体" panose="02010600030101010101" pitchFamily="2" charset="-122"/>
              <a:cs typeface="Verdana" panose="020B0604030504040204" pitchFamily="34" charset="0"/>
            </a:endParaRPr>
          </a:p>
        </p:txBody>
      </p:sp>
      <p:grpSp>
        <p:nvGrpSpPr>
          <p:cNvPr id="40" name="组合 3"/>
          <p:cNvGrpSpPr>
            <a:grpSpLocks/>
          </p:cNvGrpSpPr>
          <p:nvPr/>
        </p:nvGrpSpPr>
        <p:grpSpPr bwMode="auto">
          <a:xfrm>
            <a:off x="2102117" y="1944428"/>
            <a:ext cx="849516" cy="1186580"/>
            <a:chOff x="2999794" y="3521999"/>
            <a:chExt cx="948353" cy="1242065"/>
          </a:xfrm>
        </p:grpSpPr>
        <p:cxnSp>
          <p:nvCxnSpPr>
            <p:cNvPr id="41" name="直接连接符 5"/>
            <p:cNvCxnSpPr/>
            <p:nvPr/>
          </p:nvCxnSpPr>
          <p:spPr>
            <a:xfrm>
              <a:off x="2999794" y="4143755"/>
              <a:ext cx="714195" cy="1661"/>
            </a:xfrm>
            <a:prstGeom prst="line">
              <a:avLst/>
            </a:prstGeom>
            <a:ln w="571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42" name="TextBox 6"/>
            <p:cNvSpPr txBox="1">
              <a:spLocks noChangeArrowheads="1"/>
            </p:cNvSpPr>
            <p:nvPr/>
          </p:nvSpPr>
          <p:spPr bwMode="auto">
            <a:xfrm>
              <a:off x="3090892" y="3521999"/>
              <a:ext cx="857255" cy="6766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Arial" panose="020B0604020202020204" pitchFamily="34" charset="0"/>
                </a:rPr>
                <a:t>3</a:t>
              </a:r>
              <a:endParaRPr kumimoji="0" lang="zh-CN" alt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43" name="TextBox 7"/>
            <p:cNvSpPr txBox="1">
              <a:spLocks noChangeArrowheads="1"/>
            </p:cNvSpPr>
            <p:nvPr/>
          </p:nvSpPr>
          <p:spPr bwMode="auto">
            <a:xfrm>
              <a:off x="3076055" y="4087379"/>
              <a:ext cx="857257" cy="6766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Arial" panose="020B0604020202020204" pitchFamily="34" charset="0"/>
                </a:rPr>
                <a:t>4</a:t>
              </a:r>
              <a:endParaRPr kumimoji="0" lang="zh-CN" alt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endParaRPr>
            </a:p>
          </p:txBody>
        </p:sp>
      </p:grpSp>
      <p:grpSp>
        <p:nvGrpSpPr>
          <p:cNvPr id="44" name="组合 3"/>
          <p:cNvGrpSpPr>
            <a:grpSpLocks/>
          </p:cNvGrpSpPr>
          <p:nvPr/>
        </p:nvGrpSpPr>
        <p:grpSpPr bwMode="auto">
          <a:xfrm>
            <a:off x="3698203" y="1959176"/>
            <a:ext cx="854126" cy="1157083"/>
            <a:chOff x="2999794" y="3537437"/>
            <a:chExt cx="953500" cy="1211189"/>
          </a:xfrm>
        </p:grpSpPr>
        <p:cxnSp>
          <p:nvCxnSpPr>
            <p:cNvPr id="45" name="直接连接符 9"/>
            <p:cNvCxnSpPr/>
            <p:nvPr/>
          </p:nvCxnSpPr>
          <p:spPr>
            <a:xfrm>
              <a:off x="2999794" y="4143755"/>
              <a:ext cx="714196" cy="1661"/>
            </a:xfrm>
            <a:prstGeom prst="line">
              <a:avLst/>
            </a:prstGeom>
            <a:ln w="571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46" name="TextBox 10"/>
            <p:cNvSpPr txBox="1">
              <a:spLocks noChangeArrowheads="1"/>
            </p:cNvSpPr>
            <p:nvPr/>
          </p:nvSpPr>
          <p:spPr bwMode="auto">
            <a:xfrm>
              <a:off x="3096039" y="3537437"/>
              <a:ext cx="857255" cy="6766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Arial" panose="020B0604020202020204" pitchFamily="34" charset="0"/>
                </a:rPr>
                <a:t>4</a:t>
              </a:r>
              <a:endParaRPr kumimoji="0" lang="zh-CN" alt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47" name="TextBox 11"/>
            <p:cNvSpPr txBox="1">
              <a:spLocks noChangeArrowheads="1"/>
            </p:cNvSpPr>
            <p:nvPr/>
          </p:nvSpPr>
          <p:spPr bwMode="auto">
            <a:xfrm>
              <a:off x="3092520" y="4071942"/>
              <a:ext cx="857257" cy="6766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Arial" panose="020B0604020202020204" pitchFamily="34" charset="0"/>
                </a:rPr>
                <a:t>6</a:t>
              </a:r>
              <a:endParaRPr kumimoji="0" lang="zh-CN" alt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endParaRPr>
            </a:p>
          </p:txBody>
        </p:sp>
      </p:grpSp>
      <p:grpSp>
        <p:nvGrpSpPr>
          <p:cNvPr id="48" name="组合 12"/>
          <p:cNvGrpSpPr>
            <a:grpSpLocks/>
          </p:cNvGrpSpPr>
          <p:nvPr/>
        </p:nvGrpSpPr>
        <p:grpSpPr bwMode="auto">
          <a:xfrm>
            <a:off x="5292090" y="1944426"/>
            <a:ext cx="850976" cy="1171832"/>
            <a:chOff x="2999794" y="3521998"/>
            <a:chExt cx="949983" cy="1226628"/>
          </a:xfrm>
        </p:grpSpPr>
        <p:cxnSp>
          <p:nvCxnSpPr>
            <p:cNvPr id="49" name="直接连接符 13"/>
            <p:cNvCxnSpPr/>
            <p:nvPr/>
          </p:nvCxnSpPr>
          <p:spPr>
            <a:xfrm>
              <a:off x="2999794" y="4143755"/>
              <a:ext cx="714195" cy="1661"/>
            </a:xfrm>
            <a:prstGeom prst="line">
              <a:avLst/>
            </a:prstGeom>
            <a:ln w="571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50" name="TextBox 14"/>
            <p:cNvSpPr txBox="1">
              <a:spLocks noChangeArrowheads="1"/>
            </p:cNvSpPr>
            <p:nvPr/>
          </p:nvSpPr>
          <p:spPr bwMode="auto">
            <a:xfrm>
              <a:off x="3074429" y="3521998"/>
              <a:ext cx="857255" cy="6766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Arial" panose="020B0604020202020204" pitchFamily="34" charset="0"/>
                </a:rPr>
                <a:t>5</a:t>
              </a:r>
              <a:endParaRPr kumimoji="0" lang="zh-CN" alt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51" name="TextBox 15"/>
            <p:cNvSpPr txBox="1">
              <a:spLocks noChangeArrowheads="1"/>
            </p:cNvSpPr>
            <p:nvPr/>
          </p:nvSpPr>
          <p:spPr bwMode="auto">
            <a:xfrm>
              <a:off x="3092520" y="4071942"/>
              <a:ext cx="857257" cy="6766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Arial" panose="020B0604020202020204" pitchFamily="34" charset="0"/>
                </a:rPr>
                <a:t>8</a:t>
              </a:r>
              <a:endParaRPr kumimoji="0" lang="zh-CN" alt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endParaRPr>
            </a:p>
          </p:txBody>
        </p:sp>
      </p:grpSp>
      <p:grpSp>
        <p:nvGrpSpPr>
          <p:cNvPr id="67" name="组合 12"/>
          <p:cNvGrpSpPr>
            <a:grpSpLocks/>
          </p:cNvGrpSpPr>
          <p:nvPr/>
        </p:nvGrpSpPr>
        <p:grpSpPr bwMode="auto">
          <a:xfrm>
            <a:off x="6717861" y="1927334"/>
            <a:ext cx="913938" cy="1216076"/>
            <a:chOff x="2960807" y="3506561"/>
            <a:chExt cx="1020270" cy="1272941"/>
          </a:xfrm>
        </p:grpSpPr>
        <p:cxnSp>
          <p:nvCxnSpPr>
            <p:cNvPr id="68" name="直接连接符 13"/>
            <p:cNvCxnSpPr/>
            <p:nvPr/>
          </p:nvCxnSpPr>
          <p:spPr>
            <a:xfrm>
              <a:off x="2999794" y="4143755"/>
              <a:ext cx="714195" cy="1661"/>
            </a:xfrm>
            <a:prstGeom prst="line">
              <a:avLst/>
            </a:prstGeom>
            <a:ln w="571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69" name="TextBox 14"/>
            <p:cNvSpPr txBox="1">
              <a:spLocks noChangeArrowheads="1"/>
            </p:cNvSpPr>
            <p:nvPr/>
          </p:nvSpPr>
          <p:spPr bwMode="auto">
            <a:xfrm>
              <a:off x="3123822" y="3506561"/>
              <a:ext cx="857255" cy="6766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Arial" panose="020B0604020202020204" pitchFamily="34" charset="0"/>
                </a:rPr>
                <a:t>7</a:t>
              </a:r>
              <a:endParaRPr kumimoji="0" lang="zh-CN" alt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70" name="TextBox 15"/>
            <p:cNvSpPr txBox="1">
              <a:spLocks noChangeArrowheads="1"/>
            </p:cNvSpPr>
            <p:nvPr/>
          </p:nvSpPr>
          <p:spPr bwMode="auto">
            <a:xfrm>
              <a:off x="2960807" y="4102818"/>
              <a:ext cx="857257" cy="6766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Arial" panose="020B0604020202020204" pitchFamily="34" charset="0"/>
                </a:rPr>
                <a:t>12</a:t>
              </a:r>
              <a:endParaRPr kumimoji="0" lang="zh-CN" alt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endParaRPr>
            </a:p>
          </p:txBody>
        </p:sp>
      </p:grpSp>
      <p:grpSp>
        <p:nvGrpSpPr>
          <p:cNvPr id="76" name="组合 3"/>
          <p:cNvGrpSpPr>
            <a:grpSpLocks/>
          </p:cNvGrpSpPr>
          <p:nvPr/>
        </p:nvGrpSpPr>
        <p:grpSpPr bwMode="auto">
          <a:xfrm>
            <a:off x="2077536" y="3306196"/>
            <a:ext cx="849516" cy="1186580"/>
            <a:chOff x="2999794" y="3521999"/>
            <a:chExt cx="948353" cy="1242065"/>
          </a:xfrm>
        </p:grpSpPr>
        <p:cxnSp>
          <p:nvCxnSpPr>
            <p:cNvPr id="77" name="直接连接符 5"/>
            <p:cNvCxnSpPr/>
            <p:nvPr/>
          </p:nvCxnSpPr>
          <p:spPr>
            <a:xfrm>
              <a:off x="2999794" y="4143755"/>
              <a:ext cx="714195" cy="1661"/>
            </a:xfrm>
            <a:prstGeom prst="line">
              <a:avLst/>
            </a:prstGeom>
            <a:ln w="571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78" name="TextBox 6"/>
            <p:cNvSpPr txBox="1">
              <a:spLocks noChangeArrowheads="1"/>
            </p:cNvSpPr>
            <p:nvPr/>
          </p:nvSpPr>
          <p:spPr bwMode="auto">
            <a:xfrm>
              <a:off x="3090892" y="3521999"/>
              <a:ext cx="857255" cy="6766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Arial" panose="020B0604020202020204" pitchFamily="34" charset="0"/>
                </a:rPr>
                <a:t>18</a:t>
              </a:r>
              <a:endParaRPr kumimoji="0" lang="zh-CN" alt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79" name="TextBox 7"/>
            <p:cNvSpPr txBox="1">
              <a:spLocks noChangeArrowheads="1"/>
            </p:cNvSpPr>
            <p:nvPr/>
          </p:nvSpPr>
          <p:spPr bwMode="auto">
            <a:xfrm>
              <a:off x="3076055" y="4087379"/>
              <a:ext cx="857257" cy="6766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Arial" panose="020B0604020202020204" pitchFamily="34" charset="0"/>
                </a:rPr>
                <a:t>24</a:t>
              </a:r>
              <a:endParaRPr kumimoji="0" lang="zh-CN" alt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endParaRPr>
            </a:p>
          </p:txBody>
        </p:sp>
      </p:grpSp>
      <p:grpSp>
        <p:nvGrpSpPr>
          <p:cNvPr id="80" name="组合 3"/>
          <p:cNvGrpSpPr>
            <a:grpSpLocks/>
          </p:cNvGrpSpPr>
          <p:nvPr/>
        </p:nvGrpSpPr>
        <p:grpSpPr bwMode="auto">
          <a:xfrm>
            <a:off x="3656602" y="3320944"/>
            <a:ext cx="779510" cy="1157083"/>
            <a:chOff x="3079575" y="3537437"/>
            <a:chExt cx="870202" cy="1211189"/>
          </a:xfrm>
        </p:grpSpPr>
        <p:cxnSp>
          <p:nvCxnSpPr>
            <p:cNvPr id="81" name="直接连接符 9"/>
            <p:cNvCxnSpPr/>
            <p:nvPr/>
          </p:nvCxnSpPr>
          <p:spPr>
            <a:xfrm>
              <a:off x="3131506" y="4143755"/>
              <a:ext cx="714196" cy="1661"/>
            </a:xfrm>
            <a:prstGeom prst="line">
              <a:avLst/>
            </a:prstGeom>
            <a:ln w="571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82" name="TextBox 10"/>
            <p:cNvSpPr txBox="1">
              <a:spLocks noChangeArrowheads="1"/>
            </p:cNvSpPr>
            <p:nvPr/>
          </p:nvSpPr>
          <p:spPr bwMode="auto">
            <a:xfrm>
              <a:off x="3079575" y="3537437"/>
              <a:ext cx="857255" cy="6766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Arial" panose="020B0604020202020204" pitchFamily="34" charset="0"/>
                </a:rPr>
                <a:t>16</a:t>
              </a:r>
              <a:endParaRPr kumimoji="0" lang="zh-CN" alt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83" name="TextBox 11"/>
            <p:cNvSpPr txBox="1">
              <a:spLocks noChangeArrowheads="1"/>
            </p:cNvSpPr>
            <p:nvPr/>
          </p:nvSpPr>
          <p:spPr bwMode="auto">
            <a:xfrm>
              <a:off x="3092520" y="4071942"/>
              <a:ext cx="857257" cy="6766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Arial" panose="020B0604020202020204" pitchFamily="34" charset="0"/>
                </a:rPr>
                <a:t>24</a:t>
              </a:r>
              <a:endParaRPr kumimoji="0" lang="zh-CN" alt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endParaRPr>
            </a:p>
          </p:txBody>
        </p:sp>
      </p:grpSp>
      <p:grpSp>
        <p:nvGrpSpPr>
          <p:cNvPr id="84" name="组合 12"/>
          <p:cNvGrpSpPr>
            <a:grpSpLocks/>
          </p:cNvGrpSpPr>
          <p:nvPr/>
        </p:nvGrpSpPr>
        <p:grpSpPr bwMode="auto">
          <a:xfrm>
            <a:off x="5201634" y="3320942"/>
            <a:ext cx="784120" cy="1171832"/>
            <a:chOff x="3074429" y="3521998"/>
            <a:chExt cx="875348" cy="1226628"/>
          </a:xfrm>
        </p:grpSpPr>
        <p:cxnSp>
          <p:nvCxnSpPr>
            <p:cNvPr id="85" name="直接连接符 13"/>
            <p:cNvCxnSpPr/>
            <p:nvPr/>
          </p:nvCxnSpPr>
          <p:spPr>
            <a:xfrm>
              <a:off x="3098578" y="4143755"/>
              <a:ext cx="714195" cy="1661"/>
            </a:xfrm>
            <a:prstGeom prst="line">
              <a:avLst/>
            </a:prstGeom>
            <a:ln w="571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86" name="TextBox 14"/>
            <p:cNvSpPr txBox="1">
              <a:spLocks noChangeArrowheads="1"/>
            </p:cNvSpPr>
            <p:nvPr/>
          </p:nvSpPr>
          <p:spPr bwMode="auto">
            <a:xfrm>
              <a:off x="3074429" y="3521998"/>
              <a:ext cx="857255" cy="6766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Arial" panose="020B0604020202020204" pitchFamily="34" charset="0"/>
                </a:rPr>
                <a:t>15</a:t>
              </a:r>
              <a:endParaRPr kumimoji="0" lang="zh-CN" alt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87" name="TextBox 15"/>
            <p:cNvSpPr txBox="1">
              <a:spLocks noChangeArrowheads="1"/>
            </p:cNvSpPr>
            <p:nvPr/>
          </p:nvSpPr>
          <p:spPr bwMode="auto">
            <a:xfrm>
              <a:off x="3092520" y="4071942"/>
              <a:ext cx="857257" cy="6766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Arial" panose="020B0604020202020204" pitchFamily="34" charset="0"/>
                </a:rPr>
                <a:t>24</a:t>
              </a:r>
              <a:endParaRPr kumimoji="0" lang="zh-CN" alt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endParaRPr>
            </a:p>
          </p:txBody>
        </p:sp>
      </p:grpSp>
      <p:grpSp>
        <p:nvGrpSpPr>
          <p:cNvPr id="88" name="组合 12"/>
          <p:cNvGrpSpPr>
            <a:grpSpLocks/>
          </p:cNvGrpSpPr>
          <p:nvPr/>
        </p:nvGrpSpPr>
        <p:grpSpPr bwMode="auto">
          <a:xfrm>
            <a:off x="6693280" y="3303851"/>
            <a:ext cx="781203" cy="1245573"/>
            <a:chOff x="2960807" y="3475685"/>
            <a:chExt cx="872092" cy="1303817"/>
          </a:xfrm>
        </p:grpSpPr>
        <p:cxnSp>
          <p:nvCxnSpPr>
            <p:cNvPr id="89" name="直接连接符 13"/>
            <p:cNvCxnSpPr/>
            <p:nvPr/>
          </p:nvCxnSpPr>
          <p:spPr>
            <a:xfrm>
              <a:off x="2999794" y="4143755"/>
              <a:ext cx="714195" cy="1661"/>
            </a:xfrm>
            <a:prstGeom prst="line">
              <a:avLst/>
            </a:prstGeom>
            <a:ln w="571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90" name="TextBox 14"/>
            <p:cNvSpPr txBox="1">
              <a:spLocks noChangeArrowheads="1"/>
            </p:cNvSpPr>
            <p:nvPr/>
          </p:nvSpPr>
          <p:spPr bwMode="auto">
            <a:xfrm>
              <a:off x="2975644" y="3475685"/>
              <a:ext cx="857255" cy="6766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Arial" panose="020B0604020202020204" pitchFamily="34" charset="0"/>
                </a:rPr>
                <a:t>14</a:t>
              </a:r>
              <a:endParaRPr kumimoji="0" lang="zh-CN" alt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91" name="TextBox 15"/>
            <p:cNvSpPr txBox="1">
              <a:spLocks noChangeArrowheads="1"/>
            </p:cNvSpPr>
            <p:nvPr/>
          </p:nvSpPr>
          <p:spPr bwMode="auto">
            <a:xfrm>
              <a:off x="2960807" y="4102818"/>
              <a:ext cx="857257" cy="6766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Arial" panose="020B0604020202020204" pitchFamily="34" charset="0"/>
                </a:rPr>
                <a:t>24</a:t>
              </a:r>
              <a:endParaRPr kumimoji="0" lang="zh-CN" alt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endParaRPr>
            </a:p>
          </p:txBody>
        </p:sp>
      </p:grpSp>
      <p:grpSp>
        <p:nvGrpSpPr>
          <p:cNvPr id="92" name="组合 3"/>
          <p:cNvGrpSpPr>
            <a:grpSpLocks/>
          </p:cNvGrpSpPr>
          <p:nvPr/>
        </p:nvGrpSpPr>
        <p:grpSpPr bwMode="auto">
          <a:xfrm>
            <a:off x="8375098" y="5002261"/>
            <a:ext cx="849516" cy="1186580"/>
            <a:chOff x="2999794" y="3521999"/>
            <a:chExt cx="948353" cy="1242065"/>
          </a:xfrm>
        </p:grpSpPr>
        <p:cxnSp>
          <p:nvCxnSpPr>
            <p:cNvPr id="93" name="直接连接符 5"/>
            <p:cNvCxnSpPr/>
            <p:nvPr/>
          </p:nvCxnSpPr>
          <p:spPr>
            <a:xfrm>
              <a:off x="2999794" y="4143755"/>
              <a:ext cx="714195" cy="1661"/>
            </a:xfrm>
            <a:prstGeom prst="line">
              <a:avLst/>
            </a:prstGeom>
            <a:ln w="571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94" name="TextBox 6"/>
            <p:cNvSpPr txBox="1">
              <a:spLocks noChangeArrowheads="1"/>
            </p:cNvSpPr>
            <p:nvPr/>
          </p:nvSpPr>
          <p:spPr bwMode="auto">
            <a:xfrm>
              <a:off x="3090892" y="3521999"/>
              <a:ext cx="857255" cy="6766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Arial" panose="020B0604020202020204" pitchFamily="34" charset="0"/>
                </a:rPr>
                <a:t>3</a:t>
              </a:r>
              <a:endParaRPr kumimoji="0" lang="zh-CN" alt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95" name="TextBox 7"/>
            <p:cNvSpPr txBox="1">
              <a:spLocks noChangeArrowheads="1"/>
            </p:cNvSpPr>
            <p:nvPr/>
          </p:nvSpPr>
          <p:spPr bwMode="auto">
            <a:xfrm>
              <a:off x="3076055" y="4087379"/>
              <a:ext cx="857257" cy="6766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Arial" panose="020B0604020202020204" pitchFamily="34" charset="0"/>
                </a:rPr>
                <a:t>4</a:t>
              </a:r>
              <a:endParaRPr kumimoji="0" lang="zh-CN" alt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endParaRPr>
            </a:p>
          </p:txBody>
        </p:sp>
      </p:grpSp>
      <p:grpSp>
        <p:nvGrpSpPr>
          <p:cNvPr id="96" name="组合 3"/>
          <p:cNvGrpSpPr>
            <a:grpSpLocks/>
          </p:cNvGrpSpPr>
          <p:nvPr/>
        </p:nvGrpSpPr>
        <p:grpSpPr bwMode="auto">
          <a:xfrm>
            <a:off x="6903519" y="5017009"/>
            <a:ext cx="854126" cy="1157083"/>
            <a:chOff x="2999794" y="3537437"/>
            <a:chExt cx="953500" cy="1211189"/>
          </a:xfrm>
        </p:grpSpPr>
        <p:cxnSp>
          <p:nvCxnSpPr>
            <p:cNvPr id="97" name="直接连接符 9"/>
            <p:cNvCxnSpPr/>
            <p:nvPr/>
          </p:nvCxnSpPr>
          <p:spPr>
            <a:xfrm>
              <a:off x="2999794" y="4143755"/>
              <a:ext cx="714196" cy="1661"/>
            </a:xfrm>
            <a:prstGeom prst="line">
              <a:avLst/>
            </a:prstGeom>
            <a:ln w="571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98" name="TextBox 10"/>
            <p:cNvSpPr txBox="1">
              <a:spLocks noChangeArrowheads="1"/>
            </p:cNvSpPr>
            <p:nvPr/>
          </p:nvSpPr>
          <p:spPr bwMode="auto">
            <a:xfrm>
              <a:off x="3096039" y="3537437"/>
              <a:ext cx="857255" cy="6766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Arial" panose="020B0604020202020204" pitchFamily="34" charset="0"/>
                </a:rPr>
                <a:t>4</a:t>
              </a:r>
              <a:endParaRPr kumimoji="0" lang="zh-CN" alt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99" name="TextBox 11"/>
            <p:cNvSpPr txBox="1">
              <a:spLocks noChangeArrowheads="1"/>
            </p:cNvSpPr>
            <p:nvPr/>
          </p:nvSpPr>
          <p:spPr bwMode="auto">
            <a:xfrm>
              <a:off x="3092520" y="4071942"/>
              <a:ext cx="857257" cy="6766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Arial" panose="020B0604020202020204" pitchFamily="34" charset="0"/>
                </a:rPr>
                <a:t>6</a:t>
              </a:r>
              <a:endParaRPr kumimoji="0" lang="zh-CN" alt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endParaRPr>
            </a:p>
          </p:txBody>
        </p:sp>
      </p:grpSp>
      <p:grpSp>
        <p:nvGrpSpPr>
          <p:cNvPr id="100" name="组合 12"/>
          <p:cNvGrpSpPr>
            <a:grpSpLocks/>
          </p:cNvGrpSpPr>
          <p:nvPr/>
        </p:nvGrpSpPr>
        <p:grpSpPr bwMode="auto">
          <a:xfrm>
            <a:off x="5414993" y="5017007"/>
            <a:ext cx="850976" cy="1171832"/>
            <a:chOff x="2999794" y="3521998"/>
            <a:chExt cx="949983" cy="1226628"/>
          </a:xfrm>
        </p:grpSpPr>
        <p:cxnSp>
          <p:nvCxnSpPr>
            <p:cNvPr id="101" name="直接连接符 13"/>
            <p:cNvCxnSpPr/>
            <p:nvPr/>
          </p:nvCxnSpPr>
          <p:spPr>
            <a:xfrm>
              <a:off x="2999794" y="4143755"/>
              <a:ext cx="714195" cy="1661"/>
            </a:xfrm>
            <a:prstGeom prst="line">
              <a:avLst/>
            </a:prstGeom>
            <a:ln w="571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02" name="TextBox 14"/>
            <p:cNvSpPr txBox="1">
              <a:spLocks noChangeArrowheads="1"/>
            </p:cNvSpPr>
            <p:nvPr/>
          </p:nvSpPr>
          <p:spPr bwMode="auto">
            <a:xfrm>
              <a:off x="3074429" y="3521998"/>
              <a:ext cx="857255" cy="6766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Arial" panose="020B0604020202020204" pitchFamily="34" charset="0"/>
                </a:rPr>
                <a:t>5</a:t>
              </a:r>
              <a:endParaRPr kumimoji="0" lang="zh-CN" alt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103" name="TextBox 15"/>
            <p:cNvSpPr txBox="1">
              <a:spLocks noChangeArrowheads="1"/>
            </p:cNvSpPr>
            <p:nvPr/>
          </p:nvSpPr>
          <p:spPr bwMode="auto">
            <a:xfrm>
              <a:off x="3092520" y="4071942"/>
              <a:ext cx="857257" cy="6766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Arial" panose="020B0604020202020204" pitchFamily="34" charset="0"/>
                </a:rPr>
                <a:t>8</a:t>
              </a:r>
              <a:endParaRPr kumimoji="0" lang="zh-CN" alt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endParaRPr>
            </a:p>
          </p:txBody>
        </p:sp>
      </p:grpSp>
      <p:grpSp>
        <p:nvGrpSpPr>
          <p:cNvPr id="104" name="组合 12"/>
          <p:cNvGrpSpPr>
            <a:grpSpLocks/>
          </p:cNvGrpSpPr>
          <p:nvPr/>
        </p:nvGrpSpPr>
        <p:grpSpPr bwMode="auto">
          <a:xfrm>
            <a:off x="3891087" y="4999916"/>
            <a:ext cx="913938" cy="1216076"/>
            <a:chOff x="2960807" y="3506561"/>
            <a:chExt cx="1020270" cy="1272941"/>
          </a:xfrm>
        </p:grpSpPr>
        <p:cxnSp>
          <p:nvCxnSpPr>
            <p:cNvPr id="105" name="直接连接符 13"/>
            <p:cNvCxnSpPr/>
            <p:nvPr/>
          </p:nvCxnSpPr>
          <p:spPr>
            <a:xfrm>
              <a:off x="2999794" y="4143755"/>
              <a:ext cx="714195" cy="1661"/>
            </a:xfrm>
            <a:prstGeom prst="line">
              <a:avLst/>
            </a:prstGeom>
            <a:ln w="571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06" name="TextBox 14"/>
            <p:cNvSpPr txBox="1">
              <a:spLocks noChangeArrowheads="1"/>
            </p:cNvSpPr>
            <p:nvPr/>
          </p:nvSpPr>
          <p:spPr bwMode="auto">
            <a:xfrm>
              <a:off x="3123822" y="3506561"/>
              <a:ext cx="857255" cy="6766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Arial" panose="020B0604020202020204" pitchFamily="34" charset="0"/>
                </a:rPr>
                <a:t>7</a:t>
              </a:r>
              <a:endParaRPr kumimoji="0" lang="zh-CN" alt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107" name="TextBox 15"/>
            <p:cNvSpPr txBox="1">
              <a:spLocks noChangeArrowheads="1"/>
            </p:cNvSpPr>
            <p:nvPr/>
          </p:nvSpPr>
          <p:spPr bwMode="auto">
            <a:xfrm>
              <a:off x="2960807" y="4102818"/>
              <a:ext cx="857257" cy="6766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Arial" panose="020B0604020202020204" pitchFamily="34" charset="0"/>
                </a:rPr>
                <a:t>12</a:t>
              </a:r>
              <a:endParaRPr kumimoji="0" lang="zh-CN" alt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endParaRPr>
            </a:p>
          </p:txBody>
        </p:sp>
      </p:grpSp>
      <p:sp>
        <p:nvSpPr>
          <p:cNvPr id="111" name="Curved Right Arrow 110"/>
          <p:cNvSpPr/>
          <p:nvPr/>
        </p:nvSpPr>
        <p:spPr>
          <a:xfrm>
            <a:off x="1563329" y="2449821"/>
            <a:ext cx="375291" cy="1561740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2" name="TextBox 111"/>
              <p:cNvSpPr txBox="1"/>
              <p:nvPr/>
            </p:nvSpPr>
            <p:spPr>
              <a:xfrm>
                <a:off x="952747" y="2810589"/>
                <a:ext cx="478302" cy="7861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GB" sz="24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×</m:t>
                      </m:r>
                      <m:f>
                        <m:fPr>
                          <m:ctrlPr>
                            <a:rPr kumimoji="0" lang="en-GB" sz="24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70C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en-GB" sz="24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70C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𝟔</m:t>
                          </m:r>
                        </m:num>
                        <m:den>
                          <m:r>
                            <a:rPr kumimoji="0" lang="en-GB" sz="24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70C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𝟔</m:t>
                          </m:r>
                        </m:den>
                      </m:f>
                    </m:oMath>
                  </m:oMathPara>
                </a14:m>
                <a:endParaRPr kumimoji="0" lang="en-GB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12" name="TextBox 1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2747" y="2810589"/>
                <a:ext cx="478302" cy="786177"/>
              </a:xfrm>
              <a:prstGeom prst="rect">
                <a:avLst/>
              </a:prstGeom>
              <a:blipFill rotWithShape="0">
                <a:blip r:embed="rId4"/>
                <a:stretch>
                  <a:fillRect r="-1772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3" name="Curved Right Arrow 112"/>
          <p:cNvSpPr/>
          <p:nvPr/>
        </p:nvSpPr>
        <p:spPr>
          <a:xfrm>
            <a:off x="3220064" y="2454738"/>
            <a:ext cx="375291" cy="1561740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4" name="TextBox 113"/>
              <p:cNvSpPr txBox="1"/>
              <p:nvPr/>
            </p:nvSpPr>
            <p:spPr>
              <a:xfrm>
                <a:off x="2609482" y="2815506"/>
                <a:ext cx="478302" cy="78245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GB" sz="24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×</m:t>
                      </m:r>
                      <m:f>
                        <m:fPr>
                          <m:ctrlPr>
                            <a:rPr kumimoji="0" lang="en-GB" sz="24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70C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en-GB" sz="24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70C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𝟒</m:t>
                          </m:r>
                        </m:num>
                        <m:den>
                          <m:r>
                            <a:rPr kumimoji="0" lang="en-GB" sz="24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70C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𝟒</m:t>
                          </m:r>
                        </m:den>
                      </m:f>
                    </m:oMath>
                  </m:oMathPara>
                </a14:m>
                <a:endParaRPr kumimoji="0" lang="en-GB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14" name="TextBox 1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09482" y="2815506"/>
                <a:ext cx="478302" cy="782458"/>
              </a:xfrm>
              <a:prstGeom prst="rect">
                <a:avLst/>
              </a:prstGeom>
              <a:blipFill rotWithShape="0">
                <a:blip r:embed="rId5"/>
                <a:stretch>
                  <a:fillRect r="-1772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5" name="Curved Right Arrow 114"/>
          <p:cNvSpPr/>
          <p:nvPr/>
        </p:nvSpPr>
        <p:spPr>
          <a:xfrm>
            <a:off x="4744064" y="2444906"/>
            <a:ext cx="375291" cy="1561740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6" name="TextBox 115"/>
              <p:cNvSpPr txBox="1"/>
              <p:nvPr/>
            </p:nvSpPr>
            <p:spPr>
              <a:xfrm>
                <a:off x="4133482" y="2805674"/>
                <a:ext cx="478302" cy="7861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GB" sz="24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×</m:t>
                      </m:r>
                      <m:f>
                        <m:fPr>
                          <m:ctrlPr>
                            <a:rPr kumimoji="0" lang="en-GB" sz="24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70C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en-GB" sz="24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70C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𝟑</m:t>
                          </m:r>
                        </m:num>
                        <m:den>
                          <m:r>
                            <a:rPr kumimoji="0" lang="en-GB" sz="24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70C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𝟑</m:t>
                          </m:r>
                        </m:den>
                      </m:f>
                    </m:oMath>
                  </m:oMathPara>
                </a14:m>
                <a:endParaRPr kumimoji="0" lang="en-GB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16" name="TextBox 1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33482" y="2805674"/>
                <a:ext cx="478302" cy="786177"/>
              </a:xfrm>
              <a:prstGeom prst="rect">
                <a:avLst/>
              </a:prstGeom>
              <a:blipFill rotWithShape="0">
                <a:blip r:embed="rId6"/>
                <a:stretch>
                  <a:fillRect r="-1772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7" name="Curved Right Arrow 116"/>
          <p:cNvSpPr/>
          <p:nvPr/>
        </p:nvSpPr>
        <p:spPr>
          <a:xfrm>
            <a:off x="6238567" y="2494067"/>
            <a:ext cx="375291" cy="1561740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8" name="TextBox 117"/>
              <p:cNvSpPr txBox="1"/>
              <p:nvPr/>
            </p:nvSpPr>
            <p:spPr>
              <a:xfrm>
                <a:off x="5627985" y="2854835"/>
                <a:ext cx="478302" cy="78380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GB" sz="24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×</m:t>
                      </m:r>
                      <m:f>
                        <m:fPr>
                          <m:ctrlPr>
                            <a:rPr kumimoji="0" lang="en-GB" sz="24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70C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en-GB" sz="24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70C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𝟐</m:t>
                          </m:r>
                        </m:num>
                        <m:den>
                          <m:r>
                            <a:rPr kumimoji="0" lang="en-GB" sz="24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70C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𝟐</m:t>
                          </m:r>
                        </m:den>
                      </m:f>
                    </m:oMath>
                  </m:oMathPara>
                </a14:m>
                <a:endParaRPr kumimoji="0" lang="en-GB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18" name="TextBox 1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27985" y="2854835"/>
                <a:ext cx="478302" cy="783804"/>
              </a:xfrm>
              <a:prstGeom prst="rect">
                <a:avLst/>
              </a:prstGeom>
              <a:blipFill rotWithShape="0">
                <a:blip r:embed="rId7"/>
                <a:stretch>
                  <a:fillRect r="-1772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9" name="TextBox 11"/>
          <p:cNvSpPr txBox="1">
            <a:spLocks noChangeArrowheads="1"/>
          </p:cNvSpPr>
          <p:nvPr/>
        </p:nvSpPr>
        <p:spPr bwMode="auto">
          <a:xfrm>
            <a:off x="7654412" y="1821786"/>
            <a:ext cx="4085304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The common denominator is 24.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Each fraction needs to then be converted so that all the denominators are the same.</a:t>
            </a:r>
          </a:p>
        </p:txBody>
      </p:sp>
    </p:spTree>
    <p:extLst>
      <p:ext uri="{BB962C8B-B14F-4D97-AF65-F5344CB8AC3E}">
        <p14:creationId xmlns:p14="http://schemas.microsoft.com/office/powerpoint/2010/main" val="2130632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1" grpId="0" animBg="1"/>
      <p:bldP spid="112" grpId="0"/>
      <p:bldP spid="113" grpId="0" animBg="1"/>
      <p:bldP spid="114" grpId="0"/>
      <p:bldP spid="115" grpId="0" animBg="1"/>
      <p:bldP spid="116" grpId="0"/>
      <p:bldP spid="117" grpId="0" animBg="1"/>
      <p:bldP spid="11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" name="Picture 63">
            <a:extLst>
              <a:ext uri="{FF2B5EF4-FFF2-40B4-BE49-F238E27FC236}">
                <a16:creationId xmlns:a16="http://schemas.microsoft.com/office/drawing/2014/main" id="{1B148680-ECFA-42DD-B126-3A607C2CBB9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79809" cy="685800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263117" y="0"/>
            <a:ext cx="233544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You Do:</a:t>
            </a:r>
          </a:p>
        </p:txBody>
      </p:sp>
      <p:sp>
        <p:nvSpPr>
          <p:cNvPr id="20" name="TextBox 11"/>
          <p:cNvSpPr txBox="1">
            <a:spLocks noChangeArrowheads="1"/>
          </p:cNvSpPr>
          <p:nvPr/>
        </p:nvSpPr>
        <p:spPr bwMode="auto">
          <a:xfrm>
            <a:off x="0" y="1005707"/>
            <a:ext cx="121920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Put the following fractions in descending order:</a:t>
            </a:r>
            <a:endParaRPr kumimoji="0" lang="zh-CN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 panose="020B0604030504040204" pitchFamily="34" charset="0"/>
              <a:ea typeface="宋体" panose="02010600030101010101" pitchFamily="2" charset="-122"/>
              <a:cs typeface="Verdana" panose="020B0604030504040204" pitchFamily="34" charset="0"/>
            </a:endParaRPr>
          </a:p>
        </p:txBody>
      </p:sp>
      <p:grpSp>
        <p:nvGrpSpPr>
          <p:cNvPr id="40" name="组合 3"/>
          <p:cNvGrpSpPr>
            <a:grpSpLocks/>
          </p:cNvGrpSpPr>
          <p:nvPr/>
        </p:nvGrpSpPr>
        <p:grpSpPr bwMode="auto">
          <a:xfrm>
            <a:off x="2102117" y="1944428"/>
            <a:ext cx="849516" cy="1186580"/>
            <a:chOff x="2999794" y="3521999"/>
            <a:chExt cx="948353" cy="1242065"/>
          </a:xfrm>
        </p:grpSpPr>
        <p:cxnSp>
          <p:nvCxnSpPr>
            <p:cNvPr id="41" name="直接连接符 5"/>
            <p:cNvCxnSpPr/>
            <p:nvPr/>
          </p:nvCxnSpPr>
          <p:spPr>
            <a:xfrm>
              <a:off x="2999794" y="4143755"/>
              <a:ext cx="714195" cy="1661"/>
            </a:xfrm>
            <a:prstGeom prst="line">
              <a:avLst/>
            </a:prstGeom>
            <a:ln w="571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42" name="TextBox 6"/>
            <p:cNvSpPr txBox="1">
              <a:spLocks noChangeArrowheads="1"/>
            </p:cNvSpPr>
            <p:nvPr/>
          </p:nvSpPr>
          <p:spPr bwMode="auto">
            <a:xfrm>
              <a:off x="3090892" y="3521999"/>
              <a:ext cx="857255" cy="6766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altLang="zh-CN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Arial" panose="020B0604020202020204" pitchFamily="34" charset="0"/>
                </a:rPr>
                <a:t>1</a:t>
              </a:r>
              <a:endParaRPr kumimoji="0" lang="zh-CN" alt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43" name="TextBox 7"/>
            <p:cNvSpPr txBox="1">
              <a:spLocks noChangeArrowheads="1"/>
            </p:cNvSpPr>
            <p:nvPr/>
          </p:nvSpPr>
          <p:spPr bwMode="auto">
            <a:xfrm>
              <a:off x="3076055" y="4087379"/>
              <a:ext cx="857257" cy="6766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Arial" panose="020B0604020202020204" pitchFamily="34" charset="0"/>
                </a:rPr>
                <a:t>6</a:t>
              </a:r>
              <a:endParaRPr kumimoji="0" lang="zh-CN" alt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endParaRPr>
            </a:p>
          </p:txBody>
        </p:sp>
      </p:grpSp>
      <p:grpSp>
        <p:nvGrpSpPr>
          <p:cNvPr id="44" name="组合 3"/>
          <p:cNvGrpSpPr>
            <a:grpSpLocks/>
          </p:cNvGrpSpPr>
          <p:nvPr/>
        </p:nvGrpSpPr>
        <p:grpSpPr bwMode="auto">
          <a:xfrm>
            <a:off x="3712271" y="1931040"/>
            <a:ext cx="854126" cy="1157083"/>
            <a:chOff x="2999794" y="3537437"/>
            <a:chExt cx="953500" cy="1211189"/>
          </a:xfrm>
        </p:grpSpPr>
        <p:cxnSp>
          <p:nvCxnSpPr>
            <p:cNvPr id="45" name="直接连接符 9"/>
            <p:cNvCxnSpPr/>
            <p:nvPr/>
          </p:nvCxnSpPr>
          <p:spPr>
            <a:xfrm>
              <a:off x="2999794" y="4143755"/>
              <a:ext cx="714196" cy="1661"/>
            </a:xfrm>
            <a:prstGeom prst="line">
              <a:avLst/>
            </a:prstGeom>
            <a:ln w="571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46" name="TextBox 10"/>
            <p:cNvSpPr txBox="1">
              <a:spLocks noChangeArrowheads="1"/>
            </p:cNvSpPr>
            <p:nvPr/>
          </p:nvSpPr>
          <p:spPr bwMode="auto">
            <a:xfrm>
              <a:off x="3096039" y="3537437"/>
              <a:ext cx="857255" cy="6766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Arial" panose="020B0604020202020204" pitchFamily="34" charset="0"/>
                </a:rPr>
                <a:t>1</a:t>
              </a:r>
              <a:endParaRPr kumimoji="0" lang="zh-CN" alt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47" name="TextBox 11"/>
            <p:cNvSpPr txBox="1">
              <a:spLocks noChangeArrowheads="1"/>
            </p:cNvSpPr>
            <p:nvPr/>
          </p:nvSpPr>
          <p:spPr bwMode="auto">
            <a:xfrm>
              <a:off x="3092520" y="4071942"/>
              <a:ext cx="857257" cy="6766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Arial" panose="020B0604020202020204" pitchFamily="34" charset="0"/>
                </a:rPr>
                <a:t>3</a:t>
              </a:r>
              <a:endParaRPr kumimoji="0" lang="zh-CN" alt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endParaRPr>
            </a:p>
          </p:txBody>
        </p:sp>
      </p:grpSp>
      <p:grpSp>
        <p:nvGrpSpPr>
          <p:cNvPr id="48" name="组合 12"/>
          <p:cNvGrpSpPr>
            <a:grpSpLocks/>
          </p:cNvGrpSpPr>
          <p:nvPr/>
        </p:nvGrpSpPr>
        <p:grpSpPr bwMode="auto">
          <a:xfrm>
            <a:off x="5383773" y="1972562"/>
            <a:ext cx="869693" cy="1171832"/>
            <a:chOff x="2960806" y="3521998"/>
            <a:chExt cx="970878" cy="1226628"/>
          </a:xfrm>
        </p:grpSpPr>
        <p:cxnSp>
          <p:nvCxnSpPr>
            <p:cNvPr id="49" name="直接连接符 13"/>
            <p:cNvCxnSpPr/>
            <p:nvPr/>
          </p:nvCxnSpPr>
          <p:spPr>
            <a:xfrm>
              <a:off x="2999794" y="4143755"/>
              <a:ext cx="714195" cy="1661"/>
            </a:xfrm>
            <a:prstGeom prst="line">
              <a:avLst/>
            </a:prstGeom>
            <a:ln w="571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50" name="TextBox 14"/>
            <p:cNvSpPr txBox="1">
              <a:spLocks noChangeArrowheads="1"/>
            </p:cNvSpPr>
            <p:nvPr/>
          </p:nvSpPr>
          <p:spPr bwMode="auto">
            <a:xfrm>
              <a:off x="3074429" y="3521998"/>
              <a:ext cx="857255" cy="6766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Arial" panose="020B0604020202020204" pitchFamily="34" charset="0"/>
                </a:rPr>
                <a:t>1</a:t>
              </a:r>
              <a:endParaRPr kumimoji="0" lang="zh-CN" alt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51" name="TextBox 15"/>
            <p:cNvSpPr txBox="1">
              <a:spLocks noChangeArrowheads="1"/>
            </p:cNvSpPr>
            <p:nvPr/>
          </p:nvSpPr>
          <p:spPr bwMode="auto">
            <a:xfrm>
              <a:off x="2960806" y="4071942"/>
              <a:ext cx="857257" cy="6766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Arial" panose="020B0604020202020204" pitchFamily="34" charset="0"/>
                </a:rPr>
                <a:t>18</a:t>
              </a:r>
              <a:endParaRPr kumimoji="0" lang="zh-CN" alt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endParaRPr>
            </a:p>
          </p:txBody>
        </p:sp>
      </p:grpSp>
      <p:grpSp>
        <p:nvGrpSpPr>
          <p:cNvPr id="67" name="组合 12"/>
          <p:cNvGrpSpPr>
            <a:grpSpLocks/>
          </p:cNvGrpSpPr>
          <p:nvPr/>
        </p:nvGrpSpPr>
        <p:grpSpPr bwMode="auto">
          <a:xfrm>
            <a:off x="6752784" y="1927334"/>
            <a:ext cx="880474" cy="1216076"/>
            <a:chOff x="2999794" y="3506561"/>
            <a:chExt cx="982913" cy="1272941"/>
          </a:xfrm>
        </p:grpSpPr>
        <p:cxnSp>
          <p:nvCxnSpPr>
            <p:cNvPr id="68" name="直接连接符 13"/>
            <p:cNvCxnSpPr/>
            <p:nvPr/>
          </p:nvCxnSpPr>
          <p:spPr>
            <a:xfrm>
              <a:off x="2999794" y="4143755"/>
              <a:ext cx="714195" cy="1661"/>
            </a:xfrm>
            <a:prstGeom prst="line">
              <a:avLst/>
            </a:prstGeom>
            <a:ln w="571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69" name="TextBox 14"/>
            <p:cNvSpPr txBox="1">
              <a:spLocks noChangeArrowheads="1"/>
            </p:cNvSpPr>
            <p:nvPr/>
          </p:nvSpPr>
          <p:spPr bwMode="auto">
            <a:xfrm>
              <a:off x="3123822" y="3506561"/>
              <a:ext cx="857255" cy="6766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Arial" panose="020B0604020202020204" pitchFamily="34" charset="0"/>
                </a:rPr>
                <a:t>2</a:t>
              </a:r>
              <a:endParaRPr kumimoji="0" lang="zh-CN" alt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70" name="TextBox 15"/>
            <p:cNvSpPr txBox="1">
              <a:spLocks noChangeArrowheads="1"/>
            </p:cNvSpPr>
            <p:nvPr/>
          </p:nvSpPr>
          <p:spPr bwMode="auto">
            <a:xfrm>
              <a:off x="3125450" y="4102818"/>
              <a:ext cx="857257" cy="6766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altLang="zh-CN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Arial" panose="020B0604020202020204" pitchFamily="34" charset="0"/>
                </a:rPr>
                <a:t>9</a:t>
              </a:r>
              <a:endParaRPr kumimoji="0" lang="zh-CN" alt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endParaRPr>
            </a:p>
          </p:txBody>
        </p:sp>
      </p:grpSp>
      <p:grpSp>
        <p:nvGrpSpPr>
          <p:cNvPr id="76" name="组合 3"/>
          <p:cNvGrpSpPr>
            <a:grpSpLocks/>
          </p:cNvGrpSpPr>
          <p:nvPr/>
        </p:nvGrpSpPr>
        <p:grpSpPr bwMode="auto">
          <a:xfrm>
            <a:off x="2013115" y="3306196"/>
            <a:ext cx="913938" cy="1186580"/>
            <a:chOff x="2927877" y="3521999"/>
            <a:chExt cx="1020270" cy="1242065"/>
          </a:xfrm>
        </p:grpSpPr>
        <p:cxnSp>
          <p:nvCxnSpPr>
            <p:cNvPr id="77" name="直接连接符 5"/>
            <p:cNvCxnSpPr/>
            <p:nvPr/>
          </p:nvCxnSpPr>
          <p:spPr>
            <a:xfrm>
              <a:off x="2999794" y="4143755"/>
              <a:ext cx="714195" cy="1661"/>
            </a:xfrm>
            <a:prstGeom prst="line">
              <a:avLst/>
            </a:prstGeom>
            <a:ln w="571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78" name="TextBox 6"/>
            <p:cNvSpPr txBox="1">
              <a:spLocks noChangeArrowheads="1"/>
            </p:cNvSpPr>
            <p:nvPr/>
          </p:nvSpPr>
          <p:spPr bwMode="auto">
            <a:xfrm>
              <a:off x="3090892" y="3521999"/>
              <a:ext cx="857255" cy="6766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Arial" panose="020B0604020202020204" pitchFamily="34" charset="0"/>
                </a:rPr>
                <a:t>3</a:t>
              </a:r>
              <a:endParaRPr kumimoji="0" lang="zh-CN" alt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79" name="TextBox 7"/>
            <p:cNvSpPr txBox="1">
              <a:spLocks noChangeArrowheads="1"/>
            </p:cNvSpPr>
            <p:nvPr/>
          </p:nvSpPr>
          <p:spPr bwMode="auto">
            <a:xfrm>
              <a:off x="2927877" y="4087379"/>
              <a:ext cx="857257" cy="6766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Arial" panose="020B0604020202020204" pitchFamily="34" charset="0"/>
                </a:rPr>
                <a:t>18</a:t>
              </a:r>
              <a:endParaRPr kumimoji="0" lang="zh-CN" alt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endParaRPr>
            </a:p>
          </p:txBody>
        </p:sp>
      </p:grpSp>
      <p:grpSp>
        <p:nvGrpSpPr>
          <p:cNvPr id="80" name="组合 3"/>
          <p:cNvGrpSpPr>
            <a:grpSpLocks/>
          </p:cNvGrpSpPr>
          <p:nvPr/>
        </p:nvGrpSpPr>
        <p:grpSpPr bwMode="auto">
          <a:xfrm>
            <a:off x="3668196" y="3320944"/>
            <a:ext cx="903119" cy="1157083"/>
            <a:chOff x="3092520" y="3537437"/>
            <a:chExt cx="1008193" cy="1211189"/>
          </a:xfrm>
        </p:grpSpPr>
        <p:cxnSp>
          <p:nvCxnSpPr>
            <p:cNvPr id="81" name="直接连接符 9"/>
            <p:cNvCxnSpPr/>
            <p:nvPr/>
          </p:nvCxnSpPr>
          <p:spPr>
            <a:xfrm>
              <a:off x="3131506" y="4143755"/>
              <a:ext cx="714196" cy="1661"/>
            </a:xfrm>
            <a:prstGeom prst="line">
              <a:avLst/>
            </a:prstGeom>
            <a:ln w="571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82" name="TextBox 10"/>
            <p:cNvSpPr txBox="1">
              <a:spLocks noChangeArrowheads="1"/>
            </p:cNvSpPr>
            <p:nvPr/>
          </p:nvSpPr>
          <p:spPr bwMode="auto">
            <a:xfrm>
              <a:off x="3243458" y="3537437"/>
              <a:ext cx="857255" cy="6766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Arial" panose="020B0604020202020204" pitchFamily="34" charset="0"/>
                </a:rPr>
                <a:t>6</a:t>
              </a:r>
              <a:endParaRPr kumimoji="0" lang="zh-CN" alt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83" name="TextBox 11"/>
            <p:cNvSpPr txBox="1">
              <a:spLocks noChangeArrowheads="1"/>
            </p:cNvSpPr>
            <p:nvPr/>
          </p:nvSpPr>
          <p:spPr bwMode="auto">
            <a:xfrm>
              <a:off x="3092520" y="4071942"/>
              <a:ext cx="857257" cy="6766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Arial" panose="020B0604020202020204" pitchFamily="34" charset="0"/>
                </a:rPr>
                <a:t>18</a:t>
              </a:r>
              <a:endParaRPr kumimoji="0" lang="zh-CN" alt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endParaRPr>
            </a:p>
          </p:txBody>
        </p:sp>
      </p:grpSp>
      <p:grpSp>
        <p:nvGrpSpPr>
          <p:cNvPr id="84" name="组合 12"/>
          <p:cNvGrpSpPr>
            <a:grpSpLocks/>
          </p:cNvGrpSpPr>
          <p:nvPr/>
        </p:nvGrpSpPr>
        <p:grpSpPr bwMode="auto">
          <a:xfrm>
            <a:off x="5129351" y="3320941"/>
            <a:ext cx="788011" cy="1186581"/>
            <a:chOff x="2993734" y="3521998"/>
            <a:chExt cx="879691" cy="1242067"/>
          </a:xfrm>
        </p:grpSpPr>
        <p:cxnSp>
          <p:nvCxnSpPr>
            <p:cNvPr id="85" name="直接连接符 13"/>
            <p:cNvCxnSpPr/>
            <p:nvPr/>
          </p:nvCxnSpPr>
          <p:spPr>
            <a:xfrm>
              <a:off x="3098578" y="4143755"/>
              <a:ext cx="714195" cy="1661"/>
            </a:xfrm>
            <a:prstGeom prst="line">
              <a:avLst/>
            </a:prstGeom>
            <a:ln w="571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86" name="TextBox 14"/>
            <p:cNvSpPr txBox="1">
              <a:spLocks noChangeArrowheads="1"/>
            </p:cNvSpPr>
            <p:nvPr/>
          </p:nvSpPr>
          <p:spPr bwMode="auto">
            <a:xfrm>
              <a:off x="3016170" y="3521998"/>
              <a:ext cx="857255" cy="6766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Arial" panose="020B0604020202020204" pitchFamily="34" charset="0"/>
                </a:rPr>
                <a:t>19</a:t>
              </a:r>
              <a:endParaRPr kumimoji="0" lang="zh-CN" alt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87" name="TextBox 15"/>
            <p:cNvSpPr txBox="1">
              <a:spLocks noChangeArrowheads="1"/>
            </p:cNvSpPr>
            <p:nvPr/>
          </p:nvSpPr>
          <p:spPr bwMode="auto">
            <a:xfrm>
              <a:off x="2993734" y="4087381"/>
              <a:ext cx="857257" cy="6766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Arial" panose="020B0604020202020204" pitchFamily="34" charset="0"/>
                </a:rPr>
                <a:t>18</a:t>
              </a:r>
              <a:endParaRPr kumimoji="0" lang="zh-CN" alt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endParaRPr>
            </a:p>
          </p:txBody>
        </p:sp>
      </p:grpSp>
      <p:grpSp>
        <p:nvGrpSpPr>
          <p:cNvPr id="88" name="组合 12"/>
          <p:cNvGrpSpPr>
            <a:grpSpLocks/>
          </p:cNvGrpSpPr>
          <p:nvPr/>
        </p:nvGrpSpPr>
        <p:grpSpPr bwMode="auto">
          <a:xfrm>
            <a:off x="6693279" y="3303851"/>
            <a:ext cx="854945" cy="1245573"/>
            <a:chOff x="2960807" y="3475685"/>
            <a:chExt cx="954414" cy="1303817"/>
          </a:xfrm>
        </p:grpSpPr>
        <p:cxnSp>
          <p:nvCxnSpPr>
            <p:cNvPr id="89" name="直接连接符 13"/>
            <p:cNvCxnSpPr/>
            <p:nvPr/>
          </p:nvCxnSpPr>
          <p:spPr>
            <a:xfrm>
              <a:off x="2999794" y="4143755"/>
              <a:ext cx="714195" cy="1661"/>
            </a:xfrm>
            <a:prstGeom prst="line">
              <a:avLst/>
            </a:prstGeom>
            <a:ln w="571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90" name="TextBox 14"/>
            <p:cNvSpPr txBox="1">
              <a:spLocks noChangeArrowheads="1"/>
            </p:cNvSpPr>
            <p:nvPr/>
          </p:nvSpPr>
          <p:spPr bwMode="auto">
            <a:xfrm>
              <a:off x="3057966" y="3475685"/>
              <a:ext cx="857255" cy="6766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Arial" panose="020B0604020202020204" pitchFamily="34" charset="0"/>
                </a:rPr>
                <a:t>4</a:t>
              </a:r>
              <a:endParaRPr kumimoji="0" lang="zh-CN" alt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91" name="TextBox 15"/>
            <p:cNvSpPr txBox="1">
              <a:spLocks noChangeArrowheads="1"/>
            </p:cNvSpPr>
            <p:nvPr/>
          </p:nvSpPr>
          <p:spPr bwMode="auto">
            <a:xfrm>
              <a:off x="2960807" y="4102818"/>
              <a:ext cx="857257" cy="6766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Arial" panose="020B0604020202020204" pitchFamily="34" charset="0"/>
                </a:rPr>
                <a:t>18</a:t>
              </a:r>
              <a:endParaRPr kumimoji="0" lang="zh-CN" alt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endParaRPr>
            </a:p>
          </p:txBody>
        </p:sp>
      </p:grpSp>
      <p:grpSp>
        <p:nvGrpSpPr>
          <p:cNvPr id="92" name="组合 3"/>
          <p:cNvGrpSpPr>
            <a:grpSpLocks/>
          </p:cNvGrpSpPr>
          <p:nvPr/>
        </p:nvGrpSpPr>
        <p:grpSpPr bwMode="auto">
          <a:xfrm>
            <a:off x="8375101" y="5002260"/>
            <a:ext cx="859598" cy="1201328"/>
            <a:chOff x="2999794" y="3521999"/>
            <a:chExt cx="959607" cy="1257503"/>
          </a:xfrm>
        </p:grpSpPr>
        <p:cxnSp>
          <p:nvCxnSpPr>
            <p:cNvPr id="93" name="直接连接符 5"/>
            <p:cNvCxnSpPr/>
            <p:nvPr/>
          </p:nvCxnSpPr>
          <p:spPr>
            <a:xfrm>
              <a:off x="2999794" y="4143755"/>
              <a:ext cx="714195" cy="1661"/>
            </a:xfrm>
            <a:prstGeom prst="line">
              <a:avLst/>
            </a:prstGeom>
            <a:ln w="571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94" name="TextBox 6"/>
            <p:cNvSpPr txBox="1">
              <a:spLocks noChangeArrowheads="1"/>
            </p:cNvSpPr>
            <p:nvPr/>
          </p:nvSpPr>
          <p:spPr bwMode="auto">
            <a:xfrm>
              <a:off x="3090892" y="3521999"/>
              <a:ext cx="857255" cy="6766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altLang="zh-CN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Arial" panose="020B0604020202020204" pitchFamily="34" charset="0"/>
                </a:rPr>
                <a:t>1</a:t>
              </a:r>
              <a:endParaRPr kumimoji="0" lang="zh-CN" alt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95" name="TextBox 7"/>
            <p:cNvSpPr txBox="1">
              <a:spLocks noChangeArrowheads="1"/>
            </p:cNvSpPr>
            <p:nvPr/>
          </p:nvSpPr>
          <p:spPr bwMode="auto">
            <a:xfrm>
              <a:off x="3102144" y="4102817"/>
              <a:ext cx="857257" cy="6766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Arial" panose="020B0604020202020204" pitchFamily="34" charset="0"/>
                </a:rPr>
                <a:t>6</a:t>
              </a:r>
              <a:endParaRPr kumimoji="0" lang="zh-CN" alt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endParaRPr>
            </a:p>
          </p:txBody>
        </p:sp>
      </p:grpSp>
      <p:grpSp>
        <p:nvGrpSpPr>
          <p:cNvPr id="96" name="组合 3"/>
          <p:cNvGrpSpPr>
            <a:grpSpLocks/>
          </p:cNvGrpSpPr>
          <p:nvPr/>
        </p:nvGrpSpPr>
        <p:grpSpPr bwMode="auto">
          <a:xfrm>
            <a:off x="6903519" y="5017009"/>
            <a:ext cx="854126" cy="1157083"/>
            <a:chOff x="2999794" y="3537437"/>
            <a:chExt cx="953500" cy="1211189"/>
          </a:xfrm>
        </p:grpSpPr>
        <p:cxnSp>
          <p:nvCxnSpPr>
            <p:cNvPr id="97" name="直接连接符 9"/>
            <p:cNvCxnSpPr/>
            <p:nvPr/>
          </p:nvCxnSpPr>
          <p:spPr>
            <a:xfrm>
              <a:off x="2999794" y="4143755"/>
              <a:ext cx="714196" cy="1661"/>
            </a:xfrm>
            <a:prstGeom prst="line">
              <a:avLst/>
            </a:prstGeom>
            <a:ln w="571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98" name="TextBox 10"/>
            <p:cNvSpPr txBox="1">
              <a:spLocks noChangeArrowheads="1"/>
            </p:cNvSpPr>
            <p:nvPr/>
          </p:nvSpPr>
          <p:spPr bwMode="auto">
            <a:xfrm>
              <a:off x="3096039" y="3537437"/>
              <a:ext cx="857255" cy="6766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altLang="zh-CN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Arial" panose="020B0604020202020204" pitchFamily="34" charset="0"/>
                </a:rPr>
                <a:t>2</a:t>
              </a:r>
              <a:endParaRPr kumimoji="0" lang="zh-CN" alt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99" name="TextBox 11"/>
            <p:cNvSpPr txBox="1">
              <a:spLocks noChangeArrowheads="1"/>
            </p:cNvSpPr>
            <p:nvPr/>
          </p:nvSpPr>
          <p:spPr bwMode="auto">
            <a:xfrm>
              <a:off x="3086442" y="4071942"/>
              <a:ext cx="857256" cy="6766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Arial" panose="020B0604020202020204" pitchFamily="34" charset="0"/>
                </a:rPr>
                <a:t>9</a:t>
              </a:r>
              <a:endParaRPr kumimoji="0" lang="zh-CN" alt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endParaRPr>
            </a:p>
          </p:txBody>
        </p:sp>
      </p:grpSp>
      <p:grpSp>
        <p:nvGrpSpPr>
          <p:cNvPr id="100" name="组合 12"/>
          <p:cNvGrpSpPr>
            <a:grpSpLocks/>
          </p:cNvGrpSpPr>
          <p:nvPr/>
        </p:nvGrpSpPr>
        <p:grpSpPr bwMode="auto">
          <a:xfrm>
            <a:off x="5414993" y="5017007"/>
            <a:ext cx="850976" cy="1171832"/>
            <a:chOff x="2999794" y="3521998"/>
            <a:chExt cx="949983" cy="1226628"/>
          </a:xfrm>
        </p:grpSpPr>
        <p:cxnSp>
          <p:nvCxnSpPr>
            <p:cNvPr id="101" name="直接连接符 13"/>
            <p:cNvCxnSpPr/>
            <p:nvPr/>
          </p:nvCxnSpPr>
          <p:spPr>
            <a:xfrm>
              <a:off x="2999794" y="4143755"/>
              <a:ext cx="714195" cy="1661"/>
            </a:xfrm>
            <a:prstGeom prst="line">
              <a:avLst/>
            </a:prstGeom>
            <a:ln w="571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02" name="TextBox 14"/>
            <p:cNvSpPr txBox="1">
              <a:spLocks noChangeArrowheads="1"/>
            </p:cNvSpPr>
            <p:nvPr/>
          </p:nvSpPr>
          <p:spPr bwMode="auto">
            <a:xfrm>
              <a:off x="3074429" y="3521998"/>
              <a:ext cx="857255" cy="6766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altLang="zh-CN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Arial" panose="020B0604020202020204" pitchFamily="34" charset="0"/>
                </a:rPr>
                <a:t>1</a:t>
              </a:r>
              <a:endParaRPr kumimoji="0" lang="zh-CN" alt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103" name="TextBox 15"/>
            <p:cNvSpPr txBox="1">
              <a:spLocks noChangeArrowheads="1"/>
            </p:cNvSpPr>
            <p:nvPr/>
          </p:nvSpPr>
          <p:spPr bwMode="auto">
            <a:xfrm>
              <a:off x="3092520" y="4071942"/>
              <a:ext cx="857257" cy="6766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Arial" panose="020B0604020202020204" pitchFamily="34" charset="0"/>
                </a:rPr>
                <a:t>3</a:t>
              </a:r>
              <a:endParaRPr kumimoji="0" lang="zh-CN" alt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endParaRPr>
            </a:p>
          </p:txBody>
        </p:sp>
      </p:grpSp>
      <p:grpSp>
        <p:nvGrpSpPr>
          <p:cNvPr id="104" name="组合 12"/>
          <p:cNvGrpSpPr>
            <a:grpSpLocks/>
          </p:cNvGrpSpPr>
          <p:nvPr/>
        </p:nvGrpSpPr>
        <p:grpSpPr bwMode="auto">
          <a:xfrm>
            <a:off x="3883826" y="4999916"/>
            <a:ext cx="878994" cy="1216076"/>
            <a:chOff x="2952703" y="3506561"/>
            <a:chExt cx="981261" cy="1272941"/>
          </a:xfrm>
        </p:grpSpPr>
        <p:cxnSp>
          <p:nvCxnSpPr>
            <p:cNvPr id="105" name="直接连接符 13"/>
            <p:cNvCxnSpPr/>
            <p:nvPr/>
          </p:nvCxnSpPr>
          <p:spPr>
            <a:xfrm>
              <a:off x="2999794" y="4143755"/>
              <a:ext cx="714195" cy="1661"/>
            </a:xfrm>
            <a:prstGeom prst="line">
              <a:avLst/>
            </a:prstGeom>
            <a:ln w="571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06" name="TextBox 14"/>
            <p:cNvSpPr txBox="1">
              <a:spLocks noChangeArrowheads="1"/>
            </p:cNvSpPr>
            <p:nvPr/>
          </p:nvSpPr>
          <p:spPr bwMode="auto">
            <a:xfrm>
              <a:off x="3076709" y="3506561"/>
              <a:ext cx="857255" cy="6766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altLang="zh-CN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Arial" panose="020B0604020202020204" pitchFamily="34" charset="0"/>
                </a:rPr>
                <a:t>1</a:t>
              </a:r>
              <a:endParaRPr kumimoji="0" lang="zh-CN" alt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107" name="TextBox 15"/>
            <p:cNvSpPr txBox="1">
              <a:spLocks noChangeArrowheads="1"/>
            </p:cNvSpPr>
            <p:nvPr/>
          </p:nvSpPr>
          <p:spPr bwMode="auto">
            <a:xfrm>
              <a:off x="2952703" y="4102818"/>
              <a:ext cx="857257" cy="6766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Arial" panose="020B0604020202020204" pitchFamily="34" charset="0"/>
                </a:rPr>
                <a:t>18</a:t>
              </a:r>
              <a:endParaRPr kumimoji="0" lang="zh-CN" alt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endParaRPr>
            </a:p>
          </p:txBody>
        </p:sp>
      </p:grpSp>
      <p:sp>
        <p:nvSpPr>
          <p:cNvPr id="111" name="Curved Right Arrow 110"/>
          <p:cNvSpPr/>
          <p:nvPr/>
        </p:nvSpPr>
        <p:spPr>
          <a:xfrm>
            <a:off x="1563329" y="2449821"/>
            <a:ext cx="375291" cy="1561740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2" name="TextBox 111"/>
              <p:cNvSpPr txBox="1"/>
              <p:nvPr/>
            </p:nvSpPr>
            <p:spPr>
              <a:xfrm>
                <a:off x="952747" y="2810589"/>
                <a:ext cx="478302" cy="7861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GB" sz="24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×</m:t>
                      </m:r>
                      <m:f>
                        <m:fPr>
                          <m:ctrlPr>
                            <a:rPr kumimoji="0" lang="en-GB" sz="24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70C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en-GB" sz="24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70C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𝟑</m:t>
                          </m:r>
                        </m:num>
                        <m:den>
                          <m:r>
                            <a:rPr kumimoji="0" lang="en-GB" sz="24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70C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𝟑</m:t>
                          </m:r>
                        </m:den>
                      </m:f>
                    </m:oMath>
                  </m:oMathPara>
                </a14:m>
                <a:endParaRPr kumimoji="0" lang="en-GB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12" name="TextBox 1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2747" y="2810589"/>
                <a:ext cx="478302" cy="786177"/>
              </a:xfrm>
              <a:prstGeom prst="rect">
                <a:avLst/>
              </a:prstGeom>
              <a:blipFill rotWithShape="0">
                <a:blip r:embed="rId4"/>
                <a:stretch>
                  <a:fillRect r="-1772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3" name="Curved Right Arrow 112"/>
          <p:cNvSpPr/>
          <p:nvPr/>
        </p:nvSpPr>
        <p:spPr>
          <a:xfrm>
            <a:off x="3220064" y="2454738"/>
            <a:ext cx="375291" cy="1561740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4" name="TextBox 113"/>
              <p:cNvSpPr txBox="1"/>
              <p:nvPr/>
            </p:nvSpPr>
            <p:spPr>
              <a:xfrm>
                <a:off x="2609482" y="2815506"/>
                <a:ext cx="478302" cy="7861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GB" sz="24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×</m:t>
                      </m:r>
                      <m:f>
                        <m:fPr>
                          <m:ctrlPr>
                            <a:rPr kumimoji="0" lang="en-GB" sz="24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70C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en-GB" sz="24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70C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𝟔</m:t>
                          </m:r>
                        </m:num>
                        <m:den>
                          <m:r>
                            <a:rPr kumimoji="0" lang="en-GB" sz="24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70C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𝟔</m:t>
                          </m:r>
                        </m:den>
                      </m:f>
                    </m:oMath>
                  </m:oMathPara>
                </a14:m>
                <a:endParaRPr kumimoji="0" lang="en-GB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14" name="TextBox 1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09482" y="2815506"/>
                <a:ext cx="478302" cy="786177"/>
              </a:xfrm>
              <a:prstGeom prst="rect">
                <a:avLst/>
              </a:prstGeom>
              <a:blipFill rotWithShape="0">
                <a:blip r:embed="rId5"/>
                <a:stretch>
                  <a:fillRect r="-1772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7" name="Curved Right Arrow 116"/>
          <p:cNvSpPr/>
          <p:nvPr/>
        </p:nvSpPr>
        <p:spPr>
          <a:xfrm>
            <a:off x="6238567" y="2494067"/>
            <a:ext cx="375291" cy="1561740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8" name="TextBox 117"/>
              <p:cNvSpPr txBox="1"/>
              <p:nvPr/>
            </p:nvSpPr>
            <p:spPr>
              <a:xfrm>
                <a:off x="5627985" y="2854835"/>
                <a:ext cx="478302" cy="78380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GB" sz="24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×</m:t>
                      </m:r>
                      <m:f>
                        <m:fPr>
                          <m:ctrlPr>
                            <a:rPr kumimoji="0" lang="en-GB" sz="24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70C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en-GB" sz="24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70C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𝟐</m:t>
                          </m:r>
                        </m:num>
                        <m:den>
                          <m:r>
                            <a:rPr kumimoji="0" lang="en-GB" sz="24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70C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𝟐</m:t>
                          </m:r>
                        </m:den>
                      </m:f>
                    </m:oMath>
                  </m:oMathPara>
                </a14:m>
                <a:endParaRPr kumimoji="0" lang="en-GB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18" name="TextBox 1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27985" y="2854835"/>
                <a:ext cx="478302" cy="783804"/>
              </a:xfrm>
              <a:prstGeom prst="rect">
                <a:avLst/>
              </a:prstGeom>
              <a:blipFill rotWithShape="0">
                <a:blip r:embed="rId6"/>
                <a:stretch>
                  <a:fillRect r="-1772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9" name="TextBox 11"/>
          <p:cNvSpPr txBox="1">
            <a:spLocks noChangeArrowheads="1"/>
          </p:cNvSpPr>
          <p:nvPr/>
        </p:nvSpPr>
        <p:spPr bwMode="auto">
          <a:xfrm>
            <a:off x="7654412" y="1821786"/>
            <a:ext cx="4085304" cy="2246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The common denominator is 18.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Each fraction needs to then be converted so that all the denominators are the same.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72" name="TextBox 10"/>
          <p:cNvSpPr txBox="1">
            <a:spLocks noChangeArrowheads="1"/>
          </p:cNvSpPr>
          <p:nvPr/>
        </p:nvSpPr>
        <p:spPr bwMode="auto">
          <a:xfrm>
            <a:off x="5034097" y="2153778"/>
            <a:ext cx="767912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1</a:t>
            </a:r>
            <a:endParaRPr kumimoji="0" lang="zh-CN" altLang="en-US" sz="4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73" name="TextBox 10"/>
          <p:cNvSpPr txBox="1">
            <a:spLocks noChangeArrowheads="1"/>
          </p:cNvSpPr>
          <p:nvPr/>
        </p:nvSpPr>
        <p:spPr bwMode="auto">
          <a:xfrm>
            <a:off x="3470239" y="5232258"/>
            <a:ext cx="767912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1</a:t>
            </a:r>
            <a:endParaRPr kumimoji="0" lang="zh-CN" altLang="en-US" sz="4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85296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1" grpId="0" animBg="1"/>
      <p:bldP spid="112" grpId="0"/>
      <p:bldP spid="113" grpId="0" animBg="1"/>
      <p:bldP spid="114" grpId="0"/>
      <p:bldP spid="117" grpId="0" animBg="1"/>
      <p:bldP spid="118" grpId="0"/>
      <p:bldP spid="73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Gill Sans MT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Gill Sans MT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6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937</TotalTime>
  <Words>703</Words>
  <Application>Microsoft Office PowerPoint</Application>
  <PresentationFormat>Widescreen</PresentationFormat>
  <Paragraphs>196</Paragraphs>
  <Slides>15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7</vt:i4>
      </vt:variant>
      <vt:variant>
        <vt:lpstr>Slide Titles</vt:lpstr>
      </vt:variant>
      <vt:variant>
        <vt:i4>15</vt:i4>
      </vt:variant>
    </vt:vector>
  </HeadingPairs>
  <TitlesOfParts>
    <vt:vector size="31" baseType="lpstr">
      <vt:lpstr>宋体</vt:lpstr>
      <vt:lpstr>Arial</vt:lpstr>
      <vt:lpstr>Calibri</vt:lpstr>
      <vt:lpstr>Calibri Light</vt:lpstr>
      <vt:lpstr>Cambria Math</vt:lpstr>
      <vt:lpstr>Comic Sans MS</vt:lpstr>
      <vt:lpstr>Gill Sans MT</vt:lpstr>
      <vt:lpstr>Times New Roman</vt:lpstr>
      <vt:lpstr>Verdana</vt:lpstr>
      <vt:lpstr>Office Theme</vt:lpstr>
      <vt:lpstr>2_Office Theme</vt:lpstr>
      <vt:lpstr>1_Office Theme</vt:lpstr>
      <vt:lpstr>4_Office Theme</vt:lpstr>
      <vt:lpstr>5_Office Theme</vt:lpstr>
      <vt:lpstr>3_Office Theme</vt:lpstr>
      <vt:lpstr>6_Office Theme</vt:lpstr>
      <vt:lpstr>PowerPoint Presentation</vt:lpstr>
      <vt:lpstr>Ordering Fractions with the same Denominator</vt:lpstr>
      <vt:lpstr>PowerPoint Presentation</vt:lpstr>
      <vt:lpstr>PowerPoint Presentation</vt:lpstr>
      <vt:lpstr>It is easy to order fractions when they have the same Denominators!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Naeem Abbas</dc:creator>
  <cp:lastModifiedBy>Trevor Gardner</cp:lastModifiedBy>
  <cp:revision>79</cp:revision>
  <cp:lastPrinted>2020-09-14T12:40:35Z</cp:lastPrinted>
  <dcterms:created xsi:type="dcterms:W3CDTF">2018-09-29T21:51:25Z</dcterms:created>
  <dcterms:modified xsi:type="dcterms:W3CDTF">2020-09-15T08:39:50Z</dcterms:modified>
</cp:coreProperties>
</file>