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5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36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7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9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9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4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36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8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9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4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472" t="21229" r="27316" b="37608"/>
          <a:stretch/>
        </p:blipFill>
        <p:spPr>
          <a:xfrm>
            <a:off x="425669" y="520260"/>
            <a:ext cx="11146472" cy="504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PREP</dc:title>
  <dc:creator>Lisa Willetts</dc:creator>
  <cp:lastModifiedBy>Lisa Willetts</cp:lastModifiedBy>
  <cp:revision>2</cp:revision>
  <dcterms:created xsi:type="dcterms:W3CDTF">2020-03-12T11:25:21Z</dcterms:created>
  <dcterms:modified xsi:type="dcterms:W3CDTF">2020-03-12T13:36:00Z</dcterms:modified>
</cp:coreProperties>
</file>