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FD2FE2-5249-4EA9-8A87-3615EE23696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7089D4-3EC1-4628-AC62-7E5828B48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0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  <inkml:channel name="T" type="integer" max="2.14748E9" units="dev"/>
        </inkml:traceFormat>
        <inkml:channelProperties>
          <inkml:channelProperty channel="X" name="resolution" value="830.80627" units="1/cm"/>
          <inkml:channelProperty channel="Y" name="resolution" value="526.3775" units="1/cm"/>
          <inkml:channelProperty channel="F" name="resolution" value="41.73807" units="1/in"/>
          <inkml:channelProperty channel="T" name="resolution" value="1" units="1/dev"/>
        </inkml:channelProperties>
      </inkml:inkSource>
      <inkml:timestamp xml:id="ts0" timeString="2018-02-01T10:08:04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18734 17533 512 0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995" t="15629" r="14059" b="12473"/>
          <a:stretch/>
        </p:blipFill>
        <p:spPr>
          <a:xfrm>
            <a:off x="-1" y="0"/>
            <a:ext cx="2198451" cy="2298380"/>
          </a:xfrm>
          <a:prstGeom prst="rect">
            <a:avLst/>
          </a:prstGeom>
        </p:spPr>
      </p:pic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69999" y="364395"/>
            <a:ext cx="10539379" cy="17173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15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lang="en-GB" dirty="0" smtClean="0"/>
              <a:t>Composition</a:t>
            </a:r>
            <a:endParaRPr dirty="0"/>
          </a:p>
        </p:txBody>
      </p:sp>
      <p:pic>
        <p:nvPicPr>
          <p:cNvPr id="124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7" t="4974" r="1068" b="5745"/>
          <a:stretch>
            <a:fillRect/>
          </a:stretch>
        </p:blipFill>
        <p:spPr>
          <a:xfrm>
            <a:off x="11027503" y="7986623"/>
            <a:ext cx="1957841" cy="1766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49" extrusionOk="0">
                <a:moveTo>
                  <a:pt x="11136" y="23"/>
                </a:moveTo>
                <a:cubicBezTo>
                  <a:pt x="11004" y="59"/>
                  <a:pt x="10947" y="130"/>
                  <a:pt x="10947" y="269"/>
                </a:cubicBezTo>
                <a:cubicBezTo>
                  <a:pt x="10947" y="378"/>
                  <a:pt x="10866" y="563"/>
                  <a:pt x="10767" y="682"/>
                </a:cubicBezTo>
                <a:cubicBezTo>
                  <a:pt x="10668" y="800"/>
                  <a:pt x="10566" y="969"/>
                  <a:pt x="10536" y="1056"/>
                </a:cubicBezTo>
                <a:cubicBezTo>
                  <a:pt x="10483" y="1207"/>
                  <a:pt x="10476" y="1209"/>
                  <a:pt x="10369" y="1047"/>
                </a:cubicBezTo>
                <a:cubicBezTo>
                  <a:pt x="10258" y="880"/>
                  <a:pt x="10250" y="878"/>
                  <a:pt x="9829" y="1122"/>
                </a:cubicBezTo>
                <a:cubicBezTo>
                  <a:pt x="9396" y="1373"/>
                  <a:pt x="9348" y="1439"/>
                  <a:pt x="8658" y="2672"/>
                </a:cubicBezTo>
                <a:cubicBezTo>
                  <a:pt x="8385" y="3160"/>
                  <a:pt x="7922" y="3655"/>
                  <a:pt x="7784" y="3606"/>
                </a:cubicBezTo>
                <a:cubicBezTo>
                  <a:pt x="7735" y="3589"/>
                  <a:pt x="7661" y="3416"/>
                  <a:pt x="7621" y="3222"/>
                </a:cubicBezTo>
                <a:cubicBezTo>
                  <a:pt x="7525" y="2753"/>
                  <a:pt x="7273" y="2655"/>
                  <a:pt x="6322" y="2725"/>
                </a:cubicBezTo>
                <a:cubicBezTo>
                  <a:pt x="5073" y="2816"/>
                  <a:pt x="4068" y="3124"/>
                  <a:pt x="3901" y="3469"/>
                </a:cubicBezTo>
                <a:cubicBezTo>
                  <a:pt x="3854" y="3565"/>
                  <a:pt x="3738" y="3625"/>
                  <a:pt x="3609" y="3625"/>
                </a:cubicBezTo>
                <a:cubicBezTo>
                  <a:pt x="3353" y="3625"/>
                  <a:pt x="3161" y="3780"/>
                  <a:pt x="3125" y="4009"/>
                </a:cubicBezTo>
                <a:cubicBezTo>
                  <a:pt x="3102" y="4154"/>
                  <a:pt x="3021" y="4187"/>
                  <a:pt x="2563" y="4227"/>
                </a:cubicBezTo>
                <a:cubicBezTo>
                  <a:pt x="1988" y="4278"/>
                  <a:pt x="1763" y="4374"/>
                  <a:pt x="1436" y="4711"/>
                </a:cubicBezTo>
                <a:cubicBezTo>
                  <a:pt x="1248" y="4904"/>
                  <a:pt x="1225" y="4910"/>
                  <a:pt x="1179" y="4777"/>
                </a:cubicBezTo>
                <a:cubicBezTo>
                  <a:pt x="1111" y="4582"/>
                  <a:pt x="996" y="4764"/>
                  <a:pt x="994" y="5071"/>
                </a:cubicBezTo>
                <a:cubicBezTo>
                  <a:pt x="994" y="5190"/>
                  <a:pt x="903" y="5418"/>
                  <a:pt x="793" y="5578"/>
                </a:cubicBezTo>
                <a:cubicBezTo>
                  <a:pt x="683" y="5739"/>
                  <a:pt x="547" y="5993"/>
                  <a:pt x="489" y="6142"/>
                </a:cubicBezTo>
                <a:cubicBezTo>
                  <a:pt x="335" y="6534"/>
                  <a:pt x="150" y="7999"/>
                  <a:pt x="150" y="8830"/>
                </a:cubicBezTo>
                <a:cubicBezTo>
                  <a:pt x="150" y="9223"/>
                  <a:pt x="115" y="9569"/>
                  <a:pt x="73" y="9598"/>
                </a:cubicBezTo>
                <a:cubicBezTo>
                  <a:pt x="23" y="9632"/>
                  <a:pt x="0" y="9954"/>
                  <a:pt x="0" y="10276"/>
                </a:cubicBezTo>
                <a:cubicBezTo>
                  <a:pt x="0" y="10597"/>
                  <a:pt x="23" y="10919"/>
                  <a:pt x="73" y="10954"/>
                </a:cubicBezTo>
                <a:cubicBezTo>
                  <a:pt x="121" y="10987"/>
                  <a:pt x="153" y="11965"/>
                  <a:pt x="154" y="13603"/>
                </a:cubicBezTo>
                <a:cubicBezTo>
                  <a:pt x="159" y="17955"/>
                  <a:pt x="257" y="18784"/>
                  <a:pt x="810" y="19140"/>
                </a:cubicBezTo>
                <a:cubicBezTo>
                  <a:pt x="1122" y="19341"/>
                  <a:pt x="2163" y="19472"/>
                  <a:pt x="2739" y="19382"/>
                </a:cubicBezTo>
                <a:cubicBezTo>
                  <a:pt x="3252" y="19301"/>
                  <a:pt x="3317" y="19272"/>
                  <a:pt x="3583" y="19007"/>
                </a:cubicBezTo>
                <a:cubicBezTo>
                  <a:pt x="3755" y="18836"/>
                  <a:pt x="3839" y="18827"/>
                  <a:pt x="5748" y="18827"/>
                </a:cubicBezTo>
                <a:lnTo>
                  <a:pt x="7733" y="18827"/>
                </a:lnTo>
                <a:lnTo>
                  <a:pt x="8251" y="19429"/>
                </a:lnTo>
                <a:cubicBezTo>
                  <a:pt x="8855" y="20133"/>
                  <a:pt x="9285" y="20473"/>
                  <a:pt x="10094" y="20875"/>
                </a:cubicBezTo>
                <a:cubicBezTo>
                  <a:pt x="10418" y="21035"/>
                  <a:pt x="10783" y="21229"/>
                  <a:pt x="10909" y="21306"/>
                </a:cubicBezTo>
                <a:cubicBezTo>
                  <a:pt x="11034" y="21383"/>
                  <a:pt x="11258" y="21475"/>
                  <a:pt x="11406" y="21510"/>
                </a:cubicBezTo>
                <a:cubicBezTo>
                  <a:pt x="11554" y="21545"/>
                  <a:pt x="12140" y="21559"/>
                  <a:pt x="12709" y="21543"/>
                </a:cubicBezTo>
                <a:cubicBezTo>
                  <a:pt x="13634" y="21517"/>
                  <a:pt x="13819" y="21487"/>
                  <a:pt x="14453" y="21245"/>
                </a:cubicBezTo>
                <a:cubicBezTo>
                  <a:pt x="14843" y="21096"/>
                  <a:pt x="15161" y="20942"/>
                  <a:pt x="15161" y="20903"/>
                </a:cubicBezTo>
                <a:cubicBezTo>
                  <a:pt x="15161" y="20864"/>
                  <a:pt x="15360" y="20706"/>
                  <a:pt x="15602" y="20552"/>
                </a:cubicBezTo>
                <a:cubicBezTo>
                  <a:pt x="15844" y="20399"/>
                  <a:pt x="16337" y="19957"/>
                  <a:pt x="16700" y="19571"/>
                </a:cubicBezTo>
                <a:cubicBezTo>
                  <a:pt x="17342" y="18887"/>
                  <a:pt x="17367" y="18870"/>
                  <a:pt x="17733" y="18870"/>
                </a:cubicBezTo>
                <a:cubicBezTo>
                  <a:pt x="18330" y="18869"/>
                  <a:pt x="19367" y="18716"/>
                  <a:pt x="19760" y="18571"/>
                </a:cubicBezTo>
                <a:cubicBezTo>
                  <a:pt x="20245" y="18393"/>
                  <a:pt x="20584" y="18011"/>
                  <a:pt x="20960" y="17211"/>
                </a:cubicBezTo>
                <a:cubicBezTo>
                  <a:pt x="21467" y="16132"/>
                  <a:pt x="21600" y="14796"/>
                  <a:pt x="21590" y="10859"/>
                </a:cubicBezTo>
                <a:lnTo>
                  <a:pt x="21586" y="8195"/>
                </a:lnTo>
                <a:lnTo>
                  <a:pt x="21367" y="7740"/>
                </a:lnTo>
                <a:cubicBezTo>
                  <a:pt x="21248" y="7489"/>
                  <a:pt x="21123" y="7161"/>
                  <a:pt x="21093" y="7010"/>
                </a:cubicBezTo>
                <a:cubicBezTo>
                  <a:pt x="20995" y="6518"/>
                  <a:pt x="20616" y="5682"/>
                  <a:pt x="20330" y="5332"/>
                </a:cubicBezTo>
                <a:cubicBezTo>
                  <a:pt x="20099" y="5049"/>
                  <a:pt x="19884" y="4919"/>
                  <a:pt x="19083" y="4573"/>
                </a:cubicBezTo>
                <a:cubicBezTo>
                  <a:pt x="18549" y="4343"/>
                  <a:pt x="18022" y="4124"/>
                  <a:pt x="17917" y="4090"/>
                </a:cubicBezTo>
                <a:cubicBezTo>
                  <a:pt x="17538" y="3967"/>
                  <a:pt x="17032" y="3637"/>
                  <a:pt x="16798" y="3360"/>
                </a:cubicBezTo>
                <a:cubicBezTo>
                  <a:pt x="16667" y="3204"/>
                  <a:pt x="16416" y="2777"/>
                  <a:pt x="16237" y="2412"/>
                </a:cubicBezTo>
                <a:cubicBezTo>
                  <a:pt x="15808" y="1540"/>
                  <a:pt x="15505" y="1218"/>
                  <a:pt x="14951" y="1032"/>
                </a:cubicBezTo>
                <a:cubicBezTo>
                  <a:pt x="14430" y="858"/>
                  <a:pt x="14181" y="643"/>
                  <a:pt x="14149" y="336"/>
                </a:cubicBezTo>
                <a:cubicBezTo>
                  <a:pt x="14130" y="154"/>
                  <a:pt x="14082" y="106"/>
                  <a:pt x="13883" y="84"/>
                </a:cubicBezTo>
                <a:cubicBezTo>
                  <a:pt x="13667" y="61"/>
                  <a:pt x="13640" y="88"/>
                  <a:pt x="13618" y="298"/>
                </a:cubicBezTo>
                <a:cubicBezTo>
                  <a:pt x="13596" y="504"/>
                  <a:pt x="13546" y="539"/>
                  <a:pt x="13245" y="601"/>
                </a:cubicBezTo>
                <a:cubicBezTo>
                  <a:pt x="12796" y="693"/>
                  <a:pt x="11742" y="624"/>
                  <a:pt x="11599" y="492"/>
                </a:cubicBezTo>
                <a:cubicBezTo>
                  <a:pt x="11537" y="435"/>
                  <a:pt x="11487" y="321"/>
                  <a:pt x="11487" y="236"/>
                </a:cubicBezTo>
                <a:cubicBezTo>
                  <a:pt x="11487" y="32"/>
                  <a:pt x="11365" y="-41"/>
                  <a:pt x="11136" y="2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" y="3516158"/>
            <a:ext cx="4078427" cy="2718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43" y="3516158"/>
            <a:ext cx="4130097" cy="2753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00" y="3533216"/>
            <a:ext cx="4027251" cy="2684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11" y="6633951"/>
            <a:ext cx="4319550" cy="287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91" y="6599503"/>
            <a:ext cx="4371222" cy="2914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0672" y="2102554"/>
            <a:ext cx="76129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What is the difference between these photos?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38"/>
          <p:cNvSpPr/>
          <p:nvPr/>
        </p:nvSpPr>
        <p:spPr>
          <a:xfrm>
            <a:off x="3262649" y="48267"/>
            <a:ext cx="514628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sz="2800" dirty="0"/>
              <a:t>Annotating a Contact Sheet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2726035"/>
            <a:ext cx="7728948" cy="7027565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</a:t>
            </a:r>
            <a:r>
              <a:rPr dirty="0" smtClean="0"/>
              <a:t>1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/>
              <a:t>Take </a:t>
            </a:r>
            <a:r>
              <a:rPr dirty="0" smtClean="0"/>
              <a:t>your </a:t>
            </a:r>
            <a:r>
              <a:rPr dirty="0"/>
              <a:t>photos in the style of </a:t>
            </a:r>
            <a:r>
              <a:rPr lang="en-GB" dirty="0" smtClean="0"/>
              <a:t>Tatsuya/Slinkachu/Little People Project</a:t>
            </a:r>
            <a:r>
              <a:rPr dirty="0" smtClean="0"/>
              <a:t>.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Remember that you should demonstrate your understanding of aperture, focus and composition in your photographs!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2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Save your photos to your </a:t>
            </a:r>
            <a:r>
              <a:rPr lang="en-GB" dirty="0" smtClean="0"/>
              <a:t>One</a:t>
            </a:r>
            <a:r>
              <a:rPr dirty="0" smtClean="0"/>
              <a:t>DRIVE </a:t>
            </a:r>
            <a:r>
              <a:rPr dirty="0"/>
              <a:t>area under the file name: Contact sheet </a:t>
            </a:r>
            <a:r>
              <a:rPr lang="en-GB" dirty="0" smtClean="0"/>
              <a:t>Little People Project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>
                <a:solidFill>
                  <a:srgbClr val="FF0000"/>
                </a:solidFill>
              </a:rPr>
              <a:t>If they get deleted by accident they can be restored – so you  must up load and save them</a:t>
            </a:r>
            <a:endParaRPr dirty="0">
              <a:solidFill>
                <a:srgbClr val="FF000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Print ALL your images and then using the ‘</a:t>
            </a:r>
            <a:r>
              <a:rPr b="1" u="sng" dirty="0"/>
              <a:t>Annotating a contact sheet</a:t>
            </a:r>
            <a:r>
              <a:rPr dirty="0"/>
              <a:t>’ add notes to your </a:t>
            </a:r>
            <a:r>
              <a:rPr dirty="0" smtClean="0"/>
              <a:t>sheet.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 smtClean="0"/>
              <a:t>Print your best photo to </a:t>
            </a:r>
            <a:r>
              <a:rPr lang="en-GB" dirty="0" smtClean="0"/>
              <a:t>A4 or best 2 photos A5 </a:t>
            </a:r>
            <a:r>
              <a:rPr lang="en-GB" dirty="0" smtClean="0"/>
              <a:t>and mount only on black paper not on to white</a:t>
            </a:r>
          </a:p>
        </p:txBody>
      </p:sp>
      <p:graphicFrame>
        <p:nvGraphicFramePr>
          <p:cNvPr id="130" name="Table 130"/>
          <p:cNvGraphicFramePr/>
          <p:nvPr>
            <p:extLst>
              <p:ext uri="{D42A27DB-BD31-4B8C-83A1-F6EECF244321}">
                <p14:modId xmlns:p14="http://schemas.microsoft.com/office/powerpoint/2010/main" val="1544361669"/>
              </p:ext>
            </p:extLst>
          </p:nvPr>
        </p:nvGraphicFramePr>
        <p:xfrm>
          <a:off x="7728948" y="1199312"/>
          <a:ext cx="5090814" cy="839644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7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69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79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a range of photos using the mini figures as props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Saved all images to your </a:t>
                      </a:r>
                      <a:r>
                        <a:rPr lang="en-GB" dirty="0" smtClean="0"/>
                        <a:t>one </a:t>
                      </a:r>
                      <a:r>
                        <a:rPr dirty="0" smtClean="0"/>
                        <a:t>DRIVE 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Printed a contact sheet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881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wide selection of images that show links to the work of </a:t>
                      </a:r>
                      <a:r>
                        <a:rPr lang="en-GB" dirty="0" smtClean="0"/>
                        <a:t>Tatsuya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Camera</a:t>
                      </a:r>
                      <a:r>
                        <a:rPr dirty="0" smtClean="0"/>
                        <a:t> settings</a:t>
                      </a:r>
                      <a:r>
                        <a:rPr lang="en-GB" dirty="0" smtClean="0"/>
                        <a:t>/compositions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have been experimented with when on the photo </a:t>
                      </a:r>
                      <a:r>
                        <a:rPr dirty="0" smtClean="0"/>
                        <a:t>shoot</a:t>
                      </a:r>
                      <a:r>
                        <a:rPr lang="en-GB" dirty="0" smtClean="0"/>
                        <a:t> and discussed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Taken a wide, varied and creative selection of photos that show strong links to the work of </a:t>
                      </a:r>
                      <a:r>
                        <a:rPr lang="en-GB" dirty="0" smtClean="0"/>
                        <a:t>Tatsuya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Camera</a:t>
                      </a:r>
                      <a:r>
                        <a:rPr dirty="0" smtClean="0"/>
                        <a:t> settings</a:t>
                      </a:r>
                      <a:r>
                        <a:rPr lang="en-GB" dirty="0" smtClean="0"/>
                        <a:t>/compositions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have been expertly and creativity </a:t>
                      </a:r>
                      <a:r>
                        <a:rPr dirty="0" smtClean="0"/>
                        <a:t>used</a:t>
                      </a:r>
                      <a:r>
                        <a:rPr lang="en-GB" baseline="0" dirty="0" smtClean="0"/>
                        <a:t> and discussed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Shape 131"/>
          <p:cNvSpPr/>
          <p:nvPr/>
        </p:nvSpPr>
        <p:spPr>
          <a:xfrm>
            <a:off x="7529332" y="-5722"/>
            <a:ext cx="5500227" cy="1141707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take a set of photographs that are inspired by the work </a:t>
            </a:r>
            <a:r>
              <a:rPr lang="en-GB" dirty="0" smtClean="0"/>
              <a:t>of </a:t>
            </a:r>
            <a:r>
              <a:rPr lang="en-GB" dirty="0" smtClean="0"/>
              <a:t>The Little People Projects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744240" y="63118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4880" y="630252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6402" y="444323"/>
            <a:ext cx="3446622" cy="2437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550" y="1199312"/>
            <a:ext cx="3288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chemeClr val="tx1"/>
                </a:solidFill>
              </a:rPr>
              <a:t>Title </a:t>
            </a:r>
            <a:r>
              <a:rPr lang="en-GB" b="1" u="sng" dirty="0" smtClean="0">
                <a:solidFill>
                  <a:srgbClr val="FF0000"/>
                </a:solidFill>
              </a:rPr>
              <a:t>–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Contact </a:t>
            </a:r>
            <a:r>
              <a:rPr lang="en-GB" b="1" u="sng" dirty="0">
                <a:solidFill>
                  <a:srgbClr val="FF0000"/>
                </a:solidFill>
              </a:rPr>
              <a:t>Sheet</a:t>
            </a:r>
            <a:endParaRPr lang="en-GB" b="1" dirty="0"/>
          </a:p>
        </p:txBody>
      </p:sp>
      <p:sp>
        <p:nvSpPr>
          <p:cNvPr id="6" name="Arc 5"/>
          <p:cNvSpPr/>
          <p:nvPr/>
        </p:nvSpPr>
        <p:spPr>
          <a:xfrm rot="2540225">
            <a:off x="247286" y="1404017"/>
            <a:ext cx="7280714" cy="8404737"/>
          </a:xfrm>
          <a:prstGeom prst="arc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nippon.com/en/ncommon/contents/people/50207/50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5" y="0"/>
            <a:ext cx="12145530" cy="809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/>
          <p:nvPr/>
        </p:nvSpPr>
        <p:spPr>
          <a:xfrm>
            <a:off x="228045" y="6384933"/>
            <a:ext cx="12548710" cy="29845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Bring up your most successful image and be ready to discuss why you feel it is your best shot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Annotating a Contact Shee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093" y="951561"/>
            <a:ext cx="12310614" cy="870447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456852" y="182382"/>
            <a:ext cx="1223442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Annotating a Contact Sheet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254</Words>
  <Application>Microsoft Office PowerPoint</Application>
  <PresentationFormat>Custom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Gill Sans</vt:lpstr>
      <vt:lpstr>Helvetica Light</vt:lpstr>
      <vt:lpstr>Helvetica Neue</vt:lpstr>
      <vt:lpstr>Impact</vt:lpstr>
      <vt:lpstr>Lemon/Milk</vt:lpstr>
      <vt:lpstr>White</vt:lpstr>
      <vt:lpstr>Composition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Aperture</dc:title>
  <dc:creator>Marie Bates</dc:creator>
  <cp:lastModifiedBy>Marie Bates</cp:lastModifiedBy>
  <cp:revision>12</cp:revision>
  <cp:lastPrinted>2018-02-06T10:03:07Z</cp:lastPrinted>
  <dcterms:modified xsi:type="dcterms:W3CDTF">2020-01-13T14:46:33Z</dcterms:modified>
</cp:coreProperties>
</file>