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9822" autoAdjust="0"/>
  </p:normalViewPr>
  <p:slideViewPr>
    <p:cSldViewPr snapToGrid="0">
      <p:cViewPr varScale="1">
        <p:scale>
          <a:sx n="131" d="100"/>
          <a:sy n="131" d="100"/>
        </p:scale>
        <p:origin x="352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4AC99F-5928-4614-B93A-04C60E0F8E9C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23DFDD-5BBA-4600-85CA-8E6B373EAD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51630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CFFE4-317C-4174-B09F-90A6C509F3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EF2035-E1BA-43C8-B9C0-02A4853990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5F1199-F443-48A6-9A10-D1987E17A6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1E6C3-2AEE-48E8-9B59-33E62B1FBA08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BCCD97-F6A4-4A5A-A2C3-C7E11ED0B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384ED0-6CCD-4846-810F-067004B00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3C65C-BF6C-4F15-A21A-C5E314CE92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0055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E7A419-61A3-476E-8987-35EAE0C5D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AB8AD8-765C-4EAC-BAE5-DB75C8E5D4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1E89E7-44A4-4BEC-A8B9-DD5F222EDC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1E6C3-2AEE-48E8-9B59-33E62B1FBA08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D7D1C5-C8B1-43BD-A940-FF84545D7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BBB949-81E7-41DA-AD75-40C9D8A92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3C65C-BF6C-4F15-A21A-C5E314CE92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7249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F2488BD-1200-42C2-AE2C-BF88CDF5D4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0B2E92-A880-4F04-832C-A3A291E666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B49DE3-84CF-41DF-89D2-2BDD66322C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1E6C3-2AEE-48E8-9B59-33E62B1FBA08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6547E2-05F4-49C3-A9D3-2712ED505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78D929-8019-4B95-8180-FD8A0D1DB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3C65C-BF6C-4F15-A21A-C5E314CE92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6621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A8E9AE-62D8-45A8-8AB6-C0DE6DB0F8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1C0289-5190-4B46-8FFC-79417D0662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4ADA89-D86C-40A2-9B3F-C858934D60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1E6C3-2AEE-48E8-9B59-33E62B1FBA08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E2C849-8729-4BDE-AE7C-1608839EB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AC3BB8-0D4E-4D5D-961A-D264867E8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3C65C-BF6C-4F15-A21A-C5E314CE92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0864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3D8502-D38C-44C9-ACC3-1185052235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C48DBC-935E-4761-9A2D-0342704E0C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612696-DD21-416C-B1C6-2DE5528B69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1E6C3-2AEE-48E8-9B59-33E62B1FBA08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80705C-4FC2-44AF-90BB-B59E59F7F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B2BC84-10DC-490D-836E-D591DB8A9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3C65C-BF6C-4F15-A21A-C5E314CE92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5530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54760-5A8A-42F2-8F32-D879C0EF7E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B0C6EB-E35C-4D14-9765-561F0BD635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610A78-8A1D-4761-9852-0725B8648F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65612E-D946-46BF-BBC3-B51F36118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1E6C3-2AEE-48E8-9B59-33E62B1FBA08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326D63-4641-450E-A84E-C67F6443F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28A017-6EFA-476F-8278-1A80D6732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3C65C-BF6C-4F15-A21A-C5E314CE92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7306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A7A6E1-6B74-45E5-93A1-E012FD941D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1FA790-E8BA-48CD-847F-F3215AD440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4236C9-6753-417D-9BC3-F012E6E081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3DEF9F0-EC71-4025-9377-BF25248DC7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8D54B1E-08E9-4033-90D6-C94ACE9ACF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2333D9F-A71A-4130-839F-6513A80FED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1E6C3-2AEE-48E8-9B59-33E62B1FBA08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03E0A28-C38F-40A4-BEB2-2F5570108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51288C-CCD8-46A0-B996-892225D4C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3C65C-BF6C-4F15-A21A-C5E314CE92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2265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20B252-6E05-448F-945D-369307222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9669580-FCB3-4079-90FC-87BFAD405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1E6C3-2AEE-48E8-9B59-33E62B1FBA08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C88CDB-B4A4-42ED-B1C3-BC3F59319B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99E8D5-69D9-41C4-AEF0-40A984228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3C65C-BF6C-4F15-A21A-C5E314CE92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3618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A09EBDA-510C-487D-8B09-8B290102F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1E6C3-2AEE-48E8-9B59-33E62B1FBA08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9AD8A3D-7238-43ED-8B6D-680F5B4D7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4E59E5-0C52-4BE3-ABBC-3B6BBF031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3C65C-BF6C-4F15-A21A-C5E314CE92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2558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0DAB1C-9129-4374-BB09-70D7FE9F6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D96EEA-C7E6-4DFD-B75B-E226748DB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F52AE8-B45E-4565-A60C-87E6861125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35548E-AD18-4795-9C87-518751DE1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1E6C3-2AEE-48E8-9B59-33E62B1FBA08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4581ED-D5D2-48D2-A309-00711117D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274B7C-A374-4C53-B424-11CA3698A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3C65C-BF6C-4F15-A21A-C5E314CE92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2739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B9F6E6-9052-4338-90D7-B9476A1745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1DF933A-5025-4683-BCB5-2810C6DFCE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BD03DF-F201-4B7A-AAE9-9029DB6ADC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F61222-A923-4768-BA81-5221978669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1E6C3-2AEE-48E8-9B59-33E62B1FBA08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72F874-C36B-49CF-A4D6-9E14300C1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67FCAE-5B68-4DA5-8E66-BDD713482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3C65C-BF6C-4F15-A21A-C5E314CE92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3525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2069917-C182-4C1A-8A3D-41C070462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FDC358-ADA3-475D-BCA1-3AA0527C1A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D9EDC6-B8F4-4F39-9DF4-EBD604D353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41E6C3-2AEE-48E8-9B59-33E62B1FBA08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E6D949-EFBE-42E1-BC4F-6AF3564415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1FEF87-9C45-4ECB-909E-55674D6DFD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83C65C-BF6C-4F15-A21A-C5E314CE92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0627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A20F5B-5E08-554A-98FE-529639AFD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E80007A-5AD8-8740-B474-CC9AFD63852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6188" y="0"/>
            <a:ext cx="12160941" cy="6840529"/>
          </a:xfrm>
        </p:spPr>
      </p:pic>
    </p:spTree>
    <p:extLst>
      <p:ext uri="{BB962C8B-B14F-4D97-AF65-F5344CB8AC3E}">
        <p14:creationId xmlns:p14="http://schemas.microsoft.com/office/powerpoint/2010/main" val="14226890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Robin Leggett</dc:creator>
  <cp:lastModifiedBy>Microsoft Office User</cp:lastModifiedBy>
  <cp:revision>21</cp:revision>
  <cp:lastPrinted>2018-03-22T10:28:37Z</cp:lastPrinted>
  <dcterms:created xsi:type="dcterms:W3CDTF">2017-09-02T18:20:49Z</dcterms:created>
  <dcterms:modified xsi:type="dcterms:W3CDTF">2020-04-03T10:58:22Z</dcterms:modified>
</cp:coreProperties>
</file>