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9822" autoAdjust="0"/>
  </p:normalViewPr>
  <p:slideViewPr>
    <p:cSldViewPr snapToGrid="0">
      <p:cViewPr varScale="1">
        <p:scale>
          <a:sx n="131" d="100"/>
          <a:sy n="131" d="100"/>
        </p:scale>
        <p:origin x="35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AC99F-5928-4614-B93A-04C60E0F8E9C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3DFDD-5BBA-4600-85CA-8E6B373EA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163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CFFE4-317C-4174-B09F-90A6C509F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EF2035-E1BA-43C8-B9C0-02A4853990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F1199-F443-48A6-9A10-D1987E17A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E6C3-2AEE-48E8-9B59-33E62B1FBA0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CCD97-F6A4-4A5A-A2C3-C7E11ED0B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84ED0-6CCD-4846-810F-067004B0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C65C-BF6C-4F15-A21A-C5E314CE9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05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7A419-61A3-476E-8987-35EAE0C5D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AB8AD8-765C-4EAC-BAE5-DB75C8E5D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E89E7-44A4-4BEC-A8B9-DD5F222ED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E6C3-2AEE-48E8-9B59-33E62B1FBA0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7D1C5-C8B1-43BD-A940-FF84545D7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BB949-81E7-41DA-AD75-40C9D8A92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C65C-BF6C-4F15-A21A-C5E314CE9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24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2488BD-1200-42C2-AE2C-BF88CDF5D4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0B2E92-A880-4F04-832C-A3A291E66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49DE3-84CF-41DF-89D2-2BDD66322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E6C3-2AEE-48E8-9B59-33E62B1FBA0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547E2-05F4-49C3-A9D3-2712ED505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8D929-8019-4B95-8180-FD8A0D1D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C65C-BF6C-4F15-A21A-C5E314CE9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62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8E9AE-62D8-45A8-8AB6-C0DE6DB0F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C0289-5190-4B46-8FFC-79417D066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ADA89-D86C-40A2-9B3F-C858934D6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E6C3-2AEE-48E8-9B59-33E62B1FBA0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2C849-8729-4BDE-AE7C-1608839E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C3BB8-0D4E-4D5D-961A-D264867E8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C65C-BF6C-4F15-A21A-C5E314CE9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86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D8502-D38C-44C9-ACC3-118505223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48DBC-935E-4761-9A2D-0342704E0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12696-DD21-416C-B1C6-2DE5528B6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E6C3-2AEE-48E8-9B59-33E62B1FBA0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0705C-4FC2-44AF-90BB-B59E59F7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2BC84-10DC-490D-836E-D591DB8A9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C65C-BF6C-4F15-A21A-C5E314CE9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53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54760-5A8A-42F2-8F32-D879C0EF7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0C6EB-E35C-4D14-9765-561F0BD635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610A78-8A1D-4761-9852-0725B8648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65612E-D946-46BF-BBC3-B51F36118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E6C3-2AEE-48E8-9B59-33E62B1FBA0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326D63-4641-450E-A84E-C67F6443F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8A017-6EFA-476F-8278-1A80D673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C65C-BF6C-4F15-A21A-C5E314CE9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30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7A6E1-6B74-45E5-93A1-E012FD941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FA790-E8BA-48CD-847F-F3215AD44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4236C9-6753-417D-9BC3-F012E6E08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DEF9F0-EC71-4025-9377-BF25248DC7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54B1E-08E9-4033-90D6-C94ACE9ACF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333D9F-A71A-4130-839F-6513A80FE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E6C3-2AEE-48E8-9B59-33E62B1FBA0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3E0A28-C38F-40A4-BEB2-2F5570108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51288C-CCD8-46A0-B996-892225D4C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C65C-BF6C-4F15-A21A-C5E314CE9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26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0B252-6E05-448F-945D-369307222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669580-FCB3-4079-90FC-87BFAD405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E6C3-2AEE-48E8-9B59-33E62B1FBA0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C88CDB-B4A4-42ED-B1C3-BC3F59319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99E8D5-69D9-41C4-AEF0-40A984228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C65C-BF6C-4F15-A21A-C5E314CE9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61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9EBDA-510C-487D-8B09-8B290102F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E6C3-2AEE-48E8-9B59-33E62B1FBA0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D8A3D-7238-43ED-8B6D-680F5B4D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E59E5-0C52-4BE3-ABBC-3B6BBF031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C65C-BF6C-4F15-A21A-C5E314CE9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55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DAB1C-9129-4374-BB09-70D7FE9F6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96EEA-C7E6-4DFD-B75B-E226748DB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52AE8-B45E-4565-A60C-87E686112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5548E-AD18-4795-9C87-518751DE1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E6C3-2AEE-48E8-9B59-33E62B1FBA0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581ED-D5D2-48D2-A309-00711117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74B7C-A374-4C53-B424-11CA3698A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C65C-BF6C-4F15-A21A-C5E314CE9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73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9F6E6-9052-4338-90D7-B9476A174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DF933A-5025-4683-BCB5-2810C6DFC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BD03DF-F201-4B7A-AAE9-9029DB6AD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61222-A923-4768-BA81-522197866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E6C3-2AEE-48E8-9B59-33E62B1FBA0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2F874-C36B-49CF-A4D6-9E14300C1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67FCAE-5B68-4DA5-8E66-BDD71348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C65C-BF6C-4F15-A21A-C5E314CE9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52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069917-C182-4C1A-8A3D-41C070462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DC358-ADA3-475D-BCA1-3AA0527C1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9EDC6-B8F4-4F39-9DF4-EBD604D35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1E6C3-2AEE-48E8-9B59-33E62B1FBA0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6D949-EFBE-42E1-BC4F-6AF3564415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FEF87-9C45-4ECB-909E-55674D6DF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3C65C-BF6C-4F15-A21A-C5E314CE9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62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20F5B-5E08-554A-98FE-529639AFD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E80007A-5AD8-8740-B474-CC9AFD6385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188" y="0"/>
            <a:ext cx="12160941" cy="6840529"/>
          </a:xfrm>
        </p:spPr>
      </p:pic>
    </p:spTree>
    <p:extLst>
      <p:ext uri="{BB962C8B-B14F-4D97-AF65-F5344CB8AC3E}">
        <p14:creationId xmlns:p14="http://schemas.microsoft.com/office/powerpoint/2010/main" val="1422689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Leggett</dc:creator>
  <cp:lastModifiedBy>Microsoft Office User</cp:lastModifiedBy>
  <cp:revision>21</cp:revision>
  <cp:lastPrinted>2018-03-22T10:28:37Z</cp:lastPrinted>
  <dcterms:created xsi:type="dcterms:W3CDTF">2017-09-02T18:20:49Z</dcterms:created>
  <dcterms:modified xsi:type="dcterms:W3CDTF">2020-04-03T10:58:22Z</dcterms:modified>
</cp:coreProperties>
</file>