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595809-8F52-4BC8-B711-BA4E54AB5112}" v="1" dt="2020-03-18T09:10:15.8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hignett" userId="cad70a0029b05b78" providerId="LiveId" clId="{26595809-8F52-4BC8-B711-BA4E54AB5112}"/>
    <pc:docChg chg="delSld">
      <pc:chgData name="lucy hignett" userId="cad70a0029b05b78" providerId="LiveId" clId="{26595809-8F52-4BC8-B711-BA4E54AB5112}" dt="2020-03-18T09:10:12.261" v="1" actId="47"/>
      <pc:docMkLst>
        <pc:docMk/>
      </pc:docMkLst>
      <pc:sldChg chg="del">
        <pc:chgData name="lucy hignett" userId="cad70a0029b05b78" providerId="LiveId" clId="{26595809-8F52-4BC8-B711-BA4E54AB5112}" dt="2020-03-18T09:10:12.205" v="0" actId="47"/>
        <pc:sldMkLst>
          <pc:docMk/>
          <pc:sldMk cId="2135242836" sldId="332"/>
        </pc:sldMkLst>
      </pc:sldChg>
      <pc:sldChg chg="del">
        <pc:chgData name="lucy hignett" userId="cad70a0029b05b78" providerId="LiveId" clId="{26595809-8F52-4BC8-B711-BA4E54AB5112}" dt="2020-03-18T09:10:12.261" v="1" actId="47"/>
        <pc:sldMkLst>
          <pc:docMk/>
          <pc:sldMk cId="3212953373" sldId="33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4EC83-1C80-4756-8A9D-24C6846C2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4A34A1-4C37-4399-9BB8-AAD05B51D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898C2-DDE5-467D-8861-C6E397D01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240C-0CE3-4620-A6D3-A20836E23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A113F-C6A5-4560-BEBE-3EA250FB0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8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6128E-8B00-412E-97B0-C467BDA33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2FEF10-69B1-4238-B9DE-E4FBFE861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AFD12-4AA6-4164-88BA-53626D207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03C32-4B8C-46A5-9A5A-AE6B4A93F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ABAA9-485E-4000-9370-0688C6365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62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923F0B-96D3-4972-B8AA-F8C18CE866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536F1-7B24-4233-BACE-28E7612DD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4030D-F652-4EBF-952E-6FEEB1F6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E2A2A-4CDF-4475-A1F7-73661E6E5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D04EE-3715-47BB-9C65-BADC3BC81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54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199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524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957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063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331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73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1832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00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B96AE-2345-42FF-AC16-762AA94FD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70BEB-59F4-483D-B43B-8E279E956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5C474-D654-451D-B407-4087278FC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C44A2-0753-48D0-A4C5-6FF49C1A4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43CD5-1B38-44B0-8AA1-C2BCAC8BD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98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83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1067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02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24AF8-28AE-4D2F-90D1-C9A123F63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053A0-DBAD-471E-810B-CBD699587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439A4-D970-4DC6-A34D-E9B156E35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14663-A122-430F-BBE0-4A4557FD0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9698F-9E9A-491E-B641-8A5D87D89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42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86EA1-6AE9-4408-AD9D-2E0748259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AEA64-A3F9-41A3-A603-CA8D006E4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0D1AA8-F2F5-45B2-9D72-E29B8B477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C08818-3B35-492B-A508-757737F0B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B31A5-3850-4F03-82A5-B455DD67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8F2C6-1589-49FC-A89D-8836848CF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84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4BEE3-0DBF-4289-8AFC-49C42D307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5E40B-2DE4-459D-B46B-4DCD096B4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47567F-4553-4A6B-B16F-AB14A8101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8579D-2954-48B8-ACD6-A5C2EEB7E6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4186DB-5FDF-4A08-935D-67CF652203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7B243A-3100-4DA2-90F0-B09217EF6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66251B-2501-4E70-9800-AF86B3C9D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505A6D-5C97-456D-908C-151501BAF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72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181CC-3627-4E11-971F-D0CE53591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8106D4-3413-49E5-9A87-AC8A5EBEC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5033C8-A7B5-4C79-92C9-B4F64427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F39A5-E9A8-47D7-9131-3E1670170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6399B9-59EF-4D3D-A092-2F55F971B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9A3449-787F-43C1-B486-C1FC3685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AC4595-6B98-4A9E-BB7E-57E24590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A39B4-1C2D-4848-8D00-E1A1B70C2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3B476-2717-498C-A589-BC6A70946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431FBF-76C0-42BC-A4DD-232ED0955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B0866-972C-4569-A54C-390983BE4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9B09E-CA0A-4ECC-AADF-9690B1314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5117-2530-451D-BFDB-8687B4AD3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3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73526-6438-4DF0-9057-7CDF5C13B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BC2081-50DA-41D0-890F-65001CEF01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979B03-8405-4E54-9756-207F5A518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3A8D6-D169-445A-805E-4A65E8375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88B72-A11C-425F-863D-6CDCC197B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53172-732C-4AEC-ACBD-7134B0694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8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275CC0-DBA3-41F9-A66B-9EAB0BC3B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C175D-B831-4201-9869-A66A11802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63DDF-6C23-4BEB-B8A8-6CED8C5AD4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6C13-0743-42B2-83B7-F1ACCA6AA97B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04810-6E93-418A-B1BC-8802C439E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AC679-C2A6-4AC6-B63B-6C11CD4A3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42646-51CA-472E-85A2-18DECE47F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45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C449C-4364-45A9-BEE7-B7556742A60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C730E-B600-4742-9357-4D066B810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36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EE43E0A-63FF-45E9-8C12-45354A9EFF9C}"/>
              </a:ext>
            </a:extLst>
          </p:cNvPr>
          <p:cNvSpPr/>
          <p:nvPr/>
        </p:nvSpPr>
        <p:spPr>
          <a:xfrm>
            <a:off x="1749863" y="127653"/>
            <a:ext cx="607831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A local newspaper is running a creative writing competition and the best entries will be published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.         </a:t>
            </a:r>
          </a:p>
          <a:p>
            <a:pPr defTabSz="457200">
              <a:defRPr/>
            </a:pP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Either      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   Write a story about a happy event as suggested by this picture:   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 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   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B9C68D-8C0E-4609-BF72-877A3594E2ED}"/>
              </a:ext>
            </a:extLst>
          </p:cNvPr>
          <p:cNvSpPr/>
          <p:nvPr/>
        </p:nvSpPr>
        <p:spPr>
          <a:xfrm>
            <a:off x="1653652" y="5188822"/>
            <a:ext cx="68686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 or      </a:t>
            </a:r>
          </a:p>
          <a:p>
            <a:pPr defTabSz="45720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    Describe the happiest day of your life.</a:t>
            </a:r>
          </a:p>
        </p:txBody>
      </p:sp>
      <p:pic>
        <p:nvPicPr>
          <p:cNvPr id="3" name="Picture 2" descr="A person flying a kite&#10;&#10;Description automatically generated">
            <a:extLst>
              <a:ext uri="{FF2B5EF4-FFF2-40B4-BE49-F238E27FC236}">
                <a16:creationId xmlns:a16="http://schemas.microsoft.com/office/drawing/2014/main" id="{10406C46-72E9-4CD6-8F3E-768BD55863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864" y="1138197"/>
            <a:ext cx="6078311" cy="4050625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90C991F-E8E8-4A4E-849E-3B8013C53478}"/>
              </a:ext>
            </a:extLst>
          </p:cNvPr>
          <p:cNvSpPr/>
          <p:nvPr/>
        </p:nvSpPr>
        <p:spPr>
          <a:xfrm>
            <a:off x="8017366" y="238932"/>
            <a:ext cx="2539308" cy="950383"/>
          </a:xfrm>
          <a:prstGeom prst="roundRect">
            <a:avLst/>
          </a:prstGeom>
          <a:solidFill>
            <a:srgbClr val="E2FA8A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Really impressive vocabulary choices chosen for effect</a:t>
            </a:r>
          </a:p>
          <a:p>
            <a:pPr marL="180975" indent="-180975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The choice of vocabulary makes the writing interesting and engaging for the reader.</a:t>
            </a:r>
          </a:p>
          <a:p>
            <a:pPr algn="ctr" defTabSz="457200">
              <a:defRPr/>
            </a:pPr>
            <a:endParaRPr lang="en-GB" sz="8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16E7EC-498A-42BD-A3CE-0250B12CA917}"/>
              </a:ext>
            </a:extLst>
          </p:cNvPr>
          <p:cNvSpPr txBox="1"/>
          <p:nvPr/>
        </p:nvSpPr>
        <p:spPr>
          <a:xfrm>
            <a:off x="9393728" y="131209"/>
            <a:ext cx="996656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Vocabulary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8C43C2F-E4FB-42C5-9B8E-17A33BB88C82}"/>
              </a:ext>
            </a:extLst>
          </p:cNvPr>
          <p:cNvSpPr/>
          <p:nvPr/>
        </p:nvSpPr>
        <p:spPr>
          <a:xfrm>
            <a:off x="8090117" y="2673561"/>
            <a:ext cx="2448230" cy="1238171"/>
          </a:xfrm>
          <a:prstGeom prst="roundRect">
            <a:avLst/>
          </a:prstGeom>
          <a:solidFill>
            <a:srgbClr val="A8B8E6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 defTabSz="457200">
              <a:buFont typeface="Arial" panose="020B0604020202020204" pitchFamily="34" charset="0"/>
              <a:buChar char="•"/>
              <a:defRPr/>
            </a:pPr>
            <a:r>
              <a:rPr lang="en-GB" sz="900" i="1" dirty="0">
                <a:solidFill>
                  <a:prstClr val="black"/>
                </a:solidFill>
                <a:latin typeface="Calibri" panose="020F0502020204030204"/>
              </a:rPr>
              <a:t>Paragraphs are linked together and in an order that engages the reader and makes their argument easy to follow.</a:t>
            </a:r>
          </a:p>
          <a:p>
            <a:pPr marL="180975" indent="-180975" defTabSz="457200">
              <a:buFont typeface="Arial" panose="020B0604020202020204" pitchFamily="34" charset="0"/>
              <a:buChar char="•"/>
              <a:defRPr/>
            </a:pPr>
            <a:r>
              <a:rPr lang="en-GB" sz="900" i="1" dirty="0">
                <a:solidFill>
                  <a:prstClr val="black"/>
                </a:solidFill>
                <a:latin typeface="Calibri" panose="020F0502020204030204"/>
              </a:rPr>
              <a:t>Paragraphs allow the structure of the piece to come through to the reader easily.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3DBD604-3217-4757-BBE9-2FF0AFC181C6}"/>
              </a:ext>
            </a:extLst>
          </p:cNvPr>
          <p:cNvSpPr/>
          <p:nvPr/>
        </p:nvSpPr>
        <p:spPr>
          <a:xfrm>
            <a:off x="8017367" y="1399539"/>
            <a:ext cx="2539308" cy="1144054"/>
          </a:xfrm>
          <a:prstGeom prst="roundRect">
            <a:avLst/>
          </a:prstGeom>
          <a:solidFill>
            <a:srgbClr val="F89EED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Flows from one idea or argument to the next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Engaging opening to the writing.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Powerful finish to the writing.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A carefully chosen and crafted order of ideas including within paragraphs and sentences.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Use of discourse markers/connectives to link complex ideas.</a:t>
            </a:r>
          </a:p>
          <a:p>
            <a:pPr algn="ctr" defTabSz="457200">
              <a:defRPr/>
            </a:pPr>
            <a:endParaRPr lang="en-GB" sz="8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BD55E3-14C2-4CFF-8FB8-540FD7563B7B}"/>
              </a:ext>
            </a:extLst>
          </p:cNvPr>
          <p:cNvSpPr txBox="1"/>
          <p:nvPr/>
        </p:nvSpPr>
        <p:spPr>
          <a:xfrm>
            <a:off x="8993927" y="1200170"/>
            <a:ext cx="1421238" cy="2308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900" dirty="0">
                <a:solidFill>
                  <a:prstClr val="black"/>
                </a:solidFill>
                <a:latin typeface="Calibri" panose="020F0502020204030204"/>
              </a:rPr>
              <a:t>Structure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6DEDF1-7DDE-43A3-93A2-504859D1533D}"/>
              </a:ext>
            </a:extLst>
          </p:cNvPr>
          <p:cNvSpPr txBox="1"/>
          <p:nvPr/>
        </p:nvSpPr>
        <p:spPr>
          <a:xfrm>
            <a:off x="8969146" y="2504776"/>
            <a:ext cx="1421238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Paragraphs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E9089B5-E39E-48B5-85B9-3F973952F31C}"/>
              </a:ext>
            </a:extLst>
          </p:cNvPr>
          <p:cNvSpPr/>
          <p:nvPr/>
        </p:nvSpPr>
        <p:spPr>
          <a:xfrm>
            <a:off x="8090118" y="4019454"/>
            <a:ext cx="2448231" cy="1252573"/>
          </a:xfrm>
          <a:prstGeom prst="roundRect">
            <a:avLst/>
          </a:prstGeom>
          <a:solidFill>
            <a:srgbClr val="81E052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tone (sound of writing) is confident and changes dependent on the point being made.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writing is appropriately formal or informal (register).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pace (speed) of the writing changes depending on the point being made.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7BDB9F-8799-40CA-B6AC-1CC34197E9B6}"/>
              </a:ext>
            </a:extLst>
          </p:cNvPr>
          <p:cNvSpPr txBox="1"/>
          <p:nvPr/>
        </p:nvSpPr>
        <p:spPr>
          <a:xfrm>
            <a:off x="9393729" y="3826254"/>
            <a:ext cx="996655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Tone, style, register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4E996B4-F86C-460C-B6F0-AC2846EBB7FA}"/>
              </a:ext>
            </a:extLst>
          </p:cNvPr>
          <p:cNvSpPr/>
          <p:nvPr/>
        </p:nvSpPr>
        <p:spPr>
          <a:xfrm>
            <a:off x="8090118" y="5404265"/>
            <a:ext cx="2466557" cy="13151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Your ideas clear and makes sense to the reader.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You sound confident in the way you write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writing is engaging and genuinely interesting for the reader.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writing has a distinctive voice that flows and feels natural not robotic.</a:t>
            </a:r>
          </a:p>
          <a:p>
            <a:pPr algn="ctr" defTabSz="457200">
              <a:defRPr/>
            </a:pPr>
            <a:endParaRPr lang="en-GB" sz="5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635E87-7115-4B95-A98E-766C83CA6620}"/>
              </a:ext>
            </a:extLst>
          </p:cNvPr>
          <p:cNvSpPr txBox="1"/>
          <p:nvPr/>
        </p:nvSpPr>
        <p:spPr>
          <a:xfrm>
            <a:off x="8884015" y="5188821"/>
            <a:ext cx="1531150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Communication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8AC163B-C633-414C-ADDE-68F9686EEFB2}"/>
              </a:ext>
            </a:extLst>
          </p:cNvPr>
          <p:cNvSpPr/>
          <p:nvPr/>
        </p:nvSpPr>
        <p:spPr>
          <a:xfrm>
            <a:off x="1782780" y="6177516"/>
            <a:ext cx="5858379" cy="54561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900" i="1" dirty="0">
                <a:solidFill>
                  <a:prstClr val="black"/>
                </a:solidFill>
                <a:latin typeface="Calibri" panose="020F0502020204030204"/>
              </a:rPr>
              <a:t>Complex, detailed ideas with specific examples used to develop them and make them relevant for the reader.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900" i="1" dirty="0">
                <a:solidFill>
                  <a:prstClr val="black"/>
                </a:solidFill>
                <a:latin typeface="Calibri" panose="020F0502020204030204"/>
              </a:rPr>
              <a:t>Wide-ranging ideas that cover multiple areas within an idea and avoids repetition.</a:t>
            </a:r>
          </a:p>
          <a:p>
            <a:pPr algn="ctr" defTabSz="457200">
              <a:defRPr/>
            </a:pPr>
            <a:endParaRPr lang="en-GB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9A795F-5527-48C8-905E-F7A599476D5C}"/>
              </a:ext>
            </a:extLst>
          </p:cNvPr>
          <p:cNvSpPr txBox="1"/>
          <p:nvPr/>
        </p:nvSpPr>
        <p:spPr>
          <a:xfrm>
            <a:off x="6527790" y="6000560"/>
            <a:ext cx="996411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Ideas</a:t>
            </a:r>
          </a:p>
        </p:txBody>
      </p:sp>
    </p:spTree>
    <p:extLst>
      <p:ext uri="{BB962C8B-B14F-4D97-AF65-F5344CB8AC3E}">
        <p14:creationId xmlns:p14="http://schemas.microsoft.com/office/powerpoint/2010/main" val="389965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284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 of a topic that’s important to you</dc:title>
  <dc:creator>lucy hignett</dc:creator>
  <cp:lastModifiedBy>lucy hignett</cp:lastModifiedBy>
  <cp:revision>1</cp:revision>
  <dcterms:created xsi:type="dcterms:W3CDTF">2020-03-18T09:08:47Z</dcterms:created>
  <dcterms:modified xsi:type="dcterms:W3CDTF">2020-03-18T09:10:22Z</dcterms:modified>
</cp:coreProperties>
</file>