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0B92263-5027-49EC-AE85-4E5A0B5744AC}" type="datetimeFigureOut">
              <a:rPr lang="en-GB" smtClean="0"/>
              <a:t>20/11/2019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2516985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B92263-5027-49EC-AE85-4E5A0B5744AC}" type="datetimeFigureOut">
              <a:rPr lang="en-GB" smtClean="0"/>
              <a:t>20/11/2019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190586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B92263-5027-49EC-AE85-4E5A0B5744AC}" type="datetimeFigureOut">
              <a:rPr lang="en-GB" smtClean="0"/>
              <a:t>20/11/2019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984933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B92263-5027-49EC-AE85-4E5A0B5744AC}" type="datetimeFigureOut">
              <a:rPr lang="en-GB" smtClean="0"/>
              <a:t>20/11/2019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3794507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0B92263-5027-49EC-AE85-4E5A0B5744AC}" type="datetimeFigureOut">
              <a:rPr lang="en-GB" smtClean="0"/>
              <a:t>20/11/2019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246348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0B92263-5027-49EC-AE85-4E5A0B5744AC}" type="datetimeFigureOut">
              <a:rPr lang="en-GB" smtClean="0"/>
              <a:t>20/11/2019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265997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0B92263-5027-49EC-AE85-4E5A0B5744AC}" type="datetimeFigureOut">
              <a:rPr lang="en-GB" smtClean="0"/>
              <a:t>20/11/2019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21008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0B92263-5027-49EC-AE85-4E5A0B5744AC}" type="datetimeFigureOut">
              <a:rPr lang="en-GB" smtClean="0"/>
              <a:t>20/11/2019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333043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B92263-5027-49EC-AE85-4E5A0B5744AC}" type="datetimeFigureOut">
              <a:rPr lang="en-GB" smtClean="0"/>
              <a:t>20/11/2019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1523016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0B92263-5027-49EC-AE85-4E5A0B5744AC}" type="datetimeFigureOut">
              <a:rPr lang="en-GB" smtClean="0"/>
              <a:t>20/11/2019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1178873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0B92263-5027-49EC-AE85-4E5A0B5744AC}" type="datetimeFigureOut">
              <a:rPr lang="en-GB" smtClean="0"/>
              <a:t>20/11/2019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28E879-0926-4562-9B11-27628736DCB9}" type="slidenum">
              <a:rPr lang="en-GB" smtClean="0"/>
              <a:t>‹#›</a:t>
            </a:fld>
            <a:endParaRPr lang="en-GB"/>
          </a:p>
        </p:txBody>
      </p:sp>
    </p:spTree>
    <p:extLst>
      <p:ext uri="{BB962C8B-B14F-4D97-AF65-F5344CB8AC3E}">
        <p14:creationId xmlns:p14="http://schemas.microsoft.com/office/powerpoint/2010/main" val="1932928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92263-5027-49EC-AE85-4E5A0B5744AC}" type="datetimeFigureOut">
              <a:rPr lang="en-GB" smtClean="0"/>
              <a:t>20/11/2019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8E879-0926-4562-9B11-27628736DCB9}" type="slidenum">
              <a:rPr lang="en-GB" smtClean="0"/>
              <a:t>‹#›</a:t>
            </a:fld>
            <a:endParaRPr lang="en-GB"/>
          </a:p>
        </p:txBody>
      </p:sp>
    </p:spTree>
    <p:extLst>
      <p:ext uri="{BB962C8B-B14F-4D97-AF65-F5344CB8AC3E}">
        <p14:creationId xmlns:p14="http://schemas.microsoft.com/office/powerpoint/2010/main" val="493627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LLBpwMVnpHw&amp;pbjreload=10" TargetMode="External"/><Relationship Id="rId7" Type="http://schemas.openxmlformats.org/officeDocument/2006/relationships/image" Target="../media/image2.png"/><Relationship Id="rId2" Type="http://schemas.openxmlformats.org/officeDocument/2006/relationships/hyperlink" Target="https://www.youtube.com/watch?v=hgVMKEnkvHo" TargetMode="External"/><Relationship Id="rId1" Type="http://schemas.openxmlformats.org/officeDocument/2006/relationships/slideLayout" Target="../slideLayouts/slideLayout1.xml"/><Relationship Id="rId6" Type="http://schemas.openxmlformats.org/officeDocument/2006/relationships/hyperlink" Target="https://www.youtube.com/watch?v=A3vb-IoUGno" TargetMode="External"/><Relationship Id="rId5" Type="http://schemas.openxmlformats.org/officeDocument/2006/relationships/hyperlink" Target="https://www.youtube.com/watch?v=edqmrxaQhSc" TargetMode="External"/><Relationship Id="rId4" Type="http://schemas.openxmlformats.org/officeDocument/2006/relationships/hyperlink" Target="https://www.youtube.com/watch?v=xM9UJVjZpR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38200" y="365126"/>
            <a:ext cx="10515600" cy="848820"/>
          </a:xfrm>
        </p:spPr>
        <p:txBody>
          <a:bodyPr/>
          <a:lstStyle/>
          <a:p>
            <a:r>
              <a:rPr lang="en-GB" altLang="en-US" dirty="0" smtClean="0"/>
              <a:t>The Seven Care Values.</a:t>
            </a:r>
          </a:p>
        </p:txBody>
      </p:sp>
      <p:sp>
        <p:nvSpPr>
          <p:cNvPr id="8195" name="Content Placeholder 2"/>
          <p:cNvSpPr>
            <a:spLocks noGrp="1"/>
          </p:cNvSpPr>
          <p:nvPr>
            <p:ph idx="1"/>
          </p:nvPr>
        </p:nvSpPr>
        <p:spPr>
          <a:xfrm>
            <a:off x="2405063" y="2943226"/>
            <a:ext cx="8229600" cy="4525963"/>
          </a:xfrm>
        </p:spPr>
        <p:txBody>
          <a:bodyPr/>
          <a:lstStyle/>
          <a:p>
            <a:endParaRPr lang="en-GB" altLang="en-US" smtClean="0"/>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l="6943" t="17769" r="3583" b="16275"/>
          <a:stretch>
            <a:fillRect/>
          </a:stretch>
        </p:blipFill>
        <p:spPr bwMode="auto">
          <a:xfrm>
            <a:off x="604346" y="1027906"/>
            <a:ext cx="11587654" cy="64068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049614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6083" y="157654"/>
            <a:ext cx="9144000" cy="971715"/>
          </a:xfrm>
        </p:spPr>
        <p:txBody>
          <a:bodyPr/>
          <a:lstStyle/>
          <a:p>
            <a:r>
              <a:rPr lang="en-GB" dirty="0" smtClean="0"/>
              <a:t>Do now……</a:t>
            </a:r>
            <a:endParaRPr lang="en-GB" dirty="0"/>
          </a:p>
        </p:txBody>
      </p:sp>
      <p:sp>
        <p:nvSpPr>
          <p:cNvPr id="4" name="Subtitle 3"/>
          <p:cNvSpPr>
            <a:spLocks noGrp="1"/>
          </p:cNvSpPr>
          <p:nvPr>
            <p:ph type="subTitle" idx="1"/>
          </p:nvPr>
        </p:nvSpPr>
        <p:spPr>
          <a:xfrm>
            <a:off x="1380308" y="2142309"/>
            <a:ext cx="9605554" cy="3429000"/>
          </a:xfrm>
        </p:spPr>
        <p:txBody>
          <a:bodyPr>
            <a:normAutofit lnSpcReduction="10000"/>
          </a:bodyPr>
          <a:lstStyle/>
          <a:p>
            <a:r>
              <a:rPr lang="en-GB" dirty="0">
                <a:hlinkClick r:id="rId2"/>
              </a:rPr>
              <a:t>https://www.youtube.com/watch?v=hgVMKEnkvHo</a:t>
            </a:r>
          </a:p>
          <a:p>
            <a:r>
              <a:rPr lang="en-GB" dirty="0">
                <a:hlinkClick r:id="rId3"/>
              </a:rPr>
              <a:t>https://</a:t>
            </a:r>
            <a:r>
              <a:rPr lang="en-GB" dirty="0" smtClean="0">
                <a:hlinkClick r:id="rId3"/>
              </a:rPr>
              <a:t>www.youtube.com/watch?v=LLBpwMVnpHw&amp;pbjreload=10</a:t>
            </a:r>
            <a:endParaRPr lang="en-GB" dirty="0" smtClean="0"/>
          </a:p>
          <a:p>
            <a:endParaRPr lang="en-GB" dirty="0"/>
          </a:p>
          <a:p>
            <a:r>
              <a:rPr lang="en-GB" dirty="0">
                <a:hlinkClick r:id="rId4"/>
              </a:rPr>
              <a:t>https://</a:t>
            </a:r>
            <a:r>
              <a:rPr lang="en-GB" dirty="0" smtClean="0">
                <a:hlinkClick r:id="rId4"/>
              </a:rPr>
              <a:t>www.youtube.com/watch?v=xM9UJVjZpRs</a:t>
            </a:r>
          </a:p>
          <a:p>
            <a:r>
              <a:rPr lang="en-GB" dirty="0">
                <a:hlinkClick r:id="rId4"/>
              </a:rPr>
              <a:t>https://www.youtube.com/watch?v=rDC0N_49V3U</a:t>
            </a:r>
            <a:endParaRPr lang="en-GB" dirty="0" smtClean="0">
              <a:hlinkClick r:id="rId4"/>
            </a:endParaRPr>
          </a:p>
          <a:p>
            <a:endParaRPr lang="en-GB" dirty="0">
              <a:hlinkClick r:id="rId4"/>
            </a:endParaRPr>
          </a:p>
          <a:p>
            <a:r>
              <a:rPr lang="en-GB" dirty="0" smtClean="0">
                <a:hlinkClick r:id="rId4"/>
              </a:rPr>
              <a:t>https</a:t>
            </a:r>
            <a:r>
              <a:rPr lang="en-GB" dirty="0">
                <a:hlinkClick r:id="rId4"/>
              </a:rPr>
              <a:t>://</a:t>
            </a:r>
            <a:r>
              <a:rPr lang="en-GB" dirty="0" smtClean="0">
                <a:hlinkClick r:id="rId4"/>
              </a:rPr>
              <a:t>www.youtube.com/watch?v=edqmrxaQhSc</a:t>
            </a:r>
            <a:endParaRPr lang="en-GB" dirty="0">
              <a:hlinkClick r:id="rId5"/>
            </a:endParaRPr>
          </a:p>
          <a:p>
            <a:r>
              <a:rPr lang="en-GB" dirty="0" smtClean="0">
                <a:hlinkClick r:id="rId6"/>
              </a:rPr>
              <a:t>https://www.youtube.com/watch?v=A3vb-IoUGno</a:t>
            </a:r>
            <a:endParaRPr lang="en-GB" dirty="0" smtClean="0"/>
          </a:p>
          <a:p>
            <a:endParaRPr lang="en-GB" dirty="0"/>
          </a:p>
        </p:txBody>
      </p:sp>
      <p:pic>
        <p:nvPicPr>
          <p:cNvPr id="5" name="Picture 4"/>
          <p:cNvPicPr>
            <a:picLocks noChangeAspect="1"/>
          </p:cNvPicPr>
          <p:nvPr/>
        </p:nvPicPr>
        <p:blipFill>
          <a:blip r:embed="rId7"/>
          <a:stretch>
            <a:fillRect/>
          </a:stretch>
        </p:blipFill>
        <p:spPr>
          <a:xfrm>
            <a:off x="8580529" y="157654"/>
            <a:ext cx="3176044" cy="1865027"/>
          </a:xfrm>
          <a:prstGeom prst="rect">
            <a:avLst/>
          </a:prstGeom>
        </p:spPr>
      </p:pic>
    </p:spTree>
    <p:extLst>
      <p:ext uri="{BB962C8B-B14F-4D97-AF65-F5344CB8AC3E}">
        <p14:creationId xmlns:p14="http://schemas.microsoft.com/office/powerpoint/2010/main" val="3328262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lstStyle/>
          <a:p>
            <a:pPr marL="0" indent="0">
              <a:buNone/>
            </a:pPr>
            <a:r>
              <a:rPr lang="en-GB" dirty="0" smtClean="0"/>
              <a:t>You are explaining the seven care values and how you will demonstrate these whilst you are on work experience in a residential home for older adults. Some of the residents have dementia and arthritis.  You are helping the residents at lunch time.  You have to help them sit down, order food and eat it. </a:t>
            </a:r>
            <a:endParaRPr lang="en-GB" dirty="0"/>
          </a:p>
        </p:txBody>
      </p:sp>
    </p:spTree>
    <p:extLst>
      <p:ext uri="{BB962C8B-B14F-4D97-AF65-F5344CB8AC3E}">
        <p14:creationId xmlns:p14="http://schemas.microsoft.com/office/powerpoint/2010/main" val="21288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You are volunteering in a hospital shadowing a play therapist who works on a children’s ward.  An eight year old girl has been admitted for some tests, but it is suspected that there is a safeguarding issue as there are unexplained bruising on her body. </a:t>
            </a:r>
          </a:p>
          <a:p>
            <a:pPr marL="0" indent="0">
              <a:buNone/>
            </a:pPr>
            <a:r>
              <a:rPr lang="en-GB" dirty="0" smtClean="0"/>
              <a:t>Write an introduction to explain the scenario.</a:t>
            </a:r>
          </a:p>
          <a:p>
            <a:pPr marL="0" indent="0">
              <a:buNone/>
            </a:pPr>
            <a:r>
              <a:rPr lang="en-GB" dirty="0" smtClean="0"/>
              <a:t>Explain what a children’s ward is.</a:t>
            </a:r>
          </a:p>
          <a:p>
            <a:pPr marL="0" indent="0">
              <a:buNone/>
            </a:pPr>
            <a:r>
              <a:rPr lang="en-GB" dirty="0" smtClean="0"/>
              <a:t>Explain what a play therapist is. </a:t>
            </a:r>
          </a:p>
          <a:p>
            <a:pPr marL="0" indent="0">
              <a:buNone/>
            </a:pPr>
            <a:r>
              <a:rPr lang="en-GB" dirty="0" smtClean="0">
                <a:solidFill>
                  <a:srgbClr val="FF0000"/>
                </a:solidFill>
              </a:rPr>
              <a:t>You only have to write about three care values. </a:t>
            </a:r>
          </a:p>
          <a:p>
            <a:pPr marL="0" indent="0">
              <a:buNone/>
            </a:pPr>
            <a:r>
              <a:rPr lang="en-GB" dirty="0" smtClean="0">
                <a:solidFill>
                  <a:srgbClr val="FF0000"/>
                </a:solidFill>
              </a:rPr>
              <a:t>Communication.</a:t>
            </a:r>
          </a:p>
          <a:p>
            <a:pPr marL="0" indent="0">
              <a:buNone/>
            </a:pPr>
            <a:r>
              <a:rPr lang="en-GB" dirty="0" smtClean="0">
                <a:solidFill>
                  <a:srgbClr val="FF0000"/>
                </a:solidFill>
              </a:rPr>
              <a:t>Safeguarding and duty of care.</a:t>
            </a:r>
          </a:p>
          <a:p>
            <a:pPr marL="0" indent="0">
              <a:buNone/>
            </a:pPr>
            <a:r>
              <a:rPr lang="en-GB" dirty="0" smtClean="0">
                <a:solidFill>
                  <a:srgbClr val="FF0000"/>
                </a:solidFill>
              </a:rPr>
              <a:t>Maintaining confidentiality</a:t>
            </a:r>
            <a:endParaRPr lang="en-GB" dirty="0">
              <a:solidFill>
                <a:srgbClr val="FF0000"/>
              </a:solidFill>
            </a:endParaRPr>
          </a:p>
        </p:txBody>
      </p:sp>
    </p:spTree>
    <p:extLst>
      <p:ext uri="{BB962C8B-B14F-4D97-AF65-F5344CB8AC3E}">
        <p14:creationId xmlns:p14="http://schemas.microsoft.com/office/powerpoint/2010/main" val="393346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179</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The Seven Care Values.</vt:lpstr>
      <vt:lpstr>Do now……</vt:lpstr>
      <vt:lpstr>Task……</vt:lpstr>
      <vt:lpstr>Task…</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Care Values.</dc:title>
  <dc:creator>Sarah Mills</dc:creator>
  <cp:lastModifiedBy>Sarah Mills</cp:lastModifiedBy>
  <cp:revision>9</cp:revision>
  <dcterms:created xsi:type="dcterms:W3CDTF">2018-11-05T09:33:44Z</dcterms:created>
  <dcterms:modified xsi:type="dcterms:W3CDTF">2019-11-20T10:02:16Z</dcterms:modified>
</cp:coreProperties>
</file>