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3"/>
  </p:handoutMasterIdLst>
  <p:sldIdLst>
    <p:sldId id="26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64FA86-565A-4A29-98B0-A3F9594E4CB7}" v="7" dt="2020-06-01T16:21:08.8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40"/>
    <p:restoredTop sz="94702"/>
  </p:normalViewPr>
  <p:slideViewPr>
    <p:cSldViewPr snapToGrid="0" snapToObjects="1">
      <p:cViewPr varScale="1">
        <p:scale>
          <a:sx n="113" d="100"/>
          <a:sy n="113" d="100"/>
        </p:scale>
        <p:origin x="184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6" d="100"/>
          <a:sy n="56" d="100"/>
        </p:scale>
        <p:origin x="2011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744F9-9584-491B-9C8B-1B860868FF7D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04BCA4-ACA8-4802-9DD2-8D81C565F7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107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32AD7-B791-7045-87D4-74185ED00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9279"/>
            <a:ext cx="938276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67C3D-8373-4E43-A755-5378E783A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4229"/>
            <a:ext cx="10515600" cy="3821261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975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5739E-86BD-9948-B9D1-39A6BBA82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8786"/>
            <a:ext cx="9352280" cy="891902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CE2E2-95F7-984D-A8EB-7A8E41BF8F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0B447A-43A8-D946-8ABE-0E47251AB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84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EA788-5947-0448-A0A3-82A5CBAD9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24910"/>
            <a:ext cx="9249092" cy="765778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07749-E76F-1E46-864E-E50FE6C6A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1">
                <a:solidFill>
                  <a:srgbClr val="0099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44B205-AC93-D642-97A3-93F7410A2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FEFA3E-FD79-6B47-9234-B0EFA08D9B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1">
                <a:solidFill>
                  <a:srgbClr val="0099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F85FF4-C2EE-DC49-9DCD-0F5EF1EF4B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557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77CE2-C269-FA43-A03B-2482030D0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3890"/>
            <a:ext cx="9179560" cy="786798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BED0AA-9F30-4246-96C1-B0BDFFEF9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898FF-DEE5-5042-9437-3594D8DAACCD}" type="datetimeFigureOut">
              <a:rPr lang="en-US" smtClean="0"/>
              <a:t>9/24/20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91017E-7B5F-954A-A68C-4C21CEB99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7BC7D4-2561-D347-AAFB-F34B1F39E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0CB4-B97D-9744-B168-1D86DFD7B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10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728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" t="10035" r="-89" b="11571"/>
          <a:stretch/>
        </p:blipFill>
        <p:spPr>
          <a:xfrm>
            <a:off x="-81336" y="0"/>
            <a:ext cx="12349536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199" y="3270926"/>
            <a:ext cx="10515600" cy="132556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838199" y="4746796"/>
            <a:ext cx="10515600" cy="6619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192" y="325256"/>
            <a:ext cx="1784607" cy="230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04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377D9-5AC2-AA40-9F67-667B084E2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BBB4E6-B884-0B43-A94F-321D2C34CB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184400"/>
            <a:ext cx="6172200" cy="3676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6FC834-48D7-3A4B-B7AD-21839650A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750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3E7EA-A091-224F-835A-2483F015E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5338"/>
            <a:ext cx="9230360" cy="1325563"/>
          </a:xfrm>
          <a:prstGeom prst="rect">
            <a:avLst/>
          </a:prstGeom>
        </p:spPr>
        <p:txBody>
          <a:bodyPr anchor="ctr"/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E255CE-0E68-2140-95EF-367E3FC278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307771"/>
            <a:ext cx="10515600" cy="3869192"/>
          </a:xfrm>
          <a:prstGeom prst="rect">
            <a:avLst/>
          </a:prstGeom>
        </p:spPr>
        <p:txBody>
          <a:bodyPr vert="eaVert"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455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D525B8-B8CC-CF4D-BDD5-9F8D8EBDC6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553960" y="870857"/>
            <a:ext cx="2628900" cy="5306106"/>
          </a:xfrm>
          <a:prstGeom prst="rect">
            <a:avLst/>
          </a:prstGeom>
        </p:spPr>
        <p:txBody>
          <a:bodyPr vert="eaVert" anchor="ctr"/>
          <a:lstStyle>
            <a:lvl1pPr>
              <a:defRPr sz="36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4AE958-4C47-7644-A5DF-7EC1341151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70857"/>
            <a:ext cx="6649720" cy="5306106"/>
          </a:xfrm>
          <a:prstGeom prst="rect">
            <a:avLst/>
          </a:prstGeom>
        </p:spPr>
        <p:txBody>
          <a:bodyPr vert="eaVert"/>
          <a:lstStyle>
            <a:lvl1pPr marL="228600" indent="-228600">
              <a:buFont typeface="Gill Sans MT" panose="020B0502020104020203" pitchFamily="34" charset="0"/>
              <a:buChar char="–"/>
              <a:defRPr/>
            </a:lvl1pPr>
            <a:lvl2pPr marL="685800" indent="-228600">
              <a:buFont typeface="Gill Sans MT" panose="020B0502020104020203" pitchFamily="34" charset="0"/>
              <a:buChar char="–"/>
              <a:defRPr/>
            </a:lvl2pPr>
            <a:lvl3pPr marL="1143000" indent="-228600">
              <a:buFont typeface="Gill Sans MT" panose="020B0502020104020203" pitchFamily="34" charset="0"/>
              <a:buChar char="–"/>
              <a:defRPr/>
            </a:lvl3pPr>
            <a:lvl4pPr marL="1600200" indent="-228600">
              <a:buFont typeface="Gill Sans MT" panose="020B0502020104020203" pitchFamily="34" charset="0"/>
              <a:buChar char="–"/>
              <a:defRPr/>
            </a:lvl4pPr>
            <a:lvl5pPr marL="2057400" indent="-22860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351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17248-B552-3942-AE9D-9ECC2D061F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898FF-DEE5-5042-9437-3594D8DAACCD}" type="datetimeFigureOut">
              <a:rPr lang="en-US" smtClean="0"/>
              <a:t>9/24/20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A009C-9038-E440-86FD-5FB40D18BB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DE8EB-E1B5-DE4A-A0AB-03644BA923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90CB4-B97D-9744-B168-1D86DFD7B9A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907826-32C1-B745-8EC8-F28C3A9930BA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4762" y="0"/>
            <a:ext cx="12182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75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6193" y="639770"/>
            <a:ext cx="9773733" cy="862787"/>
          </a:xfrm>
        </p:spPr>
        <p:txBody>
          <a:bodyPr>
            <a:normAutofit fontScale="90000"/>
          </a:bodyPr>
          <a:lstStyle/>
          <a:p>
            <a:r>
              <a:rPr lang="en-GB" dirty="0"/>
              <a:t>Task 5 - Observational drawing of a shoe or trainer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1351" y="1525063"/>
            <a:ext cx="10515600" cy="3821261"/>
          </a:xfrm>
        </p:spPr>
        <p:txBody>
          <a:bodyPr/>
          <a:lstStyle/>
          <a:p>
            <a:r>
              <a:rPr lang="en-GB" sz="2000" dirty="0"/>
              <a:t>Put the shoe or trainer in front of you – observe it closely.</a:t>
            </a:r>
          </a:p>
          <a:p>
            <a:r>
              <a:rPr lang="en-GB" sz="2000" dirty="0"/>
              <a:t>Once you have completed the outline and added the finer detail like laces, designs etc try to add shading to give the drawing a more realistic look and 3D</a:t>
            </a:r>
          </a:p>
          <a:p>
            <a:r>
              <a:rPr lang="en-GB" sz="2000" dirty="0"/>
              <a:t>Make sure your drawing is large (A4) to be able to add finer details</a:t>
            </a:r>
          </a:p>
          <a:p>
            <a:r>
              <a:rPr lang="en-GB" sz="2000" dirty="0"/>
              <a:t>Use the images to help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899276-2C97-4830-B33A-8CB8C63A36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18086"/>
            <a:ext cx="3427012" cy="19276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00CC159-20C7-4A6B-B708-2D093CDBCA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3391" y="3577856"/>
            <a:ext cx="2837969" cy="20821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1DC3690-8F50-4203-9706-2F2AE2479B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1012" y="3158218"/>
            <a:ext cx="2837970" cy="309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26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75</Words>
  <Application>Microsoft Macintosh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Gill Sans MT</vt:lpstr>
      <vt:lpstr>Office Theme</vt:lpstr>
      <vt:lpstr>Task 5 - Observational drawing of a shoe or trainer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</dc:creator>
  <cp:lastModifiedBy>Microsoft Office User</cp:lastModifiedBy>
  <cp:revision>51</cp:revision>
  <dcterms:created xsi:type="dcterms:W3CDTF">2018-09-04T10:33:37Z</dcterms:created>
  <dcterms:modified xsi:type="dcterms:W3CDTF">2020-09-24T11:13:41Z</dcterms:modified>
</cp:coreProperties>
</file>