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25" autoAdjust="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84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DF64-79E8-F24E-B934-45D634539CB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FFC-C7EF-CC4F-B772-F2260F24E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2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DF64-79E8-F24E-B934-45D634539CB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FFC-C7EF-CC4F-B772-F2260F24E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9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DF64-79E8-F24E-B934-45D634539CB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FFC-C7EF-CC4F-B772-F2260F24E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8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DF64-79E8-F24E-B934-45D634539CB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FFC-C7EF-CC4F-B772-F2260F24E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7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DF64-79E8-F24E-B934-45D634539CB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FFC-C7EF-CC4F-B772-F2260F24E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67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DF64-79E8-F24E-B934-45D634539CB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FFC-C7EF-CC4F-B772-F2260F24E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55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DF64-79E8-F24E-B934-45D634539CB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FFC-C7EF-CC4F-B772-F2260F24E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2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DF64-79E8-F24E-B934-45D634539CB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FFC-C7EF-CC4F-B772-F2260F24E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8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DF64-79E8-F24E-B934-45D634539CB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FFC-C7EF-CC4F-B772-F2260F24E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8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DF64-79E8-F24E-B934-45D634539CB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FFC-C7EF-CC4F-B772-F2260F24E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5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DF64-79E8-F24E-B934-45D634539CB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93FFC-C7EF-CC4F-B772-F2260F24E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3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BDF64-79E8-F24E-B934-45D634539CB5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93FFC-C7EF-CC4F-B772-F2260F24E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8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66402"/>
          </a:xfrm>
        </p:spPr>
        <p:txBody>
          <a:bodyPr/>
          <a:lstStyle/>
          <a:p>
            <a:r>
              <a:rPr lang="en-US" b="1" u="sng" dirty="0" smtClean="0"/>
              <a:t>Anabolic Steroids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51" y="966402"/>
            <a:ext cx="8474550" cy="33685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Increases testosterone hormone within the body allowing quicker recovery and an increase in muscle mass.</a:t>
            </a:r>
          </a:p>
          <a:p>
            <a:pPr marL="0" indent="0">
              <a:buNone/>
            </a:pPr>
            <a:r>
              <a:rPr lang="en-US" sz="2800" dirty="0" smtClean="0"/>
              <a:t>Anabolic steroids can increase protein synthesis helping to develop lean muscle mass. </a:t>
            </a:r>
          </a:p>
          <a:p>
            <a:pPr marL="0" indent="0">
              <a:buNone/>
            </a:pPr>
            <a:r>
              <a:rPr lang="en-US" sz="2800" dirty="0" smtClean="0"/>
              <a:t>Sports that require explosive movements of maximal effort are prone to athletes taking anabolic steroids.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8000"/>
                </a:solidFill>
              </a:rPr>
              <a:t>A sport example of an athlete using anabolic could be a 100m sprinter to increase his explosive speed out of the blocks. This would allow him to get to his top speed quicker and perform at a higher level.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121159"/>
            <a:ext cx="388376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Advantages of taking </a:t>
            </a:r>
          </a:p>
          <a:p>
            <a:pPr algn="ctr"/>
            <a:r>
              <a:rPr lang="en-US" sz="2400" b="1" u="sng" dirty="0" smtClean="0"/>
              <a:t>Anabolic Steroids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Increases muscle mass (size and girth)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Allow them to train harder &amp; for longer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Speed up recovery time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Develop explosive power &amp; strength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18004" y="4058001"/>
            <a:ext cx="427951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Disadvantages (risk) of </a:t>
            </a:r>
          </a:p>
          <a:p>
            <a:pPr algn="ctr"/>
            <a:r>
              <a:rPr lang="en-US" sz="2400" b="1" u="sng" dirty="0" smtClean="0"/>
              <a:t>Taking Anabolic Steroids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Mood swings, anxiety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Increased aggression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Liver damage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Heart disease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Can cause infertility</a:t>
            </a:r>
            <a:endParaRPr lang="en-US" dirty="0"/>
          </a:p>
        </p:txBody>
      </p:sp>
      <p:pic>
        <p:nvPicPr>
          <p:cNvPr id="6" name="Picture 5" descr="Image result for sprinter steroi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319" y="4590696"/>
            <a:ext cx="1408213" cy="176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976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12"/>
            <a:ext cx="8229600" cy="855955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Beta-Blockers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244" y="883567"/>
            <a:ext cx="9019756" cy="4790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Beta-Blockers block the effects of the adrenaline hormone helping slow down the heart rate. This can be used to settle nerves and have a calming effect on the performer. </a:t>
            </a:r>
            <a:r>
              <a:rPr lang="en-US" sz="2800" dirty="0" smtClean="0"/>
              <a:t>Performers that suffer with anxiety and pre-performance nerves could take Beta-Blockers to reduce these effects. A </a:t>
            </a:r>
            <a:r>
              <a:rPr lang="en-US" sz="2800" dirty="0" smtClean="0">
                <a:solidFill>
                  <a:srgbClr val="008000"/>
                </a:solidFill>
              </a:rPr>
              <a:t>sporting example of an athlete taking Beta-Blockers would be a archer taking the drug to steady her hands to make better shots in a competition.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98184" y="4091926"/>
            <a:ext cx="42795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Disadvantages (risk) of </a:t>
            </a:r>
          </a:p>
          <a:p>
            <a:pPr algn="ctr"/>
            <a:r>
              <a:rPr lang="en-US" sz="2400" b="1" u="sng" dirty="0" smtClean="0"/>
              <a:t>Taking Beta-Blockers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Unnaturally slows the heart rate (therefor oxygen delivery)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Lowering of blood pressure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Sleep disturbance leading to tiredness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80410"/>
            <a:ext cx="42795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Advantages of taking </a:t>
            </a:r>
          </a:p>
          <a:p>
            <a:pPr algn="ctr"/>
            <a:r>
              <a:rPr lang="en-US" sz="2400" b="1" u="sng" dirty="0" smtClean="0"/>
              <a:t>Beta-Blockers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Have a calming effect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Reduce muscle tremor/shaking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Reduce nerves and anxiety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Allow performer to remain in control</a:t>
            </a:r>
            <a:endParaRPr lang="en-US" dirty="0"/>
          </a:p>
        </p:txBody>
      </p:sp>
      <p:pic>
        <p:nvPicPr>
          <p:cNvPr id="1026" name="Picture 2" descr="Image result for archer olymp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087" y="5126513"/>
            <a:ext cx="1604978" cy="1095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160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12"/>
            <a:ext cx="8229600" cy="855955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Diuretics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244" y="883567"/>
            <a:ext cx="9019756" cy="4790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3366FF"/>
                </a:solidFill>
              </a:rPr>
              <a:t>Diuretics are a drug that increases the rate of urination, so increasing the amount of fluid the body loses</a:t>
            </a:r>
            <a:r>
              <a:rPr lang="en-US" sz="2400" dirty="0" smtClean="0">
                <a:solidFill>
                  <a:srgbClr val="000000"/>
                </a:solidFill>
              </a:rPr>
              <a:t>. Diuretics do not directly improve performance so are not banned because of this, they are banned for their other uses.</a:t>
            </a:r>
            <a:endParaRPr lang="en-US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Diuretics can be used to mask other PED’s that have been taken as this drug can ‘flush’ it out of the system, however rarely entirely. A </a:t>
            </a:r>
            <a:r>
              <a:rPr lang="en-US" sz="2400" dirty="0" smtClean="0">
                <a:solidFill>
                  <a:srgbClr val="008000"/>
                </a:solidFill>
              </a:rPr>
              <a:t>sporting example of an athlete taking Diuretics could be a boxer trying to make a low weight. The drug would mean he urinate and lose weight.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55158" y="4218367"/>
            <a:ext cx="33374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Disadvantages (risk) of </a:t>
            </a:r>
          </a:p>
          <a:p>
            <a:pPr algn="ctr"/>
            <a:r>
              <a:rPr lang="en-US" sz="2400" b="1" u="sng" dirty="0" smtClean="0"/>
              <a:t>Taking Diuretics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Dehydration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Nausea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Headaches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Heart/kidney failure</a:t>
            </a:r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4244" y="4227401"/>
            <a:ext cx="3505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Advantages of taking </a:t>
            </a:r>
          </a:p>
          <a:p>
            <a:pPr algn="ctr"/>
            <a:r>
              <a:rPr lang="en-US" sz="2400" b="1" u="sng" dirty="0" smtClean="0"/>
              <a:t>Diuretics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Achieve quick weight loss (due to loss of fluid)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Mask other PED’s taken making them difficult to detect</a:t>
            </a:r>
            <a:endParaRPr lang="en-US" dirty="0"/>
          </a:p>
        </p:txBody>
      </p:sp>
      <p:pic>
        <p:nvPicPr>
          <p:cNvPr id="2050" name="Picture 2" descr="Image result for boxing weigh 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485" y="4110725"/>
            <a:ext cx="1560369" cy="254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11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12"/>
            <a:ext cx="8229600" cy="855955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Narcotic Analgesics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244" y="883567"/>
            <a:ext cx="9019756" cy="4790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3366FF"/>
                </a:solidFill>
              </a:rPr>
              <a:t>Narcotic Analgesics are designed to relieve pain temporarily. They act on the brain and spinal cord to dampen the effect of the pain stimuli</a:t>
            </a:r>
            <a:r>
              <a:rPr lang="en-US" sz="2400" dirty="0" smtClean="0">
                <a:solidFill>
                  <a:srgbClr val="000000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2400" dirty="0" smtClean="0"/>
              <a:t>Narcotic Analgesics are often used to mask the pain of injuries and can be used to increase a performers pain threshold. This drug can give a sense of euphoria.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008000"/>
                </a:solidFill>
              </a:rPr>
              <a:t>A gymnast might take Narcotic Analgesics after picking up an ankle sprain in training. They would then still be able to train leading up to an important competition.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60235" y="3994566"/>
            <a:ext cx="368376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Disadvantages (risk) of </a:t>
            </a:r>
          </a:p>
          <a:p>
            <a:pPr algn="ctr"/>
            <a:r>
              <a:rPr lang="en-US" sz="2400" b="1" u="sng" dirty="0" smtClean="0"/>
              <a:t>Taking Narcotic Analgesics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Addictive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/>
              <a:t>Anxiety/depression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/>
              <a:t>Nausea/sickness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/>
              <a:t>Concentration loss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/>
              <a:t>Further damage to injured area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/>
              <a:t>Kidney &amp; liver damage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4244" y="4175170"/>
            <a:ext cx="300752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Advantages of taking </a:t>
            </a:r>
          </a:p>
          <a:p>
            <a:pPr algn="ctr"/>
            <a:r>
              <a:rPr lang="en-US" sz="2400" b="1" u="sng" dirty="0" smtClean="0"/>
              <a:t>Narcotic Analgesics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Mask pain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Increase pain threshold to carry on performing</a:t>
            </a:r>
            <a:endParaRPr lang="en-US" dirty="0"/>
          </a:p>
        </p:txBody>
      </p:sp>
      <p:pic>
        <p:nvPicPr>
          <p:cNvPr id="3074" name="Picture 2" descr="Image result for training inju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773" y="4216734"/>
            <a:ext cx="2116932" cy="2116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35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12"/>
            <a:ext cx="8229600" cy="855955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Peptide Hormones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244" y="883567"/>
            <a:ext cx="9019756" cy="5974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3366FF"/>
                </a:solidFill>
              </a:rPr>
              <a:t>Peptide Hormones are a natural hormones however more can be generated by drugs. This creates muscle growth and will help reduce injury time.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Peptide hormones has similar effects to anabolic steroids for muscle growth and assist in recovery from injury.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A sporting example of using Peptide Hormones would be a body builder after exercising could lift heavier weights, recover quicker and remove lactic acid from the muscles quicker.</a:t>
            </a:r>
          </a:p>
          <a:p>
            <a:pPr marL="0" indent="0" algn="ctr">
              <a:buNone/>
            </a:pPr>
            <a:r>
              <a:rPr lang="en-US" sz="3600" b="1" u="sng" dirty="0" smtClean="0">
                <a:solidFill>
                  <a:srgbClr val="000000"/>
                </a:solidFill>
              </a:rPr>
              <a:t>Erythropoietin (EPO)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3366FF"/>
                </a:solidFill>
              </a:rPr>
              <a:t>Generates more red blood cells in body therefore being able to carry more oxygen cells in the blood stream. </a:t>
            </a:r>
            <a:r>
              <a:rPr lang="en-US" sz="2000" dirty="0" smtClean="0">
                <a:solidFill>
                  <a:srgbClr val="000000"/>
                </a:solidFill>
              </a:rPr>
              <a:t>This drug </a:t>
            </a:r>
            <a:r>
              <a:rPr lang="en-US" sz="2000" dirty="0" smtClean="0">
                <a:solidFill>
                  <a:srgbClr val="008000"/>
                </a:solidFill>
              </a:rPr>
              <a:t>appeals to endurance athletes such as cyclists as they can continue to work at a high level for longer.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4490" y="4991632"/>
            <a:ext cx="427951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Disadvantages (risk) of </a:t>
            </a:r>
          </a:p>
          <a:p>
            <a:pPr algn="ctr"/>
            <a:r>
              <a:rPr lang="en-US" sz="2400" b="1" u="sng" dirty="0" smtClean="0"/>
              <a:t>Taking EPO/ Peptide H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Thickens blood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/>
              <a:t>Increase blood pressure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/>
              <a:t>Increased risk of cardiac failure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/>
              <a:t>Risk of stroke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6601" y="4991632"/>
            <a:ext cx="427951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Advantages (risk) of </a:t>
            </a:r>
          </a:p>
          <a:p>
            <a:pPr algn="ctr"/>
            <a:r>
              <a:rPr lang="en-US" sz="2400" b="1" u="sng" dirty="0" smtClean="0"/>
              <a:t>Taking EPO/Peptide H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Increase oxygen levels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/>
              <a:t>Decrease recovery time</a:t>
            </a:r>
          </a:p>
          <a:p>
            <a:pPr marL="342900" indent="-342900">
              <a:buFont typeface="Arial"/>
              <a:buChar char="•"/>
            </a:pPr>
            <a:r>
              <a:rPr lang="en-US" sz="1600" dirty="0" smtClean="0"/>
              <a:t>Increase muscle growth</a:t>
            </a:r>
          </a:p>
        </p:txBody>
      </p:sp>
    </p:spTree>
    <p:extLst>
      <p:ext uri="{BB962C8B-B14F-4D97-AF65-F5344CB8AC3E}">
        <p14:creationId xmlns:p14="http://schemas.microsoft.com/office/powerpoint/2010/main" val="3821536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12"/>
            <a:ext cx="8229600" cy="855955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Growth Hormone (GH)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244" y="883567"/>
            <a:ext cx="9019756" cy="5974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3366FF"/>
                </a:solidFill>
              </a:rPr>
              <a:t>Growth hormone is taken by some athletes to improve their muscle development. </a:t>
            </a:r>
            <a:r>
              <a:rPr lang="en-US" sz="2000" dirty="0" smtClean="0"/>
              <a:t>This drug is often taken as an alternative to anabolic steroids as there are less detectable side effects than steroids.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A sporting example of a performer using Growth Hormones would be boxer moving a weight division and as a result wanting to increase his muscle size.</a:t>
            </a:r>
          </a:p>
          <a:p>
            <a:pPr marL="0" indent="0" algn="ctr">
              <a:buNone/>
            </a:pP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70084" y="4608629"/>
            <a:ext cx="427951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Disadvantages (risk) of </a:t>
            </a:r>
          </a:p>
          <a:p>
            <a:pPr algn="ctr"/>
            <a:r>
              <a:rPr lang="en-US" sz="2800" b="1" u="sng" dirty="0" smtClean="0"/>
              <a:t>Growth Hormones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Swelling of limbs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For men, enlargement of breast tissue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Joint &amp; muscle pain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2966748"/>
            <a:ext cx="427951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Advantages (risk) of </a:t>
            </a:r>
          </a:p>
          <a:p>
            <a:pPr algn="ctr"/>
            <a:r>
              <a:rPr lang="en-US" sz="2800" b="1" u="sng" dirty="0" smtClean="0"/>
              <a:t>Growth Hormones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Increase muscle size and strength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Increase power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Less obvious to track (catch out)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Less risks than anabolic steroids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</p:txBody>
      </p:sp>
      <p:pic>
        <p:nvPicPr>
          <p:cNvPr id="4098" name="Picture 2" descr="Image result for muscle sprin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045" y="3095073"/>
            <a:ext cx="1220745" cy="148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muscle sprin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640" y="4298965"/>
            <a:ext cx="1091334" cy="2075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mage result for muscle sprint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455" y="5336628"/>
            <a:ext cx="876300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973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12"/>
            <a:ext cx="8229600" cy="855955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Stimulants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244" y="883567"/>
            <a:ext cx="9019756" cy="4790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Beta-Blockers block the effects of the adrenaline hormone helping slow down the heart rate. This can be used to settle nerves and have a calming effect on the performer. </a:t>
            </a:r>
            <a:r>
              <a:rPr lang="en-US" sz="2800" dirty="0" smtClean="0"/>
              <a:t>Performers that suffer with anxiety and pre-performance nerves could take Beta-Blockers to reduce these effects. A </a:t>
            </a:r>
            <a:r>
              <a:rPr lang="en-US" sz="2800" dirty="0" smtClean="0">
                <a:solidFill>
                  <a:srgbClr val="008000"/>
                </a:solidFill>
              </a:rPr>
              <a:t>sporting example of an athlete taking Beta-Blockers would be a archer taking the drug to steady her hands to make better shots in a competition.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88734" y="4681575"/>
            <a:ext cx="42795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Disadvantages (risk) of </a:t>
            </a:r>
          </a:p>
          <a:p>
            <a:pPr algn="ctr"/>
            <a:r>
              <a:rPr lang="en-US" sz="2400" b="1" u="sng" dirty="0" smtClean="0"/>
              <a:t>Stimulants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Difficulty sleeping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cause anxiety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Increases heart rate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 blood pressure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704662"/>
            <a:ext cx="427951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Advantages of taking </a:t>
            </a:r>
          </a:p>
          <a:p>
            <a:pPr algn="ctr"/>
            <a:r>
              <a:rPr lang="en-US" sz="2400" b="1" u="sng" dirty="0" smtClean="0"/>
              <a:t>Stimulants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Heighten senses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Increase reaction time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Feel like your in ‘the zone’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</p:txBody>
      </p:sp>
      <p:pic>
        <p:nvPicPr>
          <p:cNvPr id="5122" name="Picture 2" descr="Image result for swimmers on starting bloc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466" y="4125797"/>
            <a:ext cx="1661224" cy="111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274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12"/>
            <a:ext cx="8229600" cy="855955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Blood Doping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933" y="883567"/>
            <a:ext cx="9019756" cy="4790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3366FF"/>
                </a:solidFill>
              </a:rPr>
              <a:t>Blood doping is banned process NOT a banned substance. Blood doping involves boosting the number of red blood cells in the blood stream in order to improve performance.</a:t>
            </a:r>
          </a:p>
          <a:p>
            <a:pPr marL="0" indent="0">
              <a:buNone/>
            </a:pPr>
            <a:r>
              <a:rPr lang="en-US" sz="2000" dirty="0" smtClean="0"/>
              <a:t>Red blood cells carry oxygen to working muscles and this improves your aerobic capacity &amp; Vo2 max therefore your endurance.  Players remove up to 2 pints of oxygenated blood, freeze it and then before a competition will defrost it and put it back into the blood stream. </a:t>
            </a:r>
            <a:r>
              <a:rPr lang="en-US" sz="2000" dirty="0" smtClean="0">
                <a:solidFill>
                  <a:srgbClr val="00B050"/>
                </a:solidFill>
              </a:rPr>
              <a:t>A sporting example of blood doping benefitting the performer is a marathon runner putting oxygenated blood back into his blood stream before a race improving his endurance ability by up to 20% meaning he wins the race.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4671201"/>
            <a:ext cx="427951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Disadvantages (risk) of Blood Doping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Thickens the blood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Increased risk of blood clots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Increased risk of heart failure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Raised blood pressure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2212" y="4055648"/>
            <a:ext cx="427951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/>
              <a:t>Advantages of</a:t>
            </a:r>
            <a:r>
              <a:rPr lang="en-US" sz="2000" b="1" u="sng" dirty="0"/>
              <a:t> </a:t>
            </a:r>
            <a:r>
              <a:rPr lang="en-US" sz="2000" b="1" u="sng" dirty="0" smtClean="0"/>
              <a:t>Blood Doping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Increased red blood cell count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Increased aerobic capacity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Increase endurance ability</a:t>
            </a:r>
          </a:p>
        </p:txBody>
      </p:sp>
      <p:pic>
        <p:nvPicPr>
          <p:cNvPr id="6146" name="Picture 2" descr="Image result for tour de fr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399" y="5369523"/>
            <a:ext cx="2015510" cy="126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802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1067</Words>
  <Application>Microsoft Office PowerPoint</Application>
  <PresentationFormat>On-screen Show (4:3)</PresentationFormat>
  <Paragraphs>117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Anabolic Steroids</vt:lpstr>
      <vt:lpstr>Beta-Blockers</vt:lpstr>
      <vt:lpstr>Diuretics</vt:lpstr>
      <vt:lpstr>Narcotic Analgesics</vt:lpstr>
      <vt:lpstr>Peptide Hormones</vt:lpstr>
      <vt:lpstr>Growth Hormone (GH)</vt:lpstr>
      <vt:lpstr>Stimulants</vt:lpstr>
      <vt:lpstr>Blood Doping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Anabolic Steroids</dc:title>
  <dc:creator>Richard Moody</dc:creator>
  <cp:lastModifiedBy>Rich</cp:lastModifiedBy>
  <cp:revision>13</cp:revision>
  <dcterms:created xsi:type="dcterms:W3CDTF">2017-10-09T21:51:14Z</dcterms:created>
  <dcterms:modified xsi:type="dcterms:W3CDTF">2019-01-27T23:08:31Z</dcterms:modified>
</cp:coreProperties>
</file>