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3" r:id="rId5"/>
    <p:sldId id="264" r:id="rId6"/>
    <p:sldId id="259" r:id="rId7"/>
    <p:sldId id="262" r:id="rId8"/>
    <p:sldId id="261" r:id="rId9"/>
    <p:sldId id="266" r:id="rId10"/>
    <p:sldId id="267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RaGUW1d0w8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Thursday, 24 September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Centre of Mass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  <a:endParaRPr lang="en-GB" sz="3200" dirty="0"/>
          </a:p>
          <a:p>
            <a:r>
              <a:rPr lang="en-GB" sz="3200" dirty="0"/>
              <a:t>Why do you think formula one cars need to be as low to the ground as possible?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77DCC5-454C-4FC0-A1D5-6AFF440DC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179" y="4434442"/>
            <a:ext cx="574357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9030D-A8D4-4716-A3FB-729577196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6CD0E-D468-4FAD-9DFA-597F17AC7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710860-0B69-4A96-A9D3-E33D28E90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85" y="1435395"/>
            <a:ext cx="11135963" cy="383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3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Describe how you would find the centre of mass of an irregular object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Where is the centre of mass of your exit ticket?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Why does a suspended object come to rest with the centre of mass directly below the point of suspension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Define centre of mass as the point at which mass is thought to be concentrated. </a:t>
            </a:r>
          </a:p>
          <a:p>
            <a:pPr marL="0" indent="0">
              <a:buNone/>
            </a:pPr>
            <a:r>
              <a:rPr lang="en-GB" sz="3200" dirty="0"/>
              <a:t>Describe an experimental technique to determine the centre of mass of a symmetrical and irregular object.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Explain why a suspended object comes to rest with the centre of mass directly below the point of suspension in terms of balanced forces.</a:t>
            </a:r>
          </a:p>
          <a:p>
            <a:pPr marL="0" indent="0">
              <a:buNone/>
            </a:pPr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B187-C1D5-4743-85DD-F656F668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Centre of Mass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E3CFB-7238-4DA9-BA57-88F08F12A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weight of an object may be considered to act at a single point referred to as the object’s ‘centre of mass’.</a:t>
            </a:r>
          </a:p>
          <a:p>
            <a:r>
              <a:rPr lang="en-GB" dirty="0"/>
              <a:t>Depending on the object's shape, its centre of mass can be inside or outside it. </a:t>
            </a:r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7DD7704A-42B3-4ABB-8138-0E6C780B23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89" b="19257"/>
          <a:stretch/>
        </p:blipFill>
        <p:spPr>
          <a:xfrm>
            <a:off x="2546068" y="3784921"/>
            <a:ext cx="7099863" cy="287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3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17393-108D-4267-9DA2-1D649A63B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Suspended Equilibrium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A038B-D08E-478F-8EB4-5B2C0866A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04860" cy="4351338"/>
          </a:xfrm>
        </p:spPr>
        <p:txBody>
          <a:bodyPr/>
          <a:lstStyle/>
          <a:p>
            <a:r>
              <a:rPr lang="en-GB" sz="3600" dirty="0">
                <a:latin typeface="Comic Sans MS" panose="030F0702030302020204" pitchFamily="66" charset="0"/>
              </a:rPr>
              <a:t>If suspended, a body will come to rest with its centre of mass directly below the point of suspension.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The object is then in </a:t>
            </a:r>
            <a:r>
              <a:rPr lang="en-GB" sz="3600" i="1" u="sng" dirty="0">
                <a:latin typeface="Comic Sans MS" panose="030F0702030302020204" pitchFamily="66" charset="0"/>
              </a:rPr>
              <a:t>equilibrium.</a:t>
            </a:r>
          </a:p>
          <a:p>
            <a:endParaRPr lang="en-GB" dirty="0"/>
          </a:p>
        </p:txBody>
      </p:sp>
      <p:pic>
        <p:nvPicPr>
          <p:cNvPr id="4" name="Picture 6" descr="http://www.jimmcdowall.org.uk/assets/images/autogen/a_The_Hanging_Basket.jpg">
            <a:extLst>
              <a:ext uri="{FF2B5EF4-FFF2-40B4-BE49-F238E27FC236}">
                <a16:creationId xmlns:a16="http://schemas.microsoft.com/office/drawing/2014/main" id="{0678BEEB-EED2-4F93-9245-9F0D74B88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192" y="953662"/>
            <a:ext cx="3633781" cy="48551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844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36A6E-96F2-4778-81B1-ABDDC353B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6B866-159B-40F5-85A9-ADDAC48EC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76058" cy="4351338"/>
          </a:xfrm>
        </p:spPr>
        <p:txBody>
          <a:bodyPr/>
          <a:lstStyle/>
          <a:p>
            <a:r>
              <a:rPr lang="en-GB" sz="3600" dirty="0">
                <a:latin typeface="Comic Sans MS" panose="030F0702030302020204" pitchFamily="66" charset="0"/>
              </a:rPr>
              <a:t>If the object is turned from this position and then released, it will swing back to its equilibrium position.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This is because the weight has a turning effect.</a:t>
            </a:r>
          </a:p>
          <a:p>
            <a:endParaRPr lang="en-GB" dirty="0"/>
          </a:p>
        </p:txBody>
      </p:sp>
      <p:pic>
        <p:nvPicPr>
          <p:cNvPr id="4" name="Picture 2" descr="C:\Users\Dawn\Documents\imagesCA8YZPSL.jpg">
            <a:extLst>
              <a:ext uri="{FF2B5EF4-FFF2-40B4-BE49-F238E27FC236}">
                <a16:creationId xmlns:a16="http://schemas.microsoft.com/office/drawing/2014/main" id="{5D16F8DC-F2C9-4BFE-A0F9-1210EB1FA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2144" y="1246156"/>
            <a:ext cx="3880752" cy="3857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460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B2B36-98C0-462C-AD3C-0432758DA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Symmetrical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70585-6C6F-4FFA-B705-AF90DAC2B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The centre of mass of a symmetrical body is along the axis of symmetry</a:t>
            </a:r>
          </a:p>
          <a:p>
            <a:r>
              <a:rPr lang="en-GB" dirty="0">
                <a:latin typeface="Comic Sans MS" panose="030F0702030302020204" pitchFamily="66" charset="0"/>
              </a:rPr>
              <a:t>If a body has more than one line of symmetry it is where the axes of symmetry meet</a:t>
            </a:r>
          </a:p>
          <a:p>
            <a:endParaRPr lang="en-GB" dirty="0"/>
          </a:p>
        </p:txBody>
      </p:sp>
      <p:pic>
        <p:nvPicPr>
          <p:cNvPr id="4" name="Picture 2" descr="C:\Users\Dawn\Documents\Untitled.jpg">
            <a:extLst>
              <a:ext uri="{FF2B5EF4-FFF2-40B4-BE49-F238E27FC236}">
                <a16:creationId xmlns:a16="http://schemas.microsoft.com/office/drawing/2014/main" id="{E7C24959-0608-44EB-B4FC-F36647840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6397" y="3753771"/>
            <a:ext cx="5266405" cy="2423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418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E9C07-84C3-47B2-BC08-8D29BA4BF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Irregular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100BC-FF01-4810-9BF2-A00625403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57081" cy="4351338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Rest the card/paper, freely suspended</a:t>
            </a:r>
          </a:p>
          <a:p>
            <a:r>
              <a:rPr lang="en-GB" dirty="0">
                <a:latin typeface="Comic Sans MS" panose="030F0702030302020204" pitchFamily="66" charset="0"/>
              </a:rPr>
              <a:t>Add a plumb line</a:t>
            </a:r>
          </a:p>
          <a:p>
            <a:r>
              <a:rPr lang="en-GB" dirty="0">
                <a:latin typeface="Comic Sans MS" panose="030F0702030302020204" pitchFamily="66" charset="0"/>
              </a:rPr>
              <a:t>Draw a vertical line on the card from the rod downwards</a:t>
            </a:r>
          </a:p>
          <a:p>
            <a:r>
              <a:rPr lang="en-GB" dirty="0">
                <a:latin typeface="Comic Sans MS" panose="030F0702030302020204" pitchFamily="66" charset="0"/>
              </a:rPr>
              <a:t>Repeat by suspending the card from another point</a:t>
            </a:r>
          </a:p>
          <a:p>
            <a:r>
              <a:rPr lang="en-GB" dirty="0">
                <a:latin typeface="Comic Sans MS" panose="030F0702030302020204" pitchFamily="66" charset="0"/>
              </a:rPr>
              <a:t>The centre of mass is where the two lines meet.</a:t>
            </a:r>
          </a:p>
          <a:p>
            <a:endParaRPr lang="en-GB" dirty="0"/>
          </a:p>
        </p:txBody>
      </p:sp>
      <p:pic>
        <p:nvPicPr>
          <p:cNvPr id="4" name="Picture 2" descr="C:\Users\Dawn\Documents\Untitled.jpg">
            <a:extLst>
              <a:ext uri="{FF2B5EF4-FFF2-40B4-BE49-F238E27FC236}">
                <a16:creationId xmlns:a16="http://schemas.microsoft.com/office/drawing/2014/main" id="{790603AD-F835-47E0-A293-C9353CA0D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5145" y="814766"/>
            <a:ext cx="3857652" cy="47287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7152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390570-3082-4AA4-9C72-1B0E8A1FDAE5}"/>
              </a:ext>
            </a:extLst>
          </p:cNvPr>
          <p:cNvSpPr txBox="1"/>
          <p:nvPr/>
        </p:nvSpPr>
        <p:spPr>
          <a:xfrm>
            <a:off x="358815" y="368887"/>
            <a:ext cx="1112327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Comic Sans MS" panose="030F0702030302020204" pitchFamily="66" charset="0"/>
              </a:rPr>
              <a:t>It is possible for a person to change the position of their centre of mass?</a:t>
            </a:r>
            <a:endParaRPr lang="en-GB" sz="4800" b="1" u="sng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AAAFA36-6D18-4806-AC67-2F00EEB14E17}"/>
              </a:ext>
            </a:extLst>
          </p:cNvPr>
          <p:cNvSpPr txBox="1">
            <a:spLocks/>
          </p:cNvSpPr>
          <p:nvPr/>
        </p:nvSpPr>
        <p:spPr>
          <a:xfrm>
            <a:off x="730235" y="3429000"/>
            <a:ext cx="12025336" cy="3569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  <a:hlinkClick r:id="rId2"/>
              </a:rPr>
              <a:t>https://www.youtube.com/watch?v=RaGUW1d0w8g</a:t>
            </a: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56C90E-0F63-4AE9-B068-E77E288BB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8048" y="2009775"/>
            <a:ext cx="4200525" cy="2838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145BAB-70EC-4042-8A2A-C8509E3CAA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2729" y="2039658"/>
            <a:ext cx="35528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DFFA-7BEF-413C-8F7D-F6E978054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B46B6-9472-4AE0-90BF-D619A7B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990904-DEEF-43C8-A5C6-CB00F96AB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274" y="1186860"/>
            <a:ext cx="7635949" cy="473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18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347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PowerPoint Presentation</vt:lpstr>
      <vt:lpstr>Progress Indicators</vt:lpstr>
      <vt:lpstr>Centre of Mass</vt:lpstr>
      <vt:lpstr>Suspended Equilibrium</vt:lpstr>
      <vt:lpstr>PowerPoint Presentation</vt:lpstr>
      <vt:lpstr>Symmetrical objects</vt:lpstr>
      <vt:lpstr>Irregular Objects</vt:lpstr>
      <vt:lpstr>PowerPoint Presentation</vt:lpstr>
      <vt:lpstr>Task</vt:lpstr>
      <vt:lpstr>PowerPoint Presentation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9</cp:revision>
  <dcterms:created xsi:type="dcterms:W3CDTF">2019-11-05T19:03:23Z</dcterms:created>
  <dcterms:modified xsi:type="dcterms:W3CDTF">2020-09-24T07:29:00Z</dcterms:modified>
</cp:coreProperties>
</file>