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6" r:id="rId5"/>
    <p:sldId id="269" r:id="rId6"/>
    <p:sldId id="270" r:id="rId7"/>
    <p:sldId id="271" r:id="rId8"/>
    <p:sldId id="272" r:id="rId9"/>
    <p:sldId id="273" r:id="rId10"/>
    <p:sldId id="275" r:id="rId11"/>
    <p:sldId id="274" r:id="rId12"/>
    <p:sldId id="276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feature=fvwp&amp;v=y2Q4OpGCfME&amp;NR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Thursday, 24 September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Work Done and Energy Transfer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3" y="2076893"/>
            <a:ext cx="113626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r>
              <a:rPr lang="en-GB" sz="3200" dirty="0"/>
              <a:t>Define centre of mass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2667B-5FAE-41D9-AADB-404AC8FE2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4091"/>
            <a:ext cx="10515600" cy="5852872"/>
          </a:xfrm>
        </p:spPr>
        <p:txBody>
          <a:bodyPr/>
          <a:lstStyle/>
          <a:p>
            <a:r>
              <a:rPr lang="en-GB" sz="4000" dirty="0"/>
              <a:t>Two main types of work can be done- work done against a force and work done in heating</a:t>
            </a:r>
          </a:p>
          <a:p>
            <a:r>
              <a:rPr lang="en-GB" dirty="0">
                <a:hlinkClick r:id="rId2"/>
              </a:rPr>
              <a:t>http://www.youtube.com/watch?feature=fvwp&amp;v=y2Q4OpGCfME&amp;NR=1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47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80ED6-5953-41B9-A736-F92818F92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26126"/>
          </a:xfrm>
        </p:spPr>
        <p:txBody>
          <a:bodyPr>
            <a:normAutofit fontScale="90000"/>
          </a:bodyPr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C3F6F-92EA-480B-9A86-32DFCF1CD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463" y="603581"/>
            <a:ext cx="11945073" cy="6156034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600" dirty="0"/>
              <a:t>A builder pushed a wheelbarrow a distance of 5M across flat ground with a force of 50N. Calculate the work done.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A car is brought to a standstill when the driver applies the brakes.  Explain why the brakes get warm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600" dirty="0"/>
              <a:t>The car travelled 20M after the brakes were applied. The braking force on the car was 7000N, calculate the work done by the braking force.</a:t>
            </a:r>
          </a:p>
          <a:p>
            <a:pPr marL="0" indent="0">
              <a:buNone/>
            </a:pPr>
            <a:r>
              <a:rPr lang="en-GB" sz="3600" dirty="0"/>
              <a:t>Calculate work done when</a:t>
            </a:r>
          </a:p>
          <a:p>
            <a:pPr marL="742950" indent="-742950">
              <a:buFont typeface="+mj-lt"/>
              <a:buAutoNum type="arabicPeriod" startAt="4"/>
            </a:pPr>
            <a:r>
              <a:rPr lang="en-GB" sz="3600" dirty="0"/>
              <a:t>A force of 20N makes an object move 4.8M </a:t>
            </a:r>
          </a:p>
          <a:p>
            <a:pPr marL="742950" indent="-742950">
              <a:buFont typeface="+mj-lt"/>
              <a:buAutoNum type="arabicPeriod" startAt="4"/>
            </a:pPr>
            <a:r>
              <a:rPr lang="en-GB" sz="3600" dirty="0"/>
              <a:t>An object of weight 80N is raised to a height of 1.2M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541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72855-947A-4D9D-AC2E-6EB668958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E5E6B-0F79-485D-ACE3-295A721A5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dirty="0"/>
              <a:t>50N x 5M= 250J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Friction between the brake pads and the wheel discs make the pads and the discs get hot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7000N x 20M= 140000J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20N x 4.8M= 96J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80N x 1.2=96J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25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FB289-4344-4BBB-B7F9-D76C5B6F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5F439-3439-49AD-8821-C40ED5183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point in an object where mass is thought to be concentrated.</a:t>
            </a:r>
          </a:p>
        </p:txBody>
      </p:sp>
    </p:spTree>
    <p:extLst>
      <p:ext uri="{BB962C8B-B14F-4D97-AF65-F5344CB8AC3E}">
        <p14:creationId xmlns:p14="http://schemas.microsoft.com/office/powerpoint/2010/main" val="352832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</a:pPr>
            <a:r>
              <a:rPr lang="en-GB" sz="3200" dirty="0"/>
              <a:t>Recall and apply W=Fs</a:t>
            </a:r>
          </a:p>
          <a:p>
            <a:pPr marL="0" indent="0">
              <a:buNone/>
            </a:pPr>
            <a:r>
              <a:rPr lang="en-GB" sz="3200" dirty="0"/>
              <a:t>Describe energy transfers when work is done</a:t>
            </a:r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Explain why work done can cause a rise in temperature</a:t>
            </a:r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883E-EBDF-4517-8D86-82F446C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41" y="99311"/>
            <a:ext cx="5668926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8509-283E-4606-89D7-A81A6A34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r>
              <a:rPr lang="en-GB" sz="4400" dirty="0"/>
              <a:t>Work is a transfer in energy</a:t>
            </a:r>
          </a:p>
        </p:txBody>
      </p:sp>
    </p:spTree>
    <p:extLst>
      <p:ext uri="{BB962C8B-B14F-4D97-AF65-F5344CB8AC3E}">
        <p14:creationId xmlns:p14="http://schemas.microsoft.com/office/powerpoint/2010/main" val="118360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A5B07-5B7F-4900-9ED2-AB284B667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of these people does the most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DC843-5A29-4E35-8B82-A3E659E0A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2F1E1502-924B-465F-863F-DA5D4F0D1D50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553" y="2492637"/>
            <a:ext cx="2619375" cy="2619375"/>
          </a:xfrm>
          <a:prstGeom prst="rect">
            <a:avLst/>
          </a:prstGeom>
        </p:spPr>
      </p:pic>
      <p:pic>
        <p:nvPicPr>
          <p:cNvPr id="5" name="Content Placeholder 9">
            <a:extLst>
              <a:ext uri="{FF2B5EF4-FFF2-40B4-BE49-F238E27FC236}">
                <a16:creationId xmlns:a16="http://schemas.microsoft.com/office/drawing/2014/main" id="{79563D9A-06DD-4A8B-AAA1-439238E26C3E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2009" y="2078038"/>
            <a:ext cx="3076575" cy="384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7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8BE02-B6A6-4A65-ABDC-DC7E623D5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9314C-4EB3-4E46-9774-83A3D7767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59" y="1820009"/>
            <a:ext cx="8508357" cy="4351338"/>
          </a:xfrm>
        </p:spPr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If you apply a force over a given distance then you have done work.</a:t>
            </a:r>
          </a:p>
          <a:p>
            <a:endParaRPr lang="en-GB" altLang="en-US" dirty="0">
              <a:latin typeface="Comic Sans MS" panose="030F0702030302020204" pitchFamily="66" charset="0"/>
            </a:endParaRPr>
          </a:p>
          <a:p>
            <a:r>
              <a:rPr lang="en-GB" altLang="en-US" dirty="0">
                <a:latin typeface="Comic Sans MS" panose="030F0702030302020204" pitchFamily="66" charset="0"/>
              </a:rPr>
              <a:t>Therefore we can use a calculation to find work done:</a:t>
            </a:r>
          </a:p>
          <a:p>
            <a:endParaRPr lang="en-GB" altLang="en-US" dirty="0">
              <a:latin typeface="Comic Sans MS" panose="030F0702030302020204" pitchFamily="66" charset="0"/>
            </a:endParaRPr>
          </a:p>
          <a:p>
            <a:r>
              <a:rPr lang="en-GB" altLang="en-US" dirty="0">
                <a:latin typeface="Comic Sans MS" panose="030F0702030302020204" pitchFamily="66" charset="0"/>
              </a:rPr>
              <a:t>Work done ( J ) = Force (N) x Distance (m)</a:t>
            </a:r>
          </a:p>
          <a:p>
            <a:endParaRPr lang="en-GB" dirty="0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7C1BFEF6-39E8-47BE-A24E-1D0208ACD718}"/>
              </a:ext>
            </a:extLst>
          </p:cNvPr>
          <p:cNvSpPr txBox="1"/>
          <p:nvPr/>
        </p:nvSpPr>
        <p:spPr>
          <a:xfrm>
            <a:off x="8678664" y="1820009"/>
            <a:ext cx="3185387" cy="440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omic Sans MS" panose="030F0702030302020204" pitchFamily="66" charset="0"/>
              </a:rPr>
              <a:t>Work done is measured in Joules.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Joules is equivalent to Newton Meters, but you will not get a mark for Nm in the exam.</a:t>
            </a:r>
          </a:p>
        </p:txBody>
      </p:sp>
    </p:spTree>
    <p:extLst>
      <p:ext uri="{BB962C8B-B14F-4D97-AF65-F5344CB8AC3E}">
        <p14:creationId xmlns:p14="http://schemas.microsoft.com/office/powerpoint/2010/main" val="359960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3FFC2-A570-4640-9C94-88B81A6D9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4010"/>
            <a:ext cx="10515600" cy="5632953"/>
          </a:xfrm>
        </p:spPr>
        <p:txBody>
          <a:bodyPr>
            <a:normAutofit lnSpcReduction="10000"/>
          </a:bodyPr>
          <a:lstStyle/>
          <a:p>
            <a:r>
              <a:rPr lang="en-GB" altLang="en-US" sz="3900" dirty="0">
                <a:latin typeface="Comic Sans MS" panose="030F0702030302020204" pitchFamily="66" charset="0"/>
              </a:rPr>
              <a:t>If an objects kinetic or gravitational potential energy changes – then work has been done.</a:t>
            </a:r>
          </a:p>
          <a:p>
            <a:endParaRPr lang="en-GB" altLang="en-US" sz="3900" dirty="0">
              <a:latin typeface="Comic Sans MS" panose="030F0702030302020204" pitchFamily="66" charset="0"/>
            </a:endParaRPr>
          </a:p>
          <a:p>
            <a:r>
              <a:rPr lang="en-GB" altLang="en-US" sz="3900" dirty="0">
                <a:latin typeface="Comic Sans MS" panose="030F0702030302020204" pitchFamily="66" charset="0"/>
              </a:rPr>
              <a:t>Work = change in energy</a:t>
            </a:r>
          </a:p>
          <a:p>
            <a:endParaRPr lang="en-GB" altLang="en-US" sz="3900" dirty="0">
              <a:latin typeface="Comic Sans MS" panose="030F0702030302020204" pitchFamily="66" charset="0"/>
            </a:endParaRPr>
          </a:p>
          <a:p>
            <a:r>
              <a:rPr lang="en-GB" altLang="en-US" sz="3900" dirty="0">
                <a:latin typeface="Comic Sans MS" panose="030F0702030302020204" pitchFamily="66" charset="0"/>
              </a:rPr>
              <a:t>So Work done is measured in joules (J). </a:t>
            </a:r>
          </a:p>
          <a:p>
            <a:endParaRPr lang="en-GB" altLang="en-US" sz="3900" dirty="0">
              <a:latin typeface="Comic Sans MS" panose="030F0702030302020204" pitchFamily="66" charset="0"/>
            </a:endParaRPr>
          </a:p>
          <a:p>
            <a:r>
              <a:rPr lang="en-GB" altLang="en-US" sz="3900" dirty="0">
                <a:latin typeface="Comic Sans MS" panose="030F0702030302020204" pitchFamily="66" charset="0"/>
              </a:rPr>
              <a:t>Remember capital J.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70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B71CB-4896-4368-8F72-92CAC4678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3CDCD-7E1F-40C4-8A2A-B88C57FBB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4400" dirty="0">
                <a:latin typeface="Comic Sans MS" panose="030F0702030302020204" pitchFamily="66" charset="0"/>
              </a:rPr>
              <a:t>A boy lifts a 300N weight 2M above his head.</a:t>
            </a:r>
          </a:p>
          <a:p>
            <a:r>
              <a:rPr lang="en-GB" altLang="en-US" sz="4400" dirty="0">
                <a:latin typeface="Comic Sans MS" panose="030F0702030302020204" pitchFamily="66" charset="0"/>
              </a:rPr>
              <a:t>How much work has he done?</a:t>
            </a:r>
          </a:p>
          <a:p>
            <a:r>
              <a:rPr lang="en-GB" alt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300N x 2M= 600J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27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FF265-9D20-4B00-8FE7-C2236FEA5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A3B2F-50E6-440C-8F91-176FF87A8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35752" cy="4351338"/>
          </a:xfrm>
        </p:spPr>
        <p:txBody>
          <a:bodyPr>
            <a:normAutofit lnSpcReduction="10000"/>
          </a:bodyPr>
          <a:lstStyle/>
          <a:p>
            <a:r>
              <a:rPr lang="en-GB" altLang="en-US" sz="3600" dirty="0">
                <a:latin typeface="Comic Sans MS" panose="030F0702030302020204" pitchFamily="66" charset="0"/>
              </a:rPr>
              <a:t>A 50N owl sits on a 10N book. </a:t>
            </a:r>
          </a:p>
          <a:p>
            <a:endParaRPr lang="en-GB" altLang="en-US" sz="3600" dirty="0">
              <a:latin typeface="Comic Sans MS" panose="030F0702030302020204" pitchFamily="66" charset="0"/>
            </a:endParaRPr>
          </a:p>
          <a:p>
            <a:r>
              <a:rPr lang="en-GB" altLang="en-US" sz="3600" dirty="0">
                <a:latin typeface="Comic Sans MS" panose="030F0702030302020204" pitchFamily="66" charset="0"/>
              </a:rPr>
              <a:t>How much work is done?</a:t>
            </a:r>
          </a:p>
          <a:p>
            <a:endParaRPr lang="en-GB" altLang="en-US" sz="3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altLang="en-US" sz="3600" dirty="0">
              <a:latin typeface="Comic Sans MS" panose="030F0702030302020204" pitchFamily="66" charset="0"/>
            </a:endParaRPr>
          </a:p>
          <a:p>
            <a:r>
              <a:rPr lang="en-GB" altLang="en-US" sz="3600" dirty="0">
                <a:latin typeface="Comic Sans MS" panose="030F0702030302020204" pitchFamily="66" charset="0"/>
              </a:rPr>
              <a:t>Zero work is done as the owl is not moving !</a:t>
            </a:r>
          </a:p>
          <a:p>
            <a:endParaRPr lang="en-GB" dirty="0"/>
          </a:p>
        </p:txBody>
      </p:sp>
      <p:pic>
        <p:nvPicPr>
          <p:cNvPr id="5" name="Content Placeholder 4" descr="cartoon_owl_sitting_on_a_book.jpg">
            <a:extLst>
              <a:ext uri="{FF2B5EF4-FFF2-40B4-BE49-F238E27FC236}">
                <a16:creationId xmlns:a16="http://schemas.microsoft.com/office/drawing/2014/main" id="{09D1C857-89C5-41E7-8A8D-03D7481EF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2088" y="2097088"/>
            <a:ext cx="4038600" cy="380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2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400</Words>
  <Application>Microsoft Office PowerPoint</Application>
  <PresentationFormat>Widescreen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Comic Sans MS</vt:lpstr>
      <vt:lpstr>Office Theme</vt:lpstr>
      <vt:lpstr>PowerPoint Presentation</vt:lpstr>
      <vt:lpstr>Self Assess</vt:lpstr>
      <vt:lpstr>Progress Indicators</vt:lpstr>
      <vt:lpstr>Word Consciousness</vt:lpstr>
      <vt:lpstr>Which of these people does the most work?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</vt:lpstr>
      <vt:lpstr>Answers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9</cp:revision>
  <dcterms:created xsi:type="dcterms:W3CDTF">2019-12-28T14:22:06Z</dcterms:created>
  <dcterms:modified xsi:type="dcterms:W3CDTF">2020-09-24T07:29:53Z</dcterms:modified>
</cp:coreProperties>
</file>