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8CB2-747B-4FFC-99E9-55509811E69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F60E-0701-43C2-A2BA-30FBA12E3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75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8CB2-747B-4FFC-99E9-55509811E69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F60E-0701-43C2-A2BA-30FBA12E3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71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8CB2-747B-4FFC-99E9-55509811E69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F60E-0701-43C2-A2BA-30FBA12E3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31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8CB2-747B-4FFC-99E9-55509811E69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F60E-0701-43C2-A2BA-30FBA12E3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96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8CB2-747B-4FFC-99E9-55509811E69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F60E-0701-43C2-A2BA-30FBA12E3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02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8CB2-747B-4FFC-99E9-55509811E69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F60E-0701-43C2-A2BA-30FBA12E3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47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8CB2-747B-4FFC-99E9-55509811E69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F60E-0701-43C2-A2BA-30FBA12E3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08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8CB2-747B-4FFC-99E9-55509811E69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F60E-0701-43C2-A2BA-30FBA12E3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08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8CB2-747B-4FFC-99E9-55509811E69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F60E-0701-43C2-A2BA-30FBA12E3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71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8CB2-747B-4FFC-99E9-55509811E69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F60E-0701-43C2-A2BA-30FBA12E3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2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8CB2-747B-4FFC-99E9-55509811E69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F60E-0701-43C2-A2BA-30FBA12E3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09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A8CB2-747B-4FFC-99E9-55509811E696}" type="datetimeFigureOut">
              <a:rPr lang="en-GB" smtClean="0"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FF60E-0701-43C2-A2BA-30FBA12E3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17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32263" y="1091935"/>
            <a:ext cx="9740536" cy="3714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DNA:</a:t>
            </a:r>
            <a:r>
              <a:rPr lang="en-GB" sz="4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Write down as many facts as you can remember about Blues music, Rock n’ Roll and any other type of pop music. </a:t>
            </a:r>
            <a:r>
              <a:rPr lang="en-GB" sz="4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HINT</a:t>
            </a:r>
            <a:r>
              <a:rPr lang="en-GB" sz="4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remember the 6 songs you listened to last lesson?</a:t>
            </a:r>
            <a:endParaRPr lang="en-GB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2263" y="5290457"/>
            <a:ext cx="9962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your answers on your worksheets.</a:t>
            </a:r>
            <a:endParaRPr lang="en-GB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167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62148" y="2970014"/>
            <a:ext cx="80541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 smtClean="0"/>
              <a:t>https://www.youtube.com/watch?v=3RYj8RgiRyk</a:t>
            </a:r>
            <a:endParaRPr lang="en-GB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862148" y="692331"/>
            <a:ext cx="86084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1: </a:t>
            </a:r>
            <a: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watch this 7 minute video that shows  how music pop music has changed from 1960 to 2019.</a:t>
            </a:r>
            <a:endParaRPr lang="en-GB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2148" y="4907220"/>
            <a:ext cx="86084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artists/songs do you </a:t>
            </a:r>
            <a:r>
              <a:rPr lang="en-US" sz="4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recognise</a:t>
            </a:r>
            <a: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Write the answers down on your worksheet.</a:t>
            </a:r>
            <a:endParaRPr lang="en-GB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235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137" y="496389"/>
            <a:ext cx="105678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2: </a:t>
            </a:r>
            <a:r>
              <a:rPr lang="en-US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complete the worksheet on ’The Beatles’.</a:t>
            </a:r>
          </a:p>
          <a:p>
            <a:endParaRPr lang="en-US" sz="4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3</a:t>
            </a:r>
            <a:r>
              <a:rPr lang="en-US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Extension Activity</a:t>
            </a:r>
          </a:p>
          <a:p>
            <a:r>
              <a:rPr lang="en-US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a separate piece of paper, draw a mind map that shows all of the different genres of pop music.</a:t>
            </a:r>
            <a:endParaRPr lang="en-GB" sz="4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784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124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J Morgan</dc:creator>
  <cp:lastModifiedBy>Mr J Morgan</cp:lastModifiedBy>
  <cp:revision>3</cp:revision>
  <dcterms:created xsi:type="dcterms:W3CDTF">2020-11-11T12:41:43Z</dcterms:created>
  <dcterms:modified xsi:type="dcterms:W3CDTF">2020-11-11T12:51:22Z</dcterms:modified>
</cp:coreProperties>
</file>