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7" r:id="rId4"/>
    <p:sldId id="257" r:id="rId5"/>
    <p:sldId id="259" r:id="rId6"/>
    <p:sldId id="260" r:id="rId7"/>
    <p:sldId id="261" r:id="rId8"/>
    <p:sldId id="262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08/12/2019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Sunday, 08 December 2019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Resultant Forces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/>
              <a:t>Draw a free body diagram to show the forces acting on a car travelling at steady speed.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5643D6-A268-4D1E-829B-BD45FCFD9C46}"/>
              </a:ext>
            </a:extLst>
          </p:cNvPr>
          <p:cNvSpPr/>
          <p:nvPr/>
        </p:nvSpPr>
        <p:spPr>
          <a:xfrm>
            <a:off x="5156791" y="2636874"/>
            <a:ext cx="939209" cy="882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30488C7-CB62-4465-A236-F9593144448C}"/>
              </a:ext>
            </a:extLst>
          </p:cNvPr>
          <p:cNvCxnSpPr>
            <a:cxnSpLocks/>
          </p:cNvCxnSpPr>
          <p:nvPr/>
        </p:nvCxnSpPr>
        <p:spPr>
          <a:xfrm>
            <a:off x="6096000" y="3072809"/>
            <a:ext cx="2016642" cy="53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6783876-2391-469A-AC95-9B42BC79B1BF}"/>
              </a:ext>
            </a:extLst>
          </p:cNvPr>
          <p:cNvCxnSpPr>
            <a:cxnSpLocks/>
          </p:cNvCxnSpPr>
          <p:nvPr/>
        </p:nvCxnSpPr>
        <p:spPr>
          <a:xfrm flipH="1">
            <a:off x="3140150" y="3078125"/>
            <a:ext cx="201664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CD56ED-EBD0-4374-9A95-ED22C531CCA8}"/>
              </a:ext>
            </a:extLst>
          </p:cNvPr>
          <p:cNvCxnSpPr>
            <a:cxnSpLocks/>
          </p:cNvCxnSpPr>
          <p:nvPr/>
        </p:nvCxnSpPr>
        <p:spPr>
          <a:xfrm flipH="1">
            <a:off x="5626395" y="3519377"/>
            <a:ext cx="1" cy="13521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A191A9-F867-44F8-9967-0914E1F4C222}"/>
              </a:ext>
            </a:extLst>
          </p:cNvPr>
          <p:cNvCxnSpPr>
            <a:cxnSpLocks/>
          </p:cNvCxnSpPr>
          <p:nvPr/>
        </p:nvCxnSpPr>
        <p:spPr>
          <a:xfrm flipV="1">
            <a:off x="5626395" y="1284767"/>
            <a:ext cx="0" cy="13521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48DC1EF-6437-40DD-A08D-0792CFEA256A}"/>
              </a:ext>
            </a:extLst>
          </p:cNvPr>
          <p:cNvSpPr txBox="1"/>
          <p:nvPr/>
        </p:nvSpPr>
        <p:spPr>
          <a:xfrm>
            <a:off x="4880343" y="5050013"/>
            <a:ext cx="176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Gravity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8DE635-6B49-4884-8F57-43E25DA3608A}"/>
              </a:ext>
            </a:extLst>
          </p:cNvPr>
          <p:cNvSpPr txBox="1"/>
          <p:nvPr/>
        </p:nvSpPr>
        <p:spPr>
          <a:xfrm>
            <a:off x="8594650" y="2811199"/>
            <a:ext cx="2856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Forward force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CAF0C7-0BCC-45CD-AA99-539EAAD3E0F5}"/>
              </a:ext>
            </a:extLst>
          </p:cNvPr>
          <p:cNvSpPr txBox="1"/>
          <p:nvPr/>
        </p:nvSpPr>
        <p:spPr>
          <a:xfrm>
            <a:off x="1123508" y="2811199"/>
            <a:ext cx="176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Friction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D3DE9D-3ED3-40D8-AAC2-BAC8B2BD5A84}"/>
              </a:ext>
            </a:extLst>
          </p:cNvPr>
          <p:cNvSpPr txBox="1"/>
          <p:nvPr/>
        </p:nvSpPr>
        <p:spPr>
          <a:xfrm>
            <a:off x="4263656" y="540922"/>
            <a:ext cx="296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Reaction Force</a:t>
            </a:r>
          </a:p>
        </p:txBody>
      </p:sp>
    </p:spTree>
    <p:extLst>
      <p:ext uri="{BB962C8B-B14F-4D97-AF65-F5344CB8AC3E}">
        <p14:creationId xmlns:p14="http://schemas.microsoft.com/office/powerpoint/2010/main" val="149232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883E-EBDF-4517-8D86-82F446C2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241" y="99311"/>
            <a:ext cx="5668926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Word Consciousness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68509-283E-4606-89D7-A81A6A34C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r>
              <a:rPr lang="en-GB" sz="4400" dirty="0"/>
              <a:t>Stationary-not moving</a:t>
            </a:r>
          </a:p>
          <a:p>
            <a:r>
              <a:rPr lang="en-GB" sz="4400" dirty="0"/>
              <a:t>Velocity- speed in a given direction</a:t>
            </a:r>
          </a:p>
        </p:txBody>
      </p:sp>
    </p:spTree>
    <p:extLst>
      <p:ext uri="{BB962C8B-B14F-4D97-AF65-F5344CB8AC3E}">
        <p14:creationId xmlns:p14="http://schemas.microsoft.com/office/powerpoint/2010/main" val="118360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Calculate a resultant force from two parallel forces acting in opposite directions. </a:t>
            </a:r>
          </a:p>
          <a:p>
            <a:pPr marL="0" indent="0">
              <a:buNone/>
            </a:pPr>
            <a:r>
              <a:rPr lang="en-GB" sz="3200" dirty="0"/>
              <a:t>Describe the effect of zero and non-zero resultant forces on the motion of moving and stationary objects.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Calculate resultant forces from several forces acting in different directions.</a:t>
            </a:r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96C2-6686-43BE-85D7-70FFE3C0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7442"/>
          </a:xfrm>
        </p:spPr>
        <p:txBody>
          <a:bodyPr/>
          <a:lstStyle/>
          <a:p>
            <a:r>
              <a:rPr lang="en-GB" dirty="0"/>
              <a:t>Resultant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550D1-D5CC-451A-BD21-3B88F61B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443"/>
            <a:ext cx="10515600" cy="4351338"/>
          </a:xfrm>
        </p:spPr>
        <p:txBody>
          <a:bodyPr/>
          <a:lstStyle/>
          <a:p>
            <a:r>
              <a:rPr lang="en-GB" dirty="0"/>
              <a:t>The resultant force is a single force that has the same effect as all the original forces acting together.</a:t>
            </a:r>
          </a:p>
          <a:p>
            <a:r>
              <a:rPr lang="en-GB" dirty="0"/>
              <a:t>To work out the resultant force we subtract the smaller force from the larger force.</a:t>
            </a:r>
          </a:p>
          <a:p>
            <a:r>
              <a:rPr lang="en-GB" dirty="0"/>
              <a:t>Resultant force of 10N acting towards the right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2F385C-FA8D-4BC2-9777-D65121905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644" y="3085140"/>
            <a:ext cx="51149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E2036-DAD7-4128-AF76-224B1439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23" y="365125"/>
            <a:ext cx="11663917" cy="1325563"/>
          </a:xfrm>
        </p:spPr>
        <p:txBody>
          <a:bodyPr/>
          <a:lstStyle/>
          <a:p>
            <a:r>
              <a:rPr lang="en-GB" dirty="0"/>
              <a:t>What is the resultant force of this car?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72A41-FB9B-4348-BAB8-3094A347F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229AA9-A4E4-42E2-86F4-FE5257518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250" y="2015774"/>
            <a:ext cx="7884693" cy="39710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30A620-797B-4440-A83F-2DF8C4089F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251" y="1614537"/>
            <a:ext cx="7884692" cy="44757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AFF40C5-E8BF-4F02-8757-D6110A702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9249" y="1614537"/>
            <a:ext cx="7884692" cy="441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B98495-22A8-4986-A2FD-6B1A8FBE98E8}"/>
              </a:ext>
            </a:extLst>
          </p:cNvPr>
          <p:cNvSpPr txBox="1">
            <a:spLocks noChangeArrowheads="1"/>
          </p:cNvSpPr>
          <p:nvPr/>
        </p:nvSpPr>
        <p:spPr>
          <a:xfrm>
            <a:off x="2343524" y="99152"/>
            <a:ext cx="9680331" cy="6143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y-GB" sz="3600">
                <a:latin typeface="Comic Sans MS" pitchFamily="66" charset="0"/>
              </a:rPr>
              <a:t>Resultant Force</a:t>
            </a:r>
            <a:endParaRPr lang="en-US" sz="3600" dirty="0">
              <a:latin typeface="Comic Sans MS" pitchFamily="66" charset="0"/>
            </a:endParaRPr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8BC2D0D9-7711-465E-83A8-ECAD5988E4E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73735" y="618428"/>
            <a:ext cx="1352549" cy="1773237"/>
            <a:chOff x="4659" y="1354"/>
            <a:chExt cx="745" cy="1354"/>
          </a:xfrm>
        </p:grpSpPr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8BDA0312-77D2-4473-9CF9-D15CC719F9F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98" y="2576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448C3C44-E7C4-4D5C-8D9C-72629CF96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571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78C7529-83AC-4249-A1E7-6D9CB5A7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" y="2199"/>
              <a:ext cx="158" cy="126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70" y="76"/>
                </a:cxn>
                <a:cxn ang="0">
                  <a:pos x="270" y="161"/>
                </a:cxn>
                <a:cxn ang="0">
                  <a:pos x="232" y="151"/>
                </a:cxn>
                <a:cxn ang="0">
                  <a:pos x="241" y="199"/>
                </a:cxn>
                <a:cxn ang="0">
                  <a:pos x="232" y="265"/>
                </a:cxn>
                <a:cxn ang="0">
                  <a:pos x="203" y="274"/>
                </a:cxn>
                <a:cxn ang="0">
                  <a:pos x="194" y="246"/>
                </a:cxn>
                <a:cxn ang="0">
                  <a:pos x="166" y="132"/>
                </a:cxn>
                <a:cxn ang="0">
                  <a:pos x="118" y="265"/>
                </a:cxn>
                <a:cxn ang="0">
                  <a:pos x="90" y="255"/>
                </a:cxn>
                <a:cxn ang="0">
                  <a:pos x="81" y="132"/>
                </a:cxn>
                <a:cxn ang="0">
                  <a:pos x="90" y="161"/>
                </a:cxn>
                <a:cxn ang="0">
                  <a:pos x="24" y="217"/>
                </a:cxn>
                <a:cxn ang="0">
                  <a:pos x="5" y="180"/>
                </a:cxn>
                <a:cxn ang="0">
                  <a:pos x="81" y="29"/>
                </a:cxn>
                <a:cxn ang="0">
                  <a:pos x="213" y="0"/>
                </a:cxn>
              </a:cxnLst>
              <a:rect l="0" t="0" r="r" b="b"/>
              <a:pathLst>
                <a:path w="294" h="279">
                  <a:moveTo>
                    <a:pt x="213" y="0"/>
                  </a:moveTo>
                  <a:cubicBezTo>
                    <a:pt x="226" y="42"/>
                    <a:pt x="246" y="39"/>
                    <a:pt x="270" y="76"/>
                  </a:cubicBezTo>
                  <a:cubicBezTo>
                    <a:pt x="278" y="101"/>
                    <a:pt x="294" y="137"/>
                    <a:pt x="270" y="161"/>
                  </a:cubicBezTo>
                  <a:cubicBezTo>
                    <a:pt x="261" y="170"/>
                    <a:pt x="245" y="154"/>
                    <a:pt x="232" y="151"/>
                  </a:cubicBezTo>
                  <a:cubicBezTo>
                    <a:pt x="204" y="73"/>
                    <a:pt x="236" y="184"/>
                    <a:pt x="241" y="199"/>
                  </a:cubicBezTo>
                  <a:cubicBezTo>
                    <a:pt x="238" y="221"/>
                    <a:pt x="242" y="245"/>
                    <a:pt x="232" y="265"/>
                  </a:cubicBezTo>
                  <a:cubicBezTo>
                    <a:pt x="227" y="274"/>
                    <a:pt x="212" y="279"/>
                    <a:pt x="203" y="274"/>
                  </a:cubicBezTo>
                  <a:cubicBezTo>
                    <a:pt x="194" y="270"/>
                    <a:pt x="197" y="255"/>
                    <a:pt x="194" y="246"/>
                  </a:cubicBezTo>
                  <a:cubicBezTo>
                    <a:pt x="184" y="208"/>
                    <a:pt x="178" y="170"/>
                    <a:pt x="166" y="132"/>
                  </a:cubicBezTo>
                  <a:cubicBezTo>
                    <a:pt x="158" y="198"/>
                    <a:pt x="170" y="231"/>
                    <a:pt x="118" y="265"/>
                  </a:cubicBezTo>
                  <a:cubicBezTo>
                    <a:pt x="109" y="262"/>
                    <a:pt x="93" y="265"/>
                    <a:pt x="90" y="255"/>
                  </a:cubicBezTo>
                  <a:cubicBezTo>
                    <a:pt x="79" y="215"/>
                    <a:pt x="81" y="173"/>
                    <a:pt x="81" y="132"/>
                  </a:cubicBezTo>
                  <a:cubicBezTo>
                    <a:pt x="81" y="122"/>
                    <a:pt x="87" y="151"/>
                    <a:pt x="90" y="161"/>
                  </a:cubicBezTo>
                  <a:cubicBezTo>
                    <a:pt x="76" y="204"/>
                    <a:pt x="61" y="193"/>
                    <a:pt x="24" y="217"/>
                  </a:cubicBezTo>
                  <a:cubicBezTo>
                    <a:pt x="18" y="205"/>
                    <a:pt x="7" y="194"/>
                    <a:pt x="5" y="180"/>
                  </a:cubicBezTo>
                  <a:cubicBezTo>
                    <a:pt x="0" y="137"/>
                    <a:pt x="43" y="54"/>
                    <a:pt x="81" y="29"/>
                  </a:cubicBezTo>
                  <a:cubicBezTo>
                    <a:pt x="118" y="4"/>
                    <a:pt x="171" y="15"/>
                    <a:pt x="213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76DCF6F-5BEA-4122-AA34-AD0DDF5E4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122"/>
              <a:ext cx="150" cy="136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33" y="47"/>
                </a:cxn>
                <a:cxn ang="0">
                  <a:pos x="62" y="113"/>
                </a:cxn>
                <a:cxn ang="0">
                  <a:pos x="43" y="142"/>
                </a:cxn>
                <a:cxn ang="0">
                  <a:pos x="15" y="160"/>
                </a:cxn>
                <a:cxn ang="0">
                  <a:pos x="90" y="208"/>
                </a:cxn>
                <a:cxn ang="0">
                  <a:pos x="100" y="236"/>
                </a:cxn>
                <a:cxn ang="0">
                  <a:pos x="166" y="264"/>
                </a:cxn>
                <a:cxn ang="0">
                  <a:pos x="185" y="283"/>
                </a:cxn>
                <a:cxn ang="0">
                  <a:pos x="213" y="302"/>
                </a:cxn>
                <a:cxn ang="0">
                  <a:pos x="269" y="227"/>
                </a:cxn>
                <a:cxn ang="0">
                  <a:pos x="260" y="28"/>
                </a:cxn>
                <a:cxn ang="0">
                  <a:pos x="147" y="0"/>
                </a:cxn>
              </a:cxnLst>
              <a:rect l="0" t="0" r="r" b="b"/>
              <a:pathLst>
                <a:path w="279" h="302">
                  <a:moveTo>
                    <a:pt x="147" y="0"/>
                  </a:moveTo>
                  <a:cubicBezTo>
                    <a:pt x="107" y="12"/>
                    <a:pt x="74" y="34"/>
                    <a:pt x="33" y="47"/>
                  </a:cubicBezTo>
                  <a:cubicBezTo>
                    <a:pt x="19" y="91"/>
                    <a:pt x="16" y="99"/>
                    <a:pt x="62" y="113"/>
                  </a:cubicBezTo>
                  <a:cubicBezTo>
                    <a:pt x="56" y="123"/>
                    <a:pt x="51" y="134"/>
                    <a:pt x="43" y="142"/>
                  </a:cubicBezTo>
                  <a:cubicBezTo>
                    <a:pt x="35" y="150"/>
                    <a:pt x="19" y="150"/>
                    <a:pt x="15" y="160"/>
                  </a:cubicBezTo>
                  <a:cubicBezTo>
                    <a:pt x="0" y="198"/>
                    <a:pt x="74" y="204"/>
                    <a:pt x="90" y="208"/>
                  </a:cubicBezTo>
                  <a:cubicBezTo>
                    <a:pt x="116" y="134"/>
                    <a:pt x="105" y="219"/>
                    <a:pt x="100" y="236"/>
                  </a:cubicBezTo>
                  <a:cubicBezTo>
                    <a:pt x="113" y="291"/>
                    <a:pt x="118" y="296"/>
                    <a:pt x="166" y="264"/>
                  </a:cubicBezTo>
                  <a:cubicBezTo>
                    <a:pt x="184" y="189"/>
                    <a:pt x="165" y="244"/>
                    <a:pt x="185" y="283"/>
                  </a:cubicBezTo>
                  <a:cubicBezTo>
                    <a:pt x="190" y="293"/>
                    <a:pt x="204" y="296"/>
                    <a:pt x="213" y="302"/>
                  </a:cubicBezTo>
                  <a:cubicBezTo>
                    <a:pt x="271" y="288"/>
                    <a:pt x="256" y="282"/>
                    <a:pt x="269" y="227"/>
                  </a:cubicBezTo>
                  <a:cubicBezTo>
                    <a:pt x="266" y="161"/>
                    <a:pt x="279" y="92"/>
                    <a:pt x="260" y="28"/>
                  </a:cubicBezTo>
                  <a:cubicBezTo>
                    <a:pt x="254" y="9"/>
                    <a:pt x="171" y="0"/>
                    <a:pt x="147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D79F97-4E7B-4585-97C3-F026CD892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1822"/>
              <a:ext cx="170" cy="124"/>
            </a:xfrm>
            <a:custGeom>
              <a:avLst/>
              <a:gdLst/>
              <a:ahLst/>
              <a:cxnLst>
                <a:cxn ang="0">
                  <a:pos x="9" y="212"/>
                </a:cxn>
                <a:cxn ang="0">
                  <a:pos x="66" y="174"/>
                </a:cxn>
                <a:cxn ang="0">
                  <a:pos x="104" y="61"/>
                </a:cxn>
                <a:cxn ang="0">
                  <a:pos x="132" y="51"/>
                </a:cxn>
                <a:cxn ang="0">
                  <a:pos x="198" y="42"/>
                </a:cxn>
                <a:cxn ang="0">
                  <a:pos x="377" y="51"/>
                </a:cxn>
                <a:cxn ang="0">
                  <a:pos x="425" y="165"/>
                </a:cxn>
                <a:cxn ang="0">
                  <a:pos x="453" y="259"/>
                </a:cxn>
                <a:cxn ang="0">
                  <a:pos x="425" y="353"/>
                </a:cxn>
                <a:cxn ang="0">
                  <a:pos x="330" y="382"/>
                </a:cxn>
                <a:cxn ang="0">
                  <a:pos x="113" y="344"/>
                </a:cxn>
                <a:cxn ang="0">
                  <a:pos x="104" y="316"/>
                </a:cxn>
                <a:cxn ang="0">
                  <a:pos x="47" y="278"/>
                </a:cxn>
                <a:cxn ang="0">
                  <a:pos x="37" y="250"/>
                </a:cxn>
                <a:cxn ang="0">
                  <a:pos x="9" y="212"/>
                </a:cxn>
              </a:cxnLst>
              <a:rect l="0" t="0" r="r" b="b"/>
              <a:pathLst>
                <a:path w="453" h="392">
                  <a:moveTo>
                    <a:pt x="9" y="212"/>
                  </a:moveTo>
                  <a:cubicBezTo>
                    <a:pt x="28" y="199"/>
                    <a:pt x="47" y="187"/>
                    <a:pt x="66" y="174"/>
                  </a:cubicBezTo>
                  <a:cubicBezTo>
                    <a:pt x="77" y="167"/>
                    <a:pt x="97" y="81"/>
                    <a:pt x="104" y="61"/>
                  </a:cubicBezTo>
                  <a:cubicBezTo>
                    <a:pt x="107" y="52"/>
                    <a:pt x="122" y="53"/>
                    <a:pt x="132" y="51"/>
                  </a:cubicBezTo>
                  <a:cubicBezTo>
                    <a:pt x="154" y="47"/>
                    <a:pt x="176" y="45"/>
                    <a:pt x="198" y="42"/>
                  </a:cubicBezTo>
                  <a:cubicBezTo>
                    <a:pt x="263" y="19"/>
                    <a:pt x="326" y="0"/>
                    <a:pt x="377" y="51"/>
                  </a:cubicBezTo>
                  <a:cubicBezTo>
                    <a:pt x="392" y="95"/>
                    <a:pt x="400" y="127"/>
                    <a:pt x="425" y="165"/>
                  </a:cubicBezTo>
                  <a:cubicBezTo>
                    <a:pt x="447" y="233"/>
                    <a:pt x="438" y="202"/>
                    <a:pt x="453" y="259"/>
                  </a:cubicBezTo>
                  <a:cubicBezTo>
                    <a:pt x="450" y="271"/>
                    <a:pt x="429" y="352"/>
                    <a:pt x="425" y="353"/>
                  </a:cubicBezTo>
                  <a:cubicBezTo>
                    <a:pt x="356" y="376"/>
                    <a:pt x="387" y="367"/>
                    <a:pt x="330" y="382"/>
                  </a:cubicBezTo>
                  <a:cubicBezTo>
                    <a:pt x="229" y="376"/>
                    <a:pt x="184" y="392"/>
                    <a:pt x="113" y="344"/>
                  </a:cubicBezTo>
                  <a:cubicBezTo>
                    <a:pt x="110" y="335"/>
                    <a:pt x="111" y="323"/>
                    <a:pt x="104" y="316"/>
                  </a:cubicBezTo>
                  <a:cubicBezTo>
                    <a:pt x="88" y="300"/>
                    <a:pt x="47" y="278"/>
                    <a:pt x="47" y="278"/>
                  </a:cubicBezTo>
                  <a:cubicBezTo>
                    <a:pt x="44" y="269"/>
                    <a:pt x="44" y="257"/>
                    <a:pt x="37" y="250"/>
                  </a:cubicBezTo>
                  <a:cubicBezTo>
                    <a:pt x="0" y="213"/>
                    <a:pt x="9" y="272"/>
                    <a:pt x="9" y="212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Oval 12">
              <a:extLst>
                <a:ext uri="{FF2B5EF4-FFF2-40B4-BE49-F238E27FC236}">
                  <a16:creationId xmlns:a16="http://schemas.microsoft.com/office/drawing/2014/main" id="{749FE682-EA0D-46B7-B192-EE79B20AB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" y="1481"/>
              <a:ext cx="410" cy="36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Oval 13">
              <a:extLst>
                <a:ext uri="{FF2B5EF4-FFF2-40B4-BE49-F238E27FC236}">
                  <a16:creationId xmlns:a16="http://schemas.microsoft.com/office/drawing/2014/main" id="{40519581-C069-4290-B496-2B8585EAF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9" y="1606"/>
              <a:ext cx="64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Oval 14">
              <a:extLst>
                <a:ext uri="{FF2B5EF4-FFF2-40B4-BE49-F238E27FC236}">
                  <a16:creationId xmlns:a16="http://schemas.microsoft.com/office/drawing/2014/main" id="{D759CA3D-D35D-4555-82DA-7C1226056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1616"/>
              <a:ext cx="29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ED4CE0BA-CE1A-4288-8C9E-1E547D318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" y="1607"/>
              <a:ext cx="60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Oval 16">
              <a:extLst>
                <a:ext uri="{FF2B5EF4-FFF2-40B4-BE49-F238E27FC236}">
                  <a16:creationId xmlns:a16="http://schemas.microsoft.com/office/drawing/2014/main" id="{7C031115-4A10-4414-8835-1E085E233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7" y="1621"/>
              <a:ext cx="28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Oval 17">
              <a:extLst>
                <a:ext uri="{FF2B5EF4-FFF2-40B4-BE49-F238E27FC236}">
                  <a16:creationId xmlns:a16="http://schemas.microsoft.com/office/drawing/2014/main" id="{CCC162A2-4F78-41A1-8977-D20353695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" y="1664"/>
              <a:ext cx="29" cy="39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F370D3DA-E7E8-4085-B21C-315989BAC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1877"/>
              <a:ext cx="643" cy="400"/>
            </a:xfrm>
            <a:custGeom>
              <a:avLst/>
              <a:gdLst/>
              <a:ahLst/>
              <a:cxnLst>
                <a:cxn ang="0">
                  <a:pos x="787" y="38"/>
                </a:cxn>
                <a:cxn ang="0">
                  <a:pos x="853" y="76"/>
                </a:cxn>
                <a:cxn ang="0">
                  <a:pos x="881" y="104"/>
                </a:cxn>
                <a:cxn ang="0">
                  <a:pos x="966" y="142"/>
                </a:cxn>
                <a:cxn ang="0">
                  <a:pos x="1127" y="132"/>
                </a:cxn>
                <a:cxn ang="0">
                  <a:pos x="1174" y="85"/>
                </a:cxn>
                <a:cxn ang="0">
                  <a:pos x="1230" y="47"/>
                </a:cxn>
                <a:cxn ang="0">
                  <a:pos x="1363" y="9"/>
                </a:cxn>
                <a:cxn ang="0">
                  <a:pos x="1495" y="19"/>
                </a:cxn>
                <a:cxn ang="0">
                  <a:pos x="1561" y="151"/>
                </a:cxn>
                <a:cxn ang="0">
                  <a:pos x="1589" y="425"/>
                </a:cxn>
                <a:cxn ang="0">
                  <a:pos x="1618" y="585"/>
                </a:cxn>
                <a:cxn ang="0">
                  <a:pos x="1646" y="793"/>
                </a:cxn>
                <a:cxn ang="0">
                  <a:pos x="1703" y="1020"/>
                </a:cxn>
                <a:cxn ang="0">
                  <a:pos x="1712" y="1058"/>
                </a:cxn>
                <a:cxn ang="0">
                  <a:pos x="1684" y="1076"/>
                </a:cxn>
                <a:cxn ang="0">
                  <a:pos x="1561" y="1086"/>
                </a:cxn>
                <a:cxn ang="0">
                  <a:pos x="1372" y="500"/>
                </a:cxn>
                <a:cxn ang="0">
                  <a:pos x="1334" y="406"/>
                </a:cxn>
                <a:cxn ang="0">
                  <a:pos x="1334" y="1228"/>
                </a:cxn>
                <a:cxn ang="0">
                  <a:pos x="1230" y="1218"/>
                </a:cxn>
                <a:cxn ang="0">
                  <a:pos x="985" y="1143"/>
                </a:cxn>
                <a:cxn ang="0">
                  <a:pos x="560" y="1143"/>
                </a:cxn>
                <a:cxn ang="0">
                  <a:pos x="569" y="1114"/>
                </a:cxn>
                <a:cxn ang="0">
                  <a:pos x="607" y="519"/>
                </a:cxn>
                <a:cxn ang="0">
                  <a:pos x="598" y="425"/>
                </a:cxn>
                <a:cxn ang="0">
                  <a:pos x="560" y="491"/>
                </a:cxn>
                <a:cxn ang="0">
                  <a:pos x="447" y="614"/>
                </a:cxn>
                <a:cxn ang="0">
                  <a:pos x="418" y="642"/>
                </a:cxn>
                <a:cxn ang="0">
                  <a:pos x="305" y="822"/>
                </a:cxn>
                <a:cxn ang="0">
                  <a:pos x="229" y="954"/>
                </a:cxn>
                <a:cxn ang="0">
                  <a:pos x="154" y="925"/>
                </a:cxn>
                <a:cxn ang="0">
                  <a:pos x="144" y="897"/>
                </a:cxn>
                <a:cxn ang="0">
                  <a:pos x="116" y="878"/>
                </a:cxn>
                <a:cxn ang="0">
                  <a:pos x="88" y="850"/>
                </a:cxn>
                <a:cxn ang="0">
                  <a:pos x="22" y="812"/>
                </a:cxn>
                <a:cxn ang="0">
                  <a:pos x="3" y="774"/>
                </a:cxn>
                <a:cxn ang="0">
                  <a:pos x="41" y="718"/>
                </a:cxn>
                <a:cxn ang="0">
                  <a:pos x="211" y="557"/>
                </a:cxn>
                <a:cxn ang="0">
                  <a:pos x="296" y="415"/>
                </a:cxn>
                <a:cxn ang="0">
                  <a:pos x="390" y="330"/>
                </a:cxn>
                <a:cxn ang="0">
                  <a:pos x="541" y="151"/>
                </a:cxn>
                <a:cxn ang="0">
                  <a:pos x="617" y="47"/>
                </a:cxn>
                <a:cxn ang="0">
                  <a:pos x="711" y="0"/>
                </a:cxn>
                <a:cxn ang="0">
                  <a:pos x="758" y="9"/>
                </a:cxn>
                <a:cxn ang="0">
                  <a:pos x="787" y="38"/>
                </a:cxn>
              </a:cxnLst>
              <a:rect l="0" t="0" r="r" b="b"/>
              <a:pathLst>
                <a:path w="1716" h="1261">
                  <a:moveTo>
                    <a:pt x="787" y="38"/>
                  </a:moveTo>
                  <a:cubicBezTo>
                    <a:pt x="808" y="52"/>
                    <a:pt x="832" y="61"/>
                    <a:pt x="853" y="76"/>
                  </a:cubicBezTo>
                  <a:cubicBezTo>
                    <a:pt x="864" y="84"/>
                    <a:pt x="871" y="96"/>
                    <a:pt x="881" y="104"/>
                  </a:cubicBezTo>
                  <a:cubicBezTo>
                    <a:pt x="907" y="125"/>
                    <a:pt x="935" y="131"/>
                    <a:pt x="966" y="142"/>
                  </a:cubicBezTo>
                  <a:cubicBezTo>
                    <a:pt x="1020" y="139"/>
                    <a:pt x="1074" y="140"/>
                    <a:pt x="1127" y="132"/>
                  </a:cubicBezTo>
                  <a:cubicBezTo>
                    <a:pt x="1158" y="127"/>
                    <a:pt x="1155" y="102"/>
                    <a:pt x="1174" y="85"/>
                  </a:cubicBezTo>
                  <a:cubicBezTo>
                    <a:pt x="1191" y="70"/>
                    <a:pt x="1211" y="60"/>
                    <a:pt x="1230" y="47"/>
                  </a:cubicBezTo>
                  <a:cubicBezTo>
                    <a:pt x="1268" y="21"/>
                    <a:pt x="1363" y="9"/>
                    <a:pt x="1363" y="9"/>
                  </a:cubicBezTo>
                  <a:cubicBezTo>
                    <a:pt x="1407" y="12"/>
                    <a:pt x="1453" y="6"/>
                    <a:pt x="1495" y="19"/>
                  </a:cubicBezTo>
                  <a:cubicBezTo>
                    <a:pt x="1515" y="25"/>
                    <a:pt x="1554" y="130"/>
                    <a:pt x="1561" y="151"/>
                  </a:cubicBezTo>
                  <a:cubicBezTo>
                    <a:pt x="1573" y="242"/>
                    <a:pt x="1577" y="334"/>
                    <a:pt x="1589" y="425"/>
                  </a:cubicBezTo>
                  <a:cubicBezTo>
                    <a:pt x="1596" y="479"/>
                    <a:pt x="1612" y="531"/>
                    <a:pt x="1618" y="585"/>
                  </a:cubicBezTo>
                  <a:cubicBezTo>
                    <a:pt x="1626" y="654"/>
                    <a:pt x="1623" y="728"/>
                    <a:pt x="1646" y="793"/>
                  </a:cubicBezTo>
                  <a:cubicBezTo>
                    <a:pt x="1656" y="874"/>
                    <a:pt x="1666" y="947"/>
                    <a:pt x="1703" y="1020"/>
                  </a:cubicBezTo>
                  <a:cubicBezTo>
                    <a:pt x="1706" y="1033"/>
                    <a:pt x="1716" y="1046"/>
                    <a:pt x="1712" y="1058"/>
                  </a:cubicBezTo>
                  <a:cubicBezTo>
                    <a:pt x="1708" y="1069"/>
                    <a:pt x="1695" y="1074"/>
                    <a:pt x="1684" y="1076"/>
                  </a:cubicBezTo>
                  <a:cubicBezTo>
                    <a:pt x="1644" y="1083"/>
                    <a:pt x="1602" y="1083"/>
                    <a:pt x="1561" y="1086"/>
                  </a:cubicBezTo>
                  <a:cubicBezTo>
                    <a:pt x="1188" y="1206"/>
                    <a:pt x="1574" y="637"/>
                    <a:pt x="1372" y="500"/>
                  </a:cubicBezTo>
                  <a:cubicBezTo>
                    <a:pt x="1362" y="467"/>
                    <a:pt x="1345" y="438"/>
                    <a:pt x="1334" y="406"/>
                  </a:cubicBezTo>
                  <a:cubicBezTo>
                    <a:pt x="1335" y="463"/>
                    <a:pt x="1358" y="1148"/>
                    <a:pt x="1334" y="1228"/>
                  </a:cubicBezTo>
                  <a:cubicBezTo>
                    <a:pt x="1324" y="1261"/>
                    <a:pt x="1265" y="1222"/>
                    <a:pt x="1230" y="1218"/>
                  </a:cubicBezTo>
                  <a:cubicBezTo>
                    <a:pt x="1144" y="1207"/>
                    <a:pt x="1066" y="1169"/>
                    <a:pt x="985" y="1143"/>
                  </a:cubicBezTo>
                  <a:cubicBezTo>
                    <a:pt x="918" y="1145"/>
                    <a:pt x="647" y="1162"/>
                    <a:pt x="560" y="1143"/>
                  </a:cubicBezTo>
                  <a:cubicBezTo>
                    <a:pt x="550" y="1141"/>
                    <a:pt x="566" y="1124"/>
                    <a:pt x="569" y="1114"/>
                  </a:cubicBezTo>
                  <a:cubicBezTo>
                    <a:pt x="576" y="920"/>
                    <a:pt x="562" y="710"/>
                    <a:pt x="607" y="519"/>
                  </a:cubicBezTo>
                  <a:cubicBezTo>
                    <a:pt x="604" y="488"/>
                    <a:pt x="616" y="451"/>
                    <a:pt x="598" y="425"/>
                  </a:cubicBezTo>
                  <a:cubicBezTo>
                    <a:pt x="584" y="404"/>
                    <a:pt x="561" y="489"/>
                    <a:pt x="560" y="491"/>
                  </a:cubicBezTo>
                  <a:cubicBezTo>
                    <a:pt x="534" y="543"/>
                    <a:pt x="488" y="573"/>
                    <a:pt x="447" y="614"/>
                  </a:cubicBezTo>
                  <a:cubicBezTo>
                    <a:pt x="437" y="624"/>
                    <a:pt x="418" y="642"/>
                    <a:pt x="418" y="642"/>
                  </a:cubicBezTo>
                  <a:cubicBezTo>
                    <a:pt x="386" y="707"/>
                    <a:pt x="341" y="760"/>
                    <a:pt x="305" y="822"/>
                  </a:cubicBezTo>
                  <a:cubicBezTo>
                    <a:pt x="278" y="869"/>
                    <a:pt x="275" y="924"/>
                    <a:pt x="229" y="954"/>
                  </a:cubicBezTo>
                  <a:cubicBezTo>
                    <a:pt x="215" y="949"/>
                    <a:pt x="160" y="930"/>
                    <a:pt x="154" y="925"/>
                  </a:cubicBezTo>
                  <a:cubicBezTo>
                    <a:pt x="146" y="919"/>
                    <a:pt x="150" y="905"/>
                    <a:pt x="144" y="897"/>
                  </a:cubicBezTo>
                  <a:cubicBezTo>
                    <a:pt x="137" y="888"/>
                    <a:pt x="125" y="885"/>
                    <a:pt x="116" y="878"/>
                  </a:cubicBezTo>
                  <a:cubicBezTo>
                    <a:pt x="106" y="870"/>
                    <a:pt x="99" y="858"/>
                    <a:pt x="88" y="850"/>
                  </a:cubicBezTo>
                  <a:cubicBezTo>
                    <a:pt x="67" y="835"/>
                    <a:pt x="43" y="826"/>
                    <a:pt x="22" y="812"/>
                  </a:cubicBezTo>
                  <a:cubicBezTo>
                    <a:pt x="16" y="799"/>
                    <a:pt x="0" y="788"/>
                    <a:pt x="3" y="774"/>
                  </a:cubicBezTo>
                  <a:cubicBezTo>
                    <a:pt x="7" y="752"/>
                    <a:pt x="28" y="737"/>
                    <a:pt x="41" y="718"/>
                  </a:cubicBezTo>
                  <a:cubicBezTo>
                    <a:pt x="80" y="661"/>
                    <a:pt x="156" y="598"/>
                    <a:pt x="211" y="557"/>
                  </a:cubicBezTo>
                  <a:cubicBezTo>
                    <a:pt x="235" y="521"/>
                    <a:pt x="267" y="444"/>
                    <a:pt x="296" y="415"/>
                  </a:cubicBezTo>
                  <a:cubicBezTo>
                    <a:pt x="325" y="386"/>
                    <a:pt x="363" y="357"/>
                    <a:pt x="390" y="330"/>
                  </a:cubicBezTo>
                  <a:cubicBezTo>
                    <a:pt x="445" y="275"/>
                    <a:pt x="475" y="196"/>
                    <a:pt x="541" y="151"/>
                  </a:cubicBezTo>
                  <a:cubicBezTo>
                    <a:pt x="558" y="105"/>
                    <a:pt x="577" y="73"/>
                    <a:pt x="617" y="47"/>
                  </a:cubicBezTo>
                  <a:cubicBezTo>
                    <a:pt x="643" y="6"/>
                    <a:pt x="663" y="9"/>
                    <a:pt x="711" y="0"/>
                  </a:cubicBezTo>
                  <a:cubicBezTo>
                    <a:pt x="727" y="3"/>
                    <a:pt x="745" y="0"/>
                    <a:pt x="758" y="9"/>
                  </a:cubicBezTo>
                  <a:cubicBezTo>
                    <a:pt x="810" y="44"/>
                    <a:pt x="733" y="38"/>
                    <a:pt x="787" y="38"/>
                  </a:cubicBezTo>
                  <a:close/>
                </a:path>
              </a:pathLst>
            </a:cu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F92387D5-BDBD-46C2-AB70-6AC94166E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" y="2204"/>
              <a:ext cx="366" cy="423"/>
            </a:xfrm>
            <a:custGeom>
              <a:avLst/>
              <a:gdLst/>
              <a:ahLst/>
              <a:cxnLst>
                <a:cxn ang="0">
                  <a:pos x="75" y="83"/>
                </a:cxn>
                <a:cxn ang="0">
                  <a:pos x="66" y="206"/>
                </a:cxn>
                <a:cxn ang="0">
                  <a:pos x="56" y="593"/>
                </a:cxn>
                <a:cxn ang="0">
                  <a:pos x="0" y="848"/>
                </a:cxn>
                <a:cxn ang="0">
                  <a:pos x="28" y="858"/>
                </a:cxn>
                <a:cxn ang="0">
                  <a:pos x="293" y="839"/>
                </a:cxn>
                <a:cxn ang="0">
                  <a:pos x="302" y="773"/>
                </a:cxn>
                <a:cxn ang="0">
                  <a:pos x="321" y="688"/>
                </a:cxn>
                <a:cxn ang="0">
                  <a:pos x="330" y="348"/>
                </a:cxn>
                <a:cxn ang="0">
                  <a:pos x="340" y="376"/>
                </a:cxn>
                <a:cxn ang="0">
                  <a:pos x="349" y="471"/>
                </a:cxn>
                <a:cxn ang="0">
                  <a:pos x="368" y="612"/>
                </a:cxn>
                <a:cxn ang="0">
                  <a:pos x="377" y="924"/>
                </a:cxn>
                <a:cxn ang="0">
                  <a:pos x="491" y="905"/>
                </a:cxn>
                <a:cxn ang="0">
                  <a:pos x="547" y="886"/>
                </a:cxn>
                <a:cxn ang="0">
                  <a:pos x="680" y="886"/>
                </a:cxn>
                <a:cxn ang="0">
                  <a:pos x="623" y="659"/>
                </a:cxn>
                <a:cxn ang="0">
                  <a:pos x="557" y="168"/>
                </a:cxn>
                <a:cxn ang="0">
                  <a:pos x="481" y="46"/>
                </a:cxn>
                <a:cxn ang="0">
                  <a:pos x="170" y="27"/>
                </a:cxn>
                <a:cxn ang="0">
                  <a:pos x="94" y="55"/>
                </a:cxn>
                <a:cxn ang="0">
                  <a:pos x="75" y="83"/>
                </a:cxn>
              </a:cxnLst>
              <a:rect l="0" t="0" r="r" b="b"/>
              <a:pathLst>
                <a:path w="680" h="940">
                  <a:moveTo>
                    <a:pt x="75" y="83"/>
                  </a:moveTo>
                  <a:cubicBezTo>
                    <a:pt x="72" y="124"/>
                    <a:pt x="68" y="165"/>
                    <a:pt x="66" y="206"/>
                  </a:cubicBezTo>
                  <a:cubicBezTo>
                    <a:pt x="61" y="335"/>
                    <a:pt x="62" y="464"/>
                    <a:pt x="56" y="593"/>
                  </a:cubicBezTo>
                  <a:cubicBezTo>
                    <a:pt x="52" y="675"/>
                    <a:pt x="19" y="767"/>
                    <a:pt x="0" y="848"/>
                  </a:cubicBezTo>
                  <a:cubicBezTo>
                    <a:pt x="9" y="851"/>
                    <a:pt x="18" y="858"/>
                    <a:pt x="28" y="858"/>
                  </a:cubicBezTo>
                  <a:cubicBezTo>
                    <a:pt x="117" y="855"/>
                    <a:pt x="208" y="865"/>
                    <a:pt x="293" y="839"/>
                  </a:cubicBezTo>
                  <a:cubicBezTo>
                    <a:pt x="314" y="832"/>
                    <a:pt x="298" y="795"/>
                    <a:pt x="302" y="773"/>
                  </a:cubicBezTo>
                  <a:cubicBezTo>
                    <a:pt x="307" y="744"/>
                    <a:pt x="315" y="716"/>
                    <a:pt x="321" y="688"/>
                  </a:cubicBezTo>
                  <a:cubicBezTo>
                    <a:pt x="324" y="575"/>
                    <a:pt x="323" y="461"/>
                    <a:pt x="330" y="348"/>
                  </a:cubicBezTo>
                  <a:cubicBezTo>
                    <a:pt x="331" y="338"/>
                    <a:pt x="338" y="366"/>
                    <a:pt x="340" y="376"/>
                  </a:cubicBezTo>
                  <a:cubicBezTo>
                    <a:pt x="345" y="407"/>
                    <a:pt x="346" y="439"/>
                    <a:pt x="349" y="471"/>
                  </a:cubicBezTo>
                  <a:cubicBezTo>
                    <a:pt x="359" y="574"/>
                    <a:pt x="354" y="538"/>
                    <a:pt x="368" y="612"/>
                  </a:cubicBezTo>
                  <a:cubicBezTo>
                    <a:pt x="371" y="716"/>
                    <a:pt x="346" y="825"/>
                    <a:pt x="377" y="924"/>
                  </a:cubicBezTo>
                  <a:cubicBezTo>
                    <a:pt x="382" y="940"/>
                    <a:pt x="467" y="913"/>
                    <a:pt x="491" y="905"/>
                  </a:cubicBezTo>
                  <a:cubicBezTo>
                    <a:pt x="510" y="899"/>
                    <a:pt x="547" y="886"/>
                    <a:pt x="547" y="886"/>
                  </a:cubicBezTo>
                  <a:cubicBezTo>
                    <a:pt x="620" y="900"/>
                    <a:pt x="605" y="911"/>
                    <a:pt x="680" y="886"/>
                  </a:cubicBezTo>
                  <a:cubicBezTo>
                    <a:pt x="664" y="809"/>
                    <a:pt x="646" y="735"/>
                    <a:pt x="623" y="659"/>
                  </a:cubicBezTo>
                  <a:cubicBezTo>
                    <a:pt x="616" y="486"/>
                    <a:pt x="604" y="333"/>
                    <a:pt x="557" y="168"/>
                  </a:cubicBezTo>
                  <a:cubicBezTo>
                    <a:pt x="543" y="119"/>
                    <a:pt x="529" y="69"/>
                    <a:pt x="481" y="46"/>
                  </a:cubicBezTo>
                  <a:cubicBezTo>
                    <a:pt x="388" y="0"/>
                    <a:pt x="274" y="30"/>
                    <a:pt x="170" y="27"/>
                  </a:cubicBezTo>
                  <a:cubicBezTo>
                    <a:pt x="144" y="32"/>
                    <a:pt x="113" y="32"/>
                    <a:pt x="94" y="55"/>
                  </a:cubicBezTo>
                  <a:cubicBezTo>
                    <a:pt x="69" y="86"/>
                    <a:pt x="100" y="83"/>
                    <a:pt x="75" y="83"/>
                  </a:cubicBez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C3AEEBCA-2993-4572-9008-AC0785D9F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1584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CAB67461-EC4B-4EC1-940C-333BC1487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1585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5646B1CB-3E30-4BE9-9CE4-415663135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" y="1354"/>
              <a:ext cx="561" cy="303"/>
            </a:xfrm>
            <a:custGeom>
              <a:avLst/>
              <a:gdLst/>
              <a:ahLst/>
              <a:cxnLst>
                <a:cxn ang="0">
                  <a:pos x="92" y="620"/>
                </a:cxn>
                <a:cxn ang="0">
                  <a:pos x="56" y="632"/>
                </a:cxn>
                <a:cxn ang="0">
                  <a:pos x="92" y="584"/>
                </a:cxn>
                <a:cxn ang="0">
                  <a:pos x="0" y="508"/>
                </a:cxn>
                <a:cxn ang="0">
                  <a:pos x="28" y="308"/>
                </a:cxn>
                <a:cxn ang="0">
                  <a:pos x="144" y="344"/>
                </a:cxn>
                <a:cxn ang="0">
                  <a:pos x="132" y="212"/>
                </a:cxn>
                <a:cxn ang="0">
                  <a:pos x="200" y="224"/>
                </a:cxn>
                <a:cxn ang="0">
                  <a:pos x="256" y="288"/>
                </a:cxn>
                <a:cxn ang="0">
                  <a:pos x="260" y="288"/>
                </a:cxn>
                <a:cxn ang="0">
                  <a:pos x="312" y="112"/>
                </a:cxn>
                <a:cxn ang="0">
                  <a:pos x="376" y="240"/>
                </a:cxn>
                <a:cxn ang="0">
                  <a:pos x="408" y="188"/>
                </a:cxn>
                <a:cxn ang="0">
                  <a:pos x="468" y="76"/>
                </a:cxn>
                <a:cxn ang="0">
                  <a:pos x="496" y="12"/>
                </a:cxn>
                <a:cxn ang="0">
                  <a:pos x="516" y="56"/>
                </a:cxn>
                <a:cxn ang="0">
                  <a:pos x="540" y="212"/>
                </a:cxn>
                <a:cxn ang="0">
                  <a:pos x="688" y="44"/>
                </a:cxn>
                <a:cxn ang="0">
                  <a:pos x="644" y="272"/>
                </a:cxn>
                <a:cxn ang="0">
                  <a:pos x="724" y="232"/>
                </a:cxn>
                <a:cxn ang="0">
                  <a:pos x="880" y="200"/>
                </a:cxn>
                <a:cxn ang="0">
                  <a:pos x="792" y="296"/>
                </a:cxn>
                <a:cxn ang="0">
                  <a:pos x="964" y="372"/>
                </a:cxn>
                <a:cxn ang="0">
                  <a:pos x="932" y="424"/>
                </a:cxn>
                <a:cxn ang="0">
                  <a:pos x="868" y="460"/>
                </a:cxn>
                <a:cxn ang="0">
                  <a:pos x="888" y="496"/>
                </a:cxn>
                <a:cxn ang="0">
                  <a:pos x="1044" y="608"/>
                </a:cxn>
                <a:cxn ang="0">
                  <a:pos x="904" y="584"/>
                </a:cxn>
                <a:cxn ang="0">
                  <a:pos x="892" y="596"/>
                </a:cxn>
                <a:cxn ang="0">
                  <a:pos x="916" y="652"/>
                </a:cxn>
                <a:cxn ang="0">
                  <a:pos x="932" y="672"/>
                </a:cxn>
                <a:cxn ang="0">
                  <a:pos x="856" y="624"/>
                </a:cxn>
                <a:cxn ang="0">
                  <a:pos x="800" y="536"/>
                </a:cxn>
                <a:cxn ang="0">
                  <a:pos x="680" y="396"/>
                </a:cxn>
                <a:cxn ang="0">
                  <a:pos x="452" y="328"/>
                </a:cxn>
                <a:cxn ang="0">
                  <a:pos x="328" y="348"/>
                </a:cxn>
                <a:cxn ang="0">
                  <a:pos x="208" y="460"/>
                </a:cxn>
                <a:cxn ang="0">
                  <a:pos x="156" y="576"/>
                </a:cxn>
                <a:cxn ang="0">
                  <a:pos x="140" y="612"/>
                </a:cxn>
              </a:cxnLst>
              <a:rect l="0" t="0" r="r" b="b"/>
              <a:pathLst>
                <a:path w="1044" h="673">
                  <a:moveTo>
                    <a:pt x="140" y="612"/>
                  </a:moveTo>
                  <a:cubicBezTo>
                    <a:pt x="128" y="614"/>
                    <a:pt x="105" y="616"/>
                    <a:pt x="92" y="620"/>
                  </a:cubicBezTo>
                  <a:cubicBezTo>
                    <a:pt x="84" y="622"/>
                    <a:pt x="76" y="625"/>
                    <a:pt x="68" y="628"/>
                  </a:cubicBezTo>
                  <a:cubicBezTo>
                    <a:pt x="64" y="629"/>
                    <a:pt x="56" y="632"/>
                    <a:pt x="56" y="632"/>
                  </a:cubicBezTo>
                  <a:cubicBezTo>
                    <a:pt x="20" y="626"/>
                    <a:pt x="25" y="621"/>
                    <a:pt x="52" y="612"/>
                  </a:cubicBezTo>
                  <a:cubicBezTo>
                    <a:pt x="76" y="594"/>
                    <a:pt x="62" y="604"/>
                    <a:pt x="92" y="584"/>
                  </a:cubicBezTo>
                  <a:cubicBezTo>
                    <a:pt x="96" y="581"/>
                    <a:pt x="104" y="576"/>
                    <a:pt x="104" y="576"/>
                  </a:cubicBezTo>
                  <a:cubicBezTo>
                    <a:pt x="93" y="531"/>
                    <a:pt x="41" y="514"/>
                    <a:pt x="0" y="508"/>
                  </a:cubicBezTo>
                  <a:cubicBezTo>
                    <a:pt x="23" y="473"/>
                    <a:pt x="93" y="474"/>
                    <a:pt x="128" y="472"/>
                  </a:cubicBezTo>
                  <a:cubicBezTo>
                    <a:pt x="111" y="404"/>
                    <a:pt x="49" y="371"/>
                    <a:pt x="28" y="308"/>
                  </a:cubicBezTo>
                  <a:cubicBezTo>
                    <a:pt x="41" y="288"/>
                    <a:pt x="48" y="292"/>
                    <a:pt x="72" y="296"/>
                  </a:cubicBezTo>
                  <a:cubicBezTo>
                    <a:pt x="96" y="312"/>
                    <a:pt x="116" y="335"/>
                    <a:pt x="144" y="344"/>
                  </a:cubicBezTo>
                  <a:cubicBezTo>
                    <a:pt x="164" y="371"/>
                    <a:pt x="163" y="382"/>
                    <a:pt x="176" y="344"/>
                  </a:cubicBezTo>
                  <a:cubicBezTo>
                    <a:pt x="169" y="298"/>
                    <a:pt x="158" y="251"/>
                    <a:pt x="132" y="212"/>
                  </a:cubicBezTo>
                  <a:cubicBezTo>
                    <a:pt x="125" y="185"/>
                    <a:pt x="121" y="158"/>
                    <a:pt x="112" y="132"/>
                  </a:cubicBezTo>
                  <a:cubicBezTo>
                    <a:pt x="152" y="106"/>
                    <a:pt x="181" y="205"/>
                    <a:pt x="200" y="224"/>
                  </a:cubicBezTo>
                  <a:cubicBezTo>
                    <a:pt x="213" y="237"/>
                    <a:pt x="230" y="248"/>
                    <a:pt x="240" y="264"/>
                  </a:cubicBezTo>
                  <a:cubicBezTo>
                    <a:pt x="245" y="272"/>
                    <a:pt x="251" y="280"/>
                    <a:pt x="256" y="288"/>
                  </a:cubicBezTo>
                  <a:cubicBezTo>
                    <a:pt x="259" y="293"/>
                    <a:pt x="258" y="304"/>
                    <a:pt x="264" y="304"/>
                  </a:cubicBezTo>
                  <a:cubicBezTo>
                    <a:pt x="269" y="304"/>
                    <a:pt x="261" y="293"/>
                    <a:pt x="260" y="288"/>
                  </a:cubicBezTo>
                  <a:cubicBezTo>
                    <a:pt x="264" y="224"/>
                    <a:pt x="263" y="23"/>
                    <a:pt x="284" y="16"/>
                  </a:cubicBezTo>
                  <a:cubicBezTo>
                    <a:pt x="308" y="48"/>
                    <a:pt x="300" y="75"/>
                    <a:pt x="312" y="112"/>
                  </a:cubicBezTo>
                  <a:cubicBezTo>
                    <a:pt x="320" y="136"/>
                    <a:pt x="333" y="160"/>
                    <a:pt x="348" y="180"/>
                  </a:cubicBezTo>
                  <a:cubicBezTo>
                    <a:pt x="355" y="200"/>
                    <a:pt x="364" y="222"/>
                    <a:pt x="376" y="240"/>
                  </a:cubicBezTo>
                  <a:cubicBezTo>
                    <a:pt x="381" y="231"/>
                    <a:pt x="382" y="220"/>
                    <a:pt x="388" y="212"/>
                  </a:cubicBezTo>
                  <a:cubicBezTo>
                    <a:pt x="421" y="162"/>
                    <a:pt x="382" y="234"/>
                    <a:pt x="408" y="188"/>
                  </a:cubicBezTo>
                  <a:cubicBezTo>
                    <a:pt x="421" y="165"/>
                    <a:pt x="425" y="143"/>
                    <a:pt x="440" y="120"/>
                  </a:cubicBezTo>
                  <a:cubicBezTo>
                    <a:pt x="450" y="105"/>
                    <a:pt x="458" y="90"/>
                    <a:pt x="468" y="76"/>
                  </a:cubicBezTo>
                  <a:cubicBezTo>
                    <a:pt x="474" y="68"/>
                    <a:pt x="484" y="52"/>
                    <a:pt x="484" y="52"/>
                  </a:cubicBezTo>
                  <a:cubicBezTo>
                    <a:pt x="490" y="28"/>
                    <a:pt x="486" y="41"/>
                    <a:pt x="496" y="12"/>
                  </a:cubicBezTo>
                  <a:cubicBezTo>
                    <a:pt x="497" y="8"/>
                    <a:pt x="500" y="0"/>
                    <a:pt x="500" y="0"/>
                  </a:cubicBezTo>
                  <a:cubicBezTo>
                    <a:pt x="512" y="17"/>
                    <a:pt x="511" y="36"/>
                    <a:pt x="516" y="56"/>
                  </a:cubicBezTo>
                  <a:cubicBezTo>
                    <a:pt x="519" y="117"/>
                    <a:pt x="518" y="179"/>
                    <a:pt x="524" y="240"/>
                  </a:cubicBezTo>
                  <a:cubicBezTo>
                    <a:pt x="525" y="251"/>
                    <a:pt x="535" y="221"/>
                    <a:pt x="540" y="212"/>
                  </a:cubicBezTo>
                  <a:cubicBezTo>
                    <a:pt x="549" y="197"/>
                    <a:pt x="556" y="179"/>
                    <a:pt x="564" y="164"/>
                  </a:cubicBezTo>
                  <a:cubicBezTo>
                    <a:pt x="593" y="107"/>
                    <a:pt x="619" y="55"/>
                    <a:pt x="688" y="44"/>
                  </a:cubicBezTo>
                  <a:cubicBezTo>
                    <a:pt x="696" y="76"/>
                    <a:pt x="673" y="140"/>
                    <a:pt x="652" y="168"/>
                  </a:cubicBezTo>
                  <a:cubicBezTo>
                    <a:pt x="643" y="204"/>
                    <a:pt x="637" y="223"/>
                    <a:pt x="644" y="272"/>
                  </a:cubicBezTo>
                  <a:cubicBezTo>
                    <a:pt x="645" y="277"/>
                    <a:pt x="655" y="270"/>
                    <a:pt x="660" y="268"/>
                  </a:cubicBezTo>
                  <a:cubicBezTo>
                    <a:pt x="686" y="257"/>
                    <a:pt x="700" y="247"/>
                    <a:pt x="724" y="232"/>
                  </a:cubicBezTo>
                  <a:cubicBezTo>
                    <a:pt x="746" y="218"/>
                    <a:pt x="821" y="197"/>
                    <a:pt x="848" y="192"/>
                  </a:cubicBezTo>
                  <a:cubicBezTo>
                    <a:pt x="859" y="195"/>
                    <a:pt x="871" y="194"/>
                    <a:pt x="880" y="200"/>
                  </a:cubicBezTo>
                  <a:cubicBezTo>
                    <a:pt x="881" y="201"/>
                    <a:pt x="866" y="234"/>
                    <a:pt x="864" y="236"/>
                  </a:cubicBezTo>
                  <a:cubicBezTo>
                    <a:pt x="845" y="259"/>
                    <a:pt x="812" y="273"/>
                    <a:pt x="792" y="296"/>
                  </a:cubicBezTo>
                  <a:cubicBezTo>
                    <a:pt x="774" y="316"/>
                    <a:pt x="767" y="337"/>
                    <a:pt x="756" y="360"/>
                  </a:cubicBezTo>
                  <a:cubicBezTo>
                    <a:pt x="842" y="389"/>
                    <a:pt x="744" y="359"/>
                    <a:pt x="964" y="372"/>
                  </a:cubicBezTo>
                  <a:cubicBezTo>
                    <a:pt x="978" y="373"/>
                    <a:pt x="1010" y="390"/>
                    <a:pt x="1024" y="396"/>
                  </a:cubicBezTo>
                  <a:cubicBezTo>
                    <a:pt x="993" y="406"/>
                    <a:pt x="964" y="416"/>
                    <a:pt x="932" y="424"/>
                  </a:cubicBezTo>
                  <a:cubicBezTo>
                    <a:pt x="921" y="427"/>
                    <a:pt x="900" y="432"/>
                    <a:pt x="900" y="432"/>
                  </a:cubicBezTo>
                  <a:cubicBezTo>
                    <a:pt x="872" y="451"/>
                    <a:pt x="881" y="440"/>
                    <a:pt x="868" y="460"/>
                  </a:cubicBezTo>
                  <a:cubicBezTo>
                    <a:pt x="866" y="469"/>
                    <a:pt x="854" y="480"/>
                    <a:pt x="860" y="488"/>
                  </a:cubicBezTo>
                  <a:cubicBezTo>
                    <a:pt x="866" y="496"/>
                    <a:pt x="879" y="491"/>
                    <a:pt x="888" y="496"/>
                  </a:cubicBezTo>
                  <a:cubicBezTo>
                    <a:pt x="912" y="509"/>
                    <a:pt x="937" y="521"/>
                    <a:pt x="960" y="536"/>
                  </a:cubicBezTo>
                  <a:cubicBezTo>
                    <a:pt x="994" y="559"/>
                    <a:pt x="1013" y="587"/>
                    <a:pt x="1044" y="608"/>
                  </a:cubicBezTo>
                  <a:cubicBezTo>
                    <a:pt x="1028" y="612"/>
                    <a:pt x="996" y="604"/>
                    <a:pt x="996" y="604"/>
                  </a:cubicBezTo>
                  <a:cubicBezTo>
                    <a:pt x="969" y="586"/>
                    <a:pt x="936" y="587"/>
                    <a:pt x="904" y="584"/>
                  </a:cubicBezTo>
                  <a:cubicBezTo>
                    <a:pt x="896" y="585"/>
                    <a:pt x="886" y="582"/>
                    <a:pt x="880" y="588"/>
                  </a:cubicBezTo>
                  <a:cubicBezTo>
                    <a:pt x="877" y="591"/>
                    <a:pt x="889" y="592"/>
                    <a:pt x="892" y="596"/>
                  </a:cubicBezTo>
                  <a:cubicBezTo>
                    <a:pt x="903" y="609"/>
                    <a:pt x="898" y="614"/>
                    <a:pt x="904" y="628"/>
                  </a:cubicBezTo>
                  <a:cubicBezTo>
                    <a:pt x="907" y="636"/>
                    <a:pt x="911" y="644"/>
                    <a:pt x="916" y="652"/>
                  </a:cubicBezTo>
                  <a:cubicBezTo>
                    <a:pt x="919" y="658"/>
                    <a:pt x="924" y="663"/>
                    <a:pt x="928" y="668"/>
                  </a:cubicBezTo>
                  <a:cubicBezTo>
                    <a:pt x="929" y="669"/>
                    <a:pt x="934" y="673"/>
                    <a:pt x="932" y="672"/>
                  </a:cubicBezTo>
                  <a:cubicBezTo>
                    <a:pt x="897" y="645"/>
                    <a:pt x="913" y="652"/>
                    <a:pt x="888" y="644"/>
                  </a:cubicBezTo>
                  <a:cubicBezTo>
                    <a:pt x="878" y="636"/>
                    <a:pt x="865" y="633"/>
                    <a:pt x="856" y="624"/>
                  </a:cubicBezTo>
                  <a:cubicBezTo>
                    <a:pt x="847" y="615"/>
                    <a:pt x="833" y="593"/>
                    <a:pt x="824" y="580"/>
                  </a:cubicBezTo>
                  <a:cubicBezTo>
                    <a:pt x="819" y="561"/>
                    <a:pt x="812" y="552"/>
                    <a:pt x="800" y="536"/>
                  </a:cubicBezTo>
                  <a:cubicBezTo>
                    <a:pt x="784" y="489"/>
                    <a:pt x="749" y="465"/>
                    <a:pt x="716" y="432"/>
                  </a:cubicBezTo>
                  <a:cubicBezTo>
                    <a:pt x="704" y="420"/>
                    <a:pt x="697" y="403"/>
                    <a:pt x="680" y="396"/>
                  </a:cubicBezTo>
                  <a:cubicBezTo>
                    <a:pt x="667" y="391"/>
                    <a:pt x="653" y="388"/>
                    <a:pt x="640" y="384"/>
                  </a:cubicBezTo>
                  <a:cubicBezTo>
                    <a:pt x="589" y="346"/>
                    <a:pt x="513" y="340"/>
                    <a:pt x="452" y="328"/>
                  </a:cubicBezTo>
                  <a:cubicBezTo>
                    <a:pt x="419" y="329"/>
                    <a:pt x="385" y="327"/>
                    <a:pt x="352" y="332"/>
                  </a:cubicBezTo>
                  <a:cubicBezTo>
                    <a:pt x="343" y="334"/>
                    <a:pt x="328" y="348"/>
                    <a:pt x="328" y="348"/>
                  </a:cubicBezTo>
                  <a:cubicBezTo>
                    <a:pt x="313" y="370"/>
                    <a:pt x="296" y="395"/>
                    <a:pt x="276" y="412"/>
                  </a:cubicBezTo>
                  <a:cubicBezTo>
                    <a:pt x="252" y="432"/>
                    <a:pt x="227" y="434"/>
                    <a:pt x="208" y="460"/>
                  </a:cubicBezTo>
                  <a:cubicBezTo>
                    <a:pt x="199" y="488"/>
                    <a:pt x="204" y="516"/>
                    <a:pt x="184" y="540"/>
                  </a:cubicBezTo>
                  <a:cubicBezTo>
                    <a:pt x="174" y="552"/>
                    <a:pt x="156" y="576"/>
                    <a:pt x="156" y="576"/>
                  </a:cubicBezTo>
                  <a:cubicBezTo>
                    <a:pt x="156" y="577"/>
                    <a:pt x="150" y="601"/>
                    <a:pt x="148" y="604"/>
                  </a:cubicBezTo>
                  <a:cubicBezTo>
                    <a:pt x="141" y="613"/>
                    <a:pt x="129" y="612"/>
                    <a:pt x="140" y="612"/>
                  </a:cubicBez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479D54B9-1AEB-4D3D-AE4A-2BFDCDD50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1732"/>
              <a:ext cx="148" cy="3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6" y="28"/>
                </a:cxn>
                <a:cxn ang="0">
                  <a:pos x="48" y="32"/>
                </a:cxn>
                <a:cxn ang="0">
                  <a:pos x="120" y="28"/>
                </a:cxn>
                <a:cxn ang="0">
                  <a:pos x="148" y="0"/>
                </a:cxn>
              </a:cxnLst>
              <a:rect l="0" t="0" r="r" b="b"/>
              <a:pathLst>
                <a:path w="148" h="32">
                  <a:moveTo>
                    <a:pt x="0" y="16"/>
                  </a:moveTo>
                  <a:cubicBezTo>
                    <a:pt x="12" y="20"/>
                    <a:pt x="24" y="24"/>
                    <a:pt x="36" y="28"/>
                  </a:cubicBezTo>
                  <a:cubicBezTo>
                    <a:pt x="40" y="29"/>
                    <a:pt x="48" y="32"/>
                    <a:pt x="48" y="32"/>
                  </a:cubicBezTo>
                  <a:cubicBezTo>
                    <a:pt x="72" y="31"/>
                    <a:pt x="96" y="32"/>
                    <a:pt x="120" y="28"/>
                  </a:cubicBezTo>
                  <a:cubicBezTo>
                    <a:pt x="131" y="26"/>
                    <a:pt x="137" y="5"/>
                    <a:pt x="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" name="AutoShape 24">
            <a:extLst>
              <a:ext uri="{FF2B5EF4-FFF2-40B4-BE49-F238E27FC236}">
                <a16:creationId xmlns:a16="http://schemas.microsoft.com/office/drawing/2014/main" id="{E6A4163D-6C3A-4D34-92F6-FB15D96A1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435" y="1410589"/>
            <a:ext cx="1007533" cy="2159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utoShape 25">
            <a:extLst>
              <a:ext uri="{FF2B5EF4-FFF2-40B4-BE49-F238E27FC236}">
                <a16:creationId xmlns:a16="http://schemas.microsoft.com/office/drawing/2014/main" id="{5D7CC7EE-30C9-49DE-90C0-D77D906941A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22268" y="1266128"/>
            <a:ext cx="1104900" cy="504825"/>
          </a:xfrm>
          <a:prstGeom prst="leftArrow">
            <a:avLst>
              <a:gd name="adj1" fmla="val 50000"/>
              <a:gd name="adj2" fmla="val 41038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7BFEFC7B-CFA8-4CBB-BE1D-81B7C3F68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02" y="1842389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500N</a:t>
            </a:r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53175CE8-2CF3-4C82-87AF-46113905F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935" y="1842389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100N</a:t>
            </a:r>
            <a:endParaRPr lang="en-US"/>
          </a:p>
        </p:txBody>
      </p:sp>
      <p:grpSp>
        <p:nvGrpSpPr>
          <p:cNvPr id="27" name="Group 28">
            <a:extLst>
              <a:ext uri="{FF2B5EF4-FFF2-40B4-BE49-F238E27FC236}">
                <a16:creationId xmlns:a16="http://schemas.microsoft.com/office/drawing/2014/main" id="{E94C31D5-150A-4569-AD21-88ED476EE43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730541" y="622482"/>
            <a:ext cx="1352551" cy="1773237"/>
            <a:chOff x="4659" y="1354"/>
            <a:chExt cx="745" cy="1354"/>
          </a:xfrm>
        </p:grpSpPr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8369A78-0799-4942-824F-7BAA0FAB753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98" y="2576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310928E1-036B-4FB4-9338-13176D493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571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8D5FF4DF-AECC-41E6-9C11-CBD046E7F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" y="2199"/>
              <a:ext cx="158" cy="126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70" y="76"/>
                </a:cxn>
                <a:cxn ang="0">
                  <a:pos x="270" y="161"/>
                </a:cxn>
                <a:cxn ang="0">
                  <a:pos x="232" y="151"/>
                </a:cxn>
                <a:cxn ang="0">
                  <a:pos x="241" y="199"/>
                </a:cxn>
                <a:cxn ang="0">
                  <a:pos x="232" y="265"/>
                </a:cxn>
                <a:cxn ang="0">
                  <a:pos x="203" y="274"/>
                </a:cxn>
                <a:cxn ang="0">
                  <a:pos x="194" y="246"/>
                </a:cxn>
                <a:cxn ang="0">
                  <a:pos x="166" y="132"/>
                </a:cxn>
                <a:cxn ang="0">
                  <a:pos x="118" y="265"/>
                </a:cxn>
                <a:cxn ang="0">
                  <a:pos x="90" y="255"/>
                </a:cxn>
                <a:cxn ang="0">
                  <a:pos x="81" y="132"/>
                </a:cxn>
                <a:cxn ang="0">
                  <a:pos x="90" y="161"/>
                </a:cxn>
                <a:cxn ang="0">
                  <a:pos x="24" y="217"/>
                </a:cxn>
                <a:cxn ang="0">
                  <a:pos x="5" y="180"/>
                </a:cxn>
                <a:cxn ang="0">
                  <a:pos x="81" y="29"/>
                </a:cxn>
                <a:cxn ang="0">
                  <a:pos x="213" y="0"/>
                </a:cxn>
              </a:cxnLst>
              <a:rect l="0" t="0" r="r" b="b"/>
              <a:pathLst>
                <a:path w="294" h="279">
                  <a:moveTo>
                    <a:pt x="213" y="0"/>
                  </a:moveTo>
                  <a:cubicBezTo>
                    <a:pt x="226" y="42"/>
                    <a:pt x="246" y="39"/>
                    <a:pt x="270" y="76"/>
                  </a:cubicBezTo>
                  <a:cubicBezTo>
                    <a:pt x="278" y="101"/>
                    <a:pt x="294" y="137"/>
                    <a:pt x="270" y="161"/>
                  </a:cubicBezTo>
                  <a:cubicBezTo>
                    <a:pt x="261" y="170"/>
                    <a:pt x="245" y="154"/>
                    <a:pt x="232" y="151"/>
                  </a:cubicBezTo>
                  <a:cubicBezTo>
                    <a:pt x="204" y="73"/>
                    <a:pt x="236" y="184"/>
                    <a:pt x="241" y="199"/>
                  </a:cubicBezTo>
                  <a:cubicBezTo>
                    <a:pt x="238" y="221"/>
                    <a:pt x="242" y="245"/>
                    <a:pt x="232" y="265"/>
                  </a:cubicBezTo>
                  <a:cubicBezTo>
                    <a:pt x="227" y="274"/>
                    <a:pt x="212" y="279"/>
                    <a:pt x="203" y="274"/>
                  </a:cubicBezTo>
                  <a:cubicBezTo>
                    <a:pt x="194" y="270"/>
                    <a:pt x="197" y="255"/>
                    <a:pt x="194" y="246"/>
                  </a:cubicBezTo>
                  <a:cubicBezTo>
                    <a:pt x="184" y="208"/>
                    <a:pt x="178" y="170"/>
                    <a:pt x="166" y="132"/>
                  </a:cubicBezTo>
                  <a:cubicBezTo>
                    <a:pt x="158" y="198"/>
                    <a:pt x="170" y="231"/>
                    <a:pt x="118" y="265"/>
                  </a:cubicBezTo>
                  <a:cubicBezTo>
                    <a:pt x="109" y="262"/>
                    <a:pt x="93" y="265"/>
                    <a:pt x="90" y="255"/>
                  </a:cubicBezTo>
                  <a:cubicBezTo>
                    <a:pt x="79" y="215"/>
                    <a:pt x="81" y="173"/>
                    <a:pt x="81" y="132"/>
                  </a:cubicBezTo>
                  <a:cubicBezTo>
                    <a:pt x="81" y="122"/>
                    <a:pt x="87" y="151"/>
                    <a:pt x="90" y="161"/>
                  </a:cubicBezTo>
                  <a:cubicBezTo>
                    <a:pt x="76" y="204"/>
                    <a:pt x="61" y="193"/>
                    <a:pt x="24" y="217"/>
                  </a:cubicBezTo>
                  <a:cubicBezTo>
                    <a:pt x="18" y="205"/>
                    <a:pt x="7" y="194"/>
                    <a:pt x="5" y="180"/>
                  </a:cubicBezTo>
                  <a:cubicBezTo>
                    <a:pt x="0" y="137"/>
                    <a:pt x="43" y="54"/>
                    <a:pt x="81" y="29"/>
                  </a:cubicBezTo>
                  <a:cubicBezTo>
                    <a:pt x="118" y="4"/>
                    <a:pt x="171" y="15"/>
                    <a:pt x="213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0B4044F9-9D62-46C7-9CCF-31F0550C7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122"/>
              <a:ext cx="150" cy="136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33" y="47"/>
                </a:cxn>
                <a:cxn ang="0">
                  <a:pos x="62" y="113"/>
                </a:cxn>
                <a:cxn ang="0">
                  <a:pos x="43" y="142"/>
                </a:cxn>
                <a:cxn ang="0">
                  <a:pos x="15" y="160"/>
                </a:cxn>
                <a:cxn ang="0">
                  <a:pos x="90" y="208"/>
                </a:cxn>
                <a:cxn ang="0">
                  <a:pos x="100" y="236"/>
                </a:cxn>
                <a:cxn ang="0">
                  <a:pos x="166" y="264"/>
                </a:cxn>
                <a:cxn ang="0">
                  <a:pos x="185" y="283"/>
                </a:cxn>
                <a:cxn ang="0">
                  <a:pos x="213" y="302"/>
                </a:cxn>
                <a:cxn ang="0">
                  <a:pos x="269" y="227"/>
                </a:cxn>
                <a:cxn ang="0">
                  <a:pos x="260" y="28"/>
                </a:cxn>
                <a:cxn ang="0">
                  <a:pos x="147" y="0"/>
                </a:cxn>
              </a:cxnLst>
              <a:rect l="0" t="0" r="r" b="b"/>
              <a:pathLst>
                <a:path w="279" h="302">
                  <a:moveTo>
                    <a:pt x="147" y="0"/>
                  </a:moveTo>
                  <a:cubicBezTo>
                    <a:pt x="107" y="12"/>
                    <a:pt x="74" y="34"/>
                    <a:pt x="33" y="47"/>
                  </a:cubicBezTo>
                  <a:cubicBezTo>
                    <a:pt x="19" y="91"/>
                    <a:pt x="16" y="99"/>
                    <a:pt x="62" y="113"/>
                  </a:cubicBezTo>
                  <a:cubicBezTo>
                    <a:pt x="56" y="123"/>
                    <a:pt x="51" y="134"/>
                    <a:pt x="43" y="142"/>
                  </a:cubicBezTo>
                  <a:cubicBezTo>
                    <a:pt x="35" y="150"/>
                    <a:pt x="19" y="150"/>
                    <a:pt x="15" y="160"/>
                  </a:cubicBezTo>
                  <a:cubicBezTo>
                    <a:pt x="0" y="198"/>
                    <a:pt x="74" y="204"/>
                    <a:pt x="90" y="208"/>
                  </a:cubicBezTo>
                  <a:cubicBezTo>
                    <a:pt x="116" y="134"/>
                    <a:pt x="105" y="219"/>
                    <a:pt x="100" y="236"/>
                  </a:cubicBezTo>
                  <a:cubicBezTo>
                    <a:pt x="113" y="291"/>
                    <a:pt x="118" y="296"/>
                    <a:pt x="166" y="264"/>
                  </a:cubicBezTo>
                  <a:cubicBezTo>
                    <a:pt x="184" y="189"/>
                    <a:pt x="165" y="244"/>
                    <a:pt x="185" y="283"/>
                  </a:cubicBezTo>
                  <a:cubicBezTo>
                    <a:pt x="190" y="293"/>
                    <a:pt x="204" y="296"/>
                    <a:pt x="213" y="302"/>
                  </a:cubicBezTo>
                  <a:cubicBezTo>
                    <a:pt x="271" y="288"/>
                    <a:pt x="256" y="282"/>
                    <a:pt x="269" y="227"/>
                  </a:cubicBezTo>
                  <a:cubicBezTo>
                    <a:pt x="266" y="161"/>
                    <a:pt x="279" y="92"/>
                    <a:pt x="260" y="28"/>
                  </a:cubicBezTo>
                  <a:cubicBezTo>
                    <a:pt x="254" y="9"/>
                    <a:pt x="171" y="0"/>
                    <a:pt x="147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A594E71-B315-46E2-967B-AEAF37217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1822"/>
              <a:ext cx="170" cy="124"/>
            </a:xfrm>
            <a:custGeom>
              <a:avLst/>
              <a:gdLst/>
              <a:ahLst/>
              <a:cxnLst>
                <a:cxn ang="0">
                  <a:pos x="9" y="212"/>
                </a:cxn>
                <a:cxn ang="0">
                  <a:pos x="66" y="174"/>
                </a:cxn>
                <a:cxn ang="0">
                  <a:pos x="104" y="61"/>
                </a:cxn>
                <a:cxn ang="0">
                  <a:pos x="132" y="51"/>
                </a:cxn>
                <a:cxn ang="0">
                  <a:pos x="198" y="42"/>
                </a:cxn>
                <a:cxn ang="0">
                  <a:pos x="377" y="51"/>
                </a:cxn>
                <a:cxn ang="0">
                  <a:pos x="425" y="165"/>
                </a:cxn>
                <a:cxn ang="0">
                  <a:pos x="453" y="259"/>
                </a:cxn>
                <a:cxn ang="0">
                  <a:pos x="425" y="353"/>
                </a:cxn>
                <a:cxn ang="0">
                  <a:pos x="330" y="382"/>
                </a:cxn>
                <a:cxn ang="0">
                  <a:pos x="113" y="344"/>
                </a:cxn>
                <a:cxn ang="0">
                  <a:pos x="104" y="316"/>
                </a:cxn>
                <a:cxn ang="0">
                  <a:pos x="47" y="278"/>
                </a:cxn>
                <a:cxn ang="0">
                  <a:pos x="37" y="250"/>
                </a:cxn>
                <a:cxn ang="0">
                  <a:pos x="9" y="212"/>
                </a:cxn>
              </a:cxnLst>
              <a:rect l="0" t="0" r="r" b="b"/>
              <a:pathLst>
                <a:path w="453" h="392">
                  <a:moveTo>
                    <a:pt x="9" y="212"/>
                  </a:moveTo>
                  <a:cubicBezTo>
                    <a:pt x="28" y="199"/>
                    <a:pt x="47" y="187"/>
                    <a:pt x="66" y="174"/>
                  </a:cubicBezTo>
                  <a:cubicBezTo>
                    <a:pt x="77" y="167"/>
                    <a:pt x="97" y="81"/>
                    <a:pt x="104" y="61"/>
                  </a:cubicBezTo>
                  <a:cubicBezTo>
                    <a:pt x="107" y="52"/>
                    <a:pt x="122" y="53"/>
                    <a:pt x="132" y="51"/>
                  </a:cubicBezTo>
                  <a:cubicBezTo>
                    <a:pt x="154" y="47"/>
                    <a:pt x="176" y="45"/>
                    <a:pt x="198" y="42"/>
                  </a:cubicBezTo>
                  <a:cubicBezTo>
                    <a:pt x="263" y="19"/>
                    <a:pt x="326" y="0"/>
                    <a:pt x="377" y="51"/>
                  </a:cubicBezTo>
                  <a:cubicBezTo>
                    <a:pt x="392" y="95"/>
                    <a:pt x="400" y="127"/>
                    <a:pt x="425" y="165"/>
                  </a:cubicBezTo>
                  <a:cubicBezTo>
                    <a:pt x="447" y="233"/>
                    <a:pt x="438" y="202"/>
                    <a:pt x="453" y="259"/>
                  </a:cubicBezTo>
                  <a:cubicBezTo>
                    <a:pt x="450" y="271"/>
                    <a:pt x="429" y="352"/>
                    <a:pt x="425" y="353"/>
                  </a:cubicBezTo>
                  <a:cubicBezTo>
                    <a:pt x="356" y="376"/>
                    <a:pt x="387" y="367"/>
                    <a:pt x="330" y="382"/>
                  </a:cubicBezTo>
                  <a:cubicBezTo>
                    <a:pt x="229" y="376"/>
                    <a:pt x="184" y="392"/>
                    <a:pt x="113" y="344"/>
                  </a:cubicBezTo>
                  <a:cubicBezTo>
                    <a:pt x="110" y="335"/>
                    <a:pt x="111" y="323"/>
                    <a:pt x="104" y="316"/>
                  </a:cubicBezTo>
                  <a:cubicBezTo>
                    <a:pt x="88" y="300"/>
                    <a:pt x="47" y="278"/>
                    <a:pt x="47" y="278"/>
                  </a:cubicBezTo>
                  <a:cubicBezTo>
                    <a:pt x="44" y="269"/>
                    <a:pt x="44" y="257"/>
                    <a:pt x="37" y="250"/>
                  </a:cubicBezTo>
                  <a:cubicBezTo>
                    <a:pt x="0" y="213"/>
                    <a:pt x="9" y="272"/>
                    <a:pt x="9" y="212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Oval 34">
              <a:extLst>
                <a:ext uri="{FF2B5EF4-FFF2-40B4-BE49-F238E27FC236}">
                  <a16:creationId xmlns:a16="http://schemas.microsoft.com/office/drawing/2014/main" id="{A73F20CE-38A5-4FCE-9277-BAB181C7D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" y="1481"/>
              <a:ext cx="410" cy="36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" name="Oval 35">
              <a:extLst>
                <a:ext uri="{FF2B5EF4-FFF2-40B4-BE49-F238E27FC236}">
                  <a16:creationId xmlns:a16="http://schemas.microsoft.com/office/drawing/2014/main" id="{853EA470-EF0C-4603-B1C0-69FC6BF81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9" y="1606"/>
              <a:ext cx="64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Oval 36">
              <a:extLst>
                <a:ext uri="{FF2B5EF4-FFF2-40B4-BE49-F238E27FC236}">
                  <a16:creationId xmlns:a16="http://schemas.microsoft.com/office/drawing/2014/main" id="{64CC66EC-8D14-40CE-B2A4-CE592A849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1616"/>
              <a:ext cx="29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Oval 37">
              <a:extLst>
                <a:ext uri="{FF2B5EF4-FFF2-40B4-BE49-F238E27FC236}">
                  <a16:creationId xmlns:a16="http://schemas.microsoft.com/office/drawing/2014/main" id="{3D111C1B-38CE-4C0A-B70F-D483E9DD9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" y="1607"/>
              <a:ext cx="60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Oval 38">
              <a:extLst>
                <a:ext uri="{FF2B5EF4-FFF2-40B4-BE49-F238E27FC236}">
                  <a16:creationId xmlns:a16="http://schemas.microsoft.com/office/drawing/2014/main" id="{B4E5995E-C325-417E-9F60-9691192A9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7" y="1621"/>
              <a:ext cx="28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Oval 39">
              <a:extLst>
                <a:ext uri="{FF2B5EF4-FFF2-40B4-BE49-F238E27FC236}">
                  <a16:creationId xmlns:a16="http://schemas.microsoft.com/office/drawing/2014/main" id="{5CB52CE2-488F-4E28-9F1A-67E99176B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" y="1664"/>
              <a:ext cx="29" cy="39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A2CE096C-A03B-4A1C-9EEF-AF40F48B1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1877"/>
              <a:ext cx="643" cy="400"/>
            </a:xfrm>
            <a:custGeom>
              <a:avLst/>
              <a:gdLst/>
              <a:ahLst/>
              <a:cxnLst>
                <a:cxn ang="0">
                  <a:pos x="787" y="38"/>
                </a:cxn>
                <a:cxn ang="0">
                  <a:pos x="853" y="76"/>
                </a:cxn>
                <a:cxn ang="0">
                  <a:pos x="881" y="104"/>
                </a:cxn>
                <a:cxn ang="0">
                  <a:pos x="966" y="142"/>
                </a:cxn>
                <a:cxn ang="0">
                  <a:pos x="1127" y="132"/>
                </a:cxn>
                <a:cxn ang="0">
                  <a:pos x="1174" y="85"/>
                </a:cxn>
                <a:cxn ang="0">
                  <a:pos x="1230" y="47"/>
                </a:cxn>
                <a:cxn ang="0">
                  <a:pos x="1363" y="9"/>
                </a:cxn>
                <a:cxn ang="0">
                  <a:pos x="1495" y="19"/>
                </a:cxn>
                <a:cxn ang="0">
                  <a:pos x="1561" y="151"/>
                </a:cxn>
                <a:cxn ang="0">
                  <a:pos x="1589" y="425"/>
                </a:cxn>
                <a:cxn ang="0">
                  <a:pos x="1618" y="585"/>
                </a:cxn>
                <a:cxn ang="0">
                  <a:pos x="1646" y="793"/>
                </a:cxn>
                <a:cxn ang="0">
                  <a:pos x="1703" y="1020"/>
                </a:cxn>
                <a:cxn ang="0">
                  <a:pos x="1712" y="1058"/>
                </a:cxn>
                <a:cxn ang="0">
                  <a:pos x="1684" y="1076"/>
                </a:cxn>
                <a:cxn ang="0">
                  <a:pos x="1561" y="1086"/>
                </a:cxn>
                <a:cxn ang="0">
                  <a:pos x="1372" y="500"/>
                </a:cxn>
                <a:cxn ang="0">
                  <a:pos x="1334" y="406"/>
                </a:cxn>
                <a:cxn ang="0">
                  <a:pos x="1334" y="1228"/>
                </a:cxn>
                <a:cxn ang="0">
                  <a:pos x="1230" y="1218"/>
                </a:cxn>
                <a:cxn ang="0">
                  <a:pos x="985" y="1143"/>
                </a:cxn>
                <a:cxn ang="0">
                  <a:pos x="560" y="1143"/>
                </a:cxn>
                <a:cxn ang="0">
                  <a:pos x="569" y="1114"/>
                </a:cxn>
                <a:cxn ang="0">
                  <a:pos x="607" y="519"/>
                </a:cxn>
                <a:cxn ang="0">
                  <a:pos x="598" y="425"/>
                </a:cxn>
                <a:cxn ang="0">
                  <a:pos x="560" y="491"/>
                </a:cxn>
                <a:cxn ang="0">
                  <a:pos x="447" y="614"/>
                </a:cxn>
                <a:cxn ang="0">
                  <a:pos x="418" y="642"/>
                </a:cxn>
                <a:cxn ang="0">
                  <a:pos x="305" y="822"/>
                </a:cxn>
                <a:cxn ang="0">
                  <a:pos x="229" y="954"/>
                </a:cxn>
                <a:cxn ang="0">
                  <a:pos x="154" y="925"/>
                </a:cxn>
                <a:cxn ang="0">
                  <a:pos x="144" y="897"/>
                </a:cxn>
                <a:cxn ang="0">
                  <a:pos x="116" y="878"/>
                </a:cxn>
                <a:cxn ang="0">
                  <a:pos x="88" y="850"/>
                </a:cxn>
                <a:cxn ang="0">
                  <a:pos x="22" y="812"/>
                </a:cxn>
                <a:cxn ang="0">
                  <a:pos x="3" y="774"/>
                </a:cxn>
                <a:cxn ang="0">
                  <a:pos x="41" y="718"/>
                </a:cxn>
                <a:cxn ang="0">
                  <a:pos x="211" y="557"/>
                </a:cxn>
                <a:cxn ang="0">
                  <a:pos x="296" y="415"/>
                </a:cxn>
                <a:cxn ang="0">
                  <a:pos x="390" y="330"/>
                </a:cxn>
                <a:cxn ang="0">
                  <a:pos x="541" y="151"/>
                </a:cxn>
                <a:cxn ang="0">
                  <a:pos x="617" y="47"/>
                </a:cxn>
                <a:cxn ang="0">
                  <a:pos x="711" y="0"/>
                </a:cxn>
                <a:cxn ang="0">
                  <a:pos x="758" y="9"/>
                </a:cxn>
                <a:cxn ang="0">
                  <a:pos x="787" y="38"/>
                </a:cxn>
              </a:cxnLst>
              <a:rect l="0" t="0" r="r" b="b"/>
              <a:pathLst>
                <a:path w="1716" h="1261">
                  <a:moveTo>
                    <a:pt x="787" y="38"/>
                  </a:moveTo>
                  <a:cubicBezTo>
                    <a:pt x="808" y="52"/>
                    <a:pt x="832" y="61"/>
                    <a:pt x="853" y="76"/>
                  </a:cubicBezTo>
                  <a:cubicBezTo>
                    <a:pt x="864" y="84"/>
                    <a:pt x="871" y="96"/>
                    <a:pt x="881" y="104"/>
                  </a:cubicBezTo>
                  <a:cubicBezTo>
                    <a:pt x="907" y="125"/>
                    <a:pt x="935" y="131"/>
                    <a:pt x="966" y="142"/>
                  </a:cubicBezTo>
                  <a:cubicBezTo>
                    <a:pt x="1020" y="139"/>
                    <a:pt x="1074" y="140"/>
                    <a:pt x="1127" y="132"/>
                  </a:cubicBezTo>
                  <a:cubicBezTo>
                    <a:pt x="1158" y="127"/>
                    <a:pt x="1155" y="102"/>
                    <a:pt x="1174" y="85"/>
                  </a:cubicBezTo>
                  <a:cubicBezTo>
                    <a:pt x="1191" y="70"/>
                    <a:pt x="1211" y="60"/>
                    <a:pt x="1230" y="47"/>
                  </a:cubicBezTo>
                  <a:cubicBezTo>
                    <a:pt x="1268" y="21"/>
                    <a:pt x="1363" y="9"/>
                    <a:pt x="1363" y="9"/>
                  </a:cubicBezTo>
                  <a:cubicBezTo>
                    <a:pt x="1407" y="12"/>
                    <a:pt x="1453" y="6"/>
                    <a:pt x="1495" y="19"/>
                  </a:cubicBezTo>
                  <a:cubicBezTo>
                    <a:pt x="1515" y="25"/>
                    <a:pt x="1554" y="130"/>
                    <a:pt x="1561" y="151"/>
                  </a:cubicBezTo>
                  <a:cubicBezTo>
                    <a:pt x="1573" y="242"/>
                    <a:pt x="1577" y="334"/>
                    <a:pt x="1589" y="425"/>
                  </a:cubicBezTo>
                  <a:cubicBezTo>
                    <a:pt x="1596" y="479"/>
                    <a:pt x="1612" y="531"/>
                    <a:pt x="1618" y="585"/>
                  </a:cubicBezTo>
                  <a:cubicBezTo>
                    <a:pt x="1626" y="654"/>
                    <a:pt x="1623" y="728"/>
                    <a:pt x="1646" y="793"/>
                  </a:cubicBezTo>
                  <a:cubicBezTo>
                    <a:pt x="1656" y="874"/>
                    <a:pt x="1666" y="947"/>
                    <a:pt x="1703" y="1020"/>
                  </a:cubicBezTo>
                  <a:cubicBezTo>
                    <a:pt x="1706" y="1033"/>
                    <a:pt x="1716" y="1046"/>
                    <a:pt x="1712" y="1058"/>
                  </a:cubicBezTo>
                  <a:cubicBezTo>
                    <a:pt x="1708" y="1069"/>
                    <a:pt x="1695" y="1074"/>
                    <a:pt x="1684" y="1076"/>
                  </a:cubicBezTo>
                  <a:cubicBezTo>
                    <a:pt x="1644" y="1083"/>
                    <a:pt x="1602" y="1083"/>
                    <a:pt x="1561" y="1086"/>
                  </a:cubicBezTo>
                  <a:cubicBezTo>
                    <a:pt x="1188" y="1206"/>
                    <a:pt x="1574" y="637"/>
                    <a:pt x="1372" y="500"/>
                  </a:cubicBezTo>
                  <a:cubicBezTo>
                    <a:pt x="1362" y="467"/>
                    <a:pt x="1345" y="438"/>
                    <a:pt x="1334" y="406"/>
                  </a:cubicBezTo>
                  <a:cubicBezTo>
                    <a:pt x="1335" y="463"/>
                    <a:pt x="1358" y="1148"/>
                    <a:pt x="1334" y="1228"/>
                  </a:cubicBezTo>
                  <a:cubicBezTo>
                    <a:pt x="1324" y="1261"/>
                    <a:pt x="1265" y="1222"/>
                    <a:pt x="1230" y="1218"/>
                  </a:cubicBezTo>
                  <a:cubicBezTo>
                    <a:pt x="1144" y="1207"/>
                    <a:pt x="1066" y="1169"/>
                    <a:pt x="985" y="1143"/>
                  </a:cubicBezTo>
                  <a:cubicBezTo>
                    <a:pt x="918" y="1145"/>
                    <a:pt x="647" y="1162"/>
                    <a:pt x="560" y="1143"/>
                  </a:cubicBezTo>
                  <a:cubicBezTo>
                    <a:pt x="550" y="1141"/>
                    <a:pt x="566" y="1124"/>
                    <a:pt x="569" y="1114"/>
                  </a:cubicBezTo>
                  <a:cubicBezTo>
                    <a:pt x="576" y="920"/>
                    <a:pt x="562" y="710"/>
                    <a:pt x="607" y="519"/>
                  </a:cubicBezTo>
                  <a:cubicBezTo>
                    <a:pt x="604" y="488"/>
                    <a:pt x="616" y="451"/>
                    <a:pt x="598" y="425"/>
                  </a:cubicBezTo>
                  <a:cubicBezTo>
                    <a:pt x="584" y="404"/>
                    <a:pt x="561" y="489"/>
                    <a:pt x="560" y="491"/>
                  </a:cubicBezTo>
                  <a:cubicBezTo>
                    <a:pt x="534" y="543"/>
                    <a:pt x="488" y="573"/>
                    <a:pt x="447" y="614"/>
                  </a:cubicBezTo>
                  <a:cubicBezTo>
                    <a:pt x="437" y="624"/>
                    <a:pt x="418" y="642"/>
                    <a:pt x="418" y="642"/>
                  </a:cubicBezTo>
                  <a:cubicBezTo>
                    <a:pt x="386" y="707"/>
                    <a:pt x="341" y="760"/>
                    <a:pt x="305" y="822"/>
                  </a:cubicBezTo>
                  <a:cubicBezTo>
                    <a:pt x="278" y="869"/>
                    <a:pt x="275" y="924"/>
                    <a:pt x="229" y="954"/>
                  </a:cubicBezTo>
                  <a:cubicBezTo>
                    <a:pt x="215" y="949"/>
                    <a:pt x="160" y="930"/>
                    <a:pt x="154" y="925"/>
                  </a:cubicBezTo>
                  <a:cubicBezTo>
                    <a:pt x="146" y="919"/>
                    <a:pt x="150" y="905"/>
                    <a:pt x="144" y="897"/>
                  </a:cubicBezTo>
                  <a:cubicBezTo>
                    <a:pt x="137" y="888"/>
                    <a:pt x="125" y="885"/>
                    <a:pt x="116" y="878"/>
                  </a:cubicBezTo>
                  <a:cubicBezTo>
                    <a:pt x="106" y="870"/>
                    <a:pt x="99" y="858"/>
                    <a:pt x="88" y="850"/>
                  </a:cubicBezTo>
                  <a:cubicBezTo>
                    <a:pt x="67" y="835"/>
                    <a:pt x="43" y="826"/>
                    <a:pt x="22" y="812"/>
                  </a:cubicBezTo>
                  <a:cubicBezTo>
                    <a:pt x="16" y="799"/>
                    <a:pt x="0" y="788"/>
                    <a:pt x="3" y="774"/>
                  </a:cubicBezTo>
                  <a:cubicBezTo>
                    <a:pt x="7" y="752"/>
                    <a:pt x="28" y="737"/>
                    <a:pt x="41" y="718"/>
                  </a:cubicBezTo>
                  <a:cubicBezTo>
                    <a:pt x="80" y="661"/>
                    <a:pt x="156" y="598"/>
                    <a:pt x="211" y="557"/>
                  </a:cubicBezTo>
                  <a:cubicBezTo>
                    <a:pt x="235" y="521"/>
                    <a:pt x="267" y="444"/>
                    <a:pt x="296" y="415"/>
                  </a:cubicBezTo>
                  <a:cubicBezTo>
                    <a:pt x="325" y="386"/>
                    <a:pt x="363" y="357"/>
                    <a:pt x="390" y="330"/>
                  </a:cubicBezTo>
                  <a:cubicBezTo>
                    <a:pt x="445" y="275"/>
                    <a:pt x="475" y="196"/>
                    <a:pt x="541" y="151"/>
                  </a:cubicBezTo>
                  <a:cubicBezTo>
                    <a:pt x="558" y="105"/>
                    <a:pt x="577" y="73"/>
                    <a:pt x="617" y="47"/>
                  </a:cubicBezTo>
                  <a:cubicBezTo>
                    <a:pt x="643" y="6"/>
                    <a:pt x="663" y="9"/>
                    <a:pt x="711" y="0"/>
                  </a:cubicBezTo>
                  <a:cubicBezTo>
                    <a:pt x="727" y="3"/>
                    <a:pt x="745" y="0"/>
                    <a:pt x="758" y="9"/>
                  </a:cubicBezTo>
                  <a:cubicBezTo>
                    <a:pt x="810" y="44"/>
                    <a:pt x="733" y="38"/>
                    <a:pt x="787" y="38"/>
                  </a:cubicBezTo>
                  <a:close/>
                </a:path>
              </a:pathLst>
            </a:cu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220B6B9B-041D-4505-9EFE-8D1DA5D77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" y="2204"/>
              <a:ext cx="366" cy="423"/>
            </a:xfrm>
            <a:custGeom>
              <a:avLst/>
              <a:gdLst/>
              <a:ahLst/>
              <a:cxnLst>
                <a:cxn ang="0">
                  <a:pos x="75" y="83"/>
                </a:cxn>
                <a:cxn ang="0">
                  <a:pos x="66" y="206"/>
                </a:cxn>
                <a:cxn ang="0">
                  <a:pos x="56" y="593"/>
                </a:cxn>
                <a:cxn ang="0">
                  <a:pos x="0" y="848"/>
                </a:cxn>
                <a:cxn ang="0">
                  <a:pos x="28" y="858"/>
                </a:cxn>
                <a:cxn ang="0">
                  <a:pos x="293" y="839"/>
                </a:cxn>
                <a:cxn ang="0">
                  <a:pos x="302" y="773"/>
                </a:cxn>
                <a:cxn ang="0">
                  <a:pos x="321" y="688"/>
                </a:cxn>
                <a:cxn ang="0">
                  <a:pos x="330" y="348"/>
                </a:cxn>
                <a:cxn ang="0">
                  <a:pos x="340" y="376"/>
                </a:cxn>
                <a:cxn ang="0">
                  <a:pos x="349" y="471"/>
                </a:cxn>
                <a:cxn ang="0">
                  <a:pos x="368" y="612"/>
                </a:cxn>
                <a:cxn ang="0">
                  <a:pos x="377" y="924"/>
                </a:cxn>
                <a:cxn ang="0">
                  <a:pos x="491" y="905"/>
                </a:cxn>
                <a:cxn ang="0">
                  <a:pos x="547" y="886"/>
                </a:cxn>
                <a:cxn ang="0">
                  <a:pos x="680" y="886"/>
                </a:cxn>
                <a:cxn ang="0">
                  <a:pos x="623" y="659"/>
                </a:cxn>
                <a:cxn ang="0">
                  <a:pos x="557" y="168"/>
                </a:cxn>
                <a:cxn ang="0">
                  <a:pos x="481" y="46"/>
                </a:cxn>
                <a:cxn ang="0">
                  <a:pos x="170" y="27"/>
                </a:cxn>
                <a:cxn ang="0">
                  <a:pos x="94" y="55"/>
                </a:cxn>
                <a:cxn ang="0">
                  <a:pos x="75" y="83"/>
                </a:cxn>
              </a:cxnLst>
              <a:rect l="0" t="0" r="r" b="b"/>
              <a:pathLst>
                <a:path w="680" h="940">
                  <a:moveTo>
                    <a:pt x="75" y="83"/>
                  </a:moveTo>
                  <a:cubicBezTo>
                    <a:pt x="72" y="124"/>
                    <a:pt x="68" y="165"/>
                    <a:pt x="66" y="206"/>
                  </a:cubicBezTo>
                  <a:cubicBezTo>
                    <a:pt x="61" y="335"/>
                    <a:pt x="62" y="464"/>
                    <a:pt x="56" y="593"/>
                  </a:cubicBezTo>
                  <a:cubicBezTo>
                    <a:pt x="52" y="675"/>
                    <a:pt x="19" y="767"/>
                    <a:pt x="0" y="848"/>
                  </a:cubicBezTo>
                  <a:cubicBezTo>
                    <a:pt x="9" y="851"/>
                    <a:pt x="18" y="858"/>
                    <a:pt x="28" y="858"/>
                  </a:cubicBezTo>
                  <a:cubicBezTo>
                    <a:pt x="117" y="855"/>
                    <a:pt x="208" y="865"/>
                    <a:pt x="293" y="839"/>
                  </a:cubicBezTo>
                  <a:cubicBezTo>
                    <a:pt x="314" y="832"/>
                    <a:pt x="298" y="795"/>
                    <a:pt x="302" y="773"/>
                  </a:cubicBezTo>
                  <a:cubicBezTo>
                    <a:pt x="307" y="744"/>
                    <a:pt x="315" y="716"/>
                    <a:pt x="321" y="688"/>
                  </a:cubicBezTo>
                  <a:cubicBezTo>
                    <a:pt x="324" y="575"/>
                    <a:pt x="323" y="461"/>
                    <a:pt x="330" y="348"/>
                  </a:cubicBezTo>
                  <a:cubicBezTo>
                    <a:pt x="331" y="338"/>
                    <a:pt x="338" y="366"/>
                    <a:pt x="340" y="376"/>
                  </a:cubicBezTo>
                  <a:cubicBezTo>
                    <a:pt x="345" y="407"/>
                    <a:pt x="346" y="439"/>
                    <a:pt x="349" y="471"/>
                  </a:cubicBezTo>
                  <a:cubicBezTo>
                    <a:pt x="359" y="574"/>
                    <a:pt x="354" y="538"/>
                    <a:pt x="368" y="612"/>
                  </a:cubicBezTo>
                  <a:cubicBezTo>
                    <a:pt x="371" y="716"/>
                    <a:pt x="346" y="825"/>
                    <a:pt x="377" y="924"/>
                  </a:cubicBezTo>
                  <a:cubicBezTo>
                    <a:pt x="382" y="940"/>
                    <a:pt x="467" y="913"/>
                    <a:pt x="491" y="905"/>
                  </a:cubicBezTo>
                  <a:cubicBezTo>
                    <a:pt x="510" y="899"/>
                    <a:pt x="547" y="886"/>
                    <a:pt x="547" y="886"/>
                  </a:cubicBezTo>
                  <a:cubicBezTo>
                    <a:pt x="620" y="900"/>
                    <a:pt x="605" y="911"/>
                    <a:pt x="680" y="886"/>
                  </a:cubicBezTo>
                  <a:cubicBezTo>
                    <a:pt x="664" y="809"/>
                    <a:pt x="646" y="735"/>
                    <a:pt x="623" y="659"/>
                  </a:cubicBezTo>
                  <a:cubicBezTo>
                    <a:pt x="616" y="486"/>
                    <a:pt x="604" y="333"/>
                    <a:pt x="557" y="168"/>
                  </a:cubicBezTo>
                  <a:cubicBezTo>
                    <a:pt x="543" y="119"/>
                    <a:pt x="529" y="69"/>
                    <a:pt x="481" y="46"/>
                  </a:cubicBezTo>
                  <a:cubicBezTo>
                    <a:pt x="388" y="0"/>
                    <a:pt x="274" y="30"/>
                    <a:pt x="170" y="27"/>
                  </a:cubicBezTo>
                  <a:cubicBezTo>
                    <a:pt x="144" y="32"/>
                    <a:pt x="113" y="32"/>
                    <a:pt x="94" y="55"/>
                  </a:cubicBezTo>
                  <a:cubicBezTo>
                    <a:pt x="69" y="86"/>
                    <a:pt x="100" y="83"/>
                    <a:pt x="75" y="83"/>
                  </a:cubicBez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A4DA0910-A27D-4D47-BBBB-E3CAE425F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1584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8E432242-8441-4940-A6DD-8E8E3E6B2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1585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EC274ED3-A3E0-406D-A2A0-9AF61B93B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" y="1354"/>
              <a:ext cx="561" cy="303"/>
            </a:xfrm>
            <a:custGeom>
              <a:avLst/>
              <a:gdLst/>
              <a:ahLst/>
              <a:cxnLst>
                <a:cxn ang="0">
                  <a:pos x="92" y="620"/>
                </a:cxn>
                <a:cxn ang="0">
                  <a:pos x="56" y="632"/>
                </a:cxn>
                <a:cxn ang="0">
                  <a:pos x="92" y="584"/>
                </a:cxn>
                <a:cxn ang="0">
                  <a:pos x="0" y="508"/>
                </a:cxn>
                <a:cxn ang="0">
                  <a:pos x="28" y="308"/>
                </a:cxn>
                <a:cxn ang="0">
                  <a:pos x="144" y="344"/>
                </a:cxn>
                <a:cxn ang="0">
                  <a:pos x="132" y="212"/>
                </a:cxn>
                <a:cxn ang="0">
                  <a:pos x="200" y="224"/>
                </a:cxn>
                <a:cxn ang="0">
                  <a:pos x="256" y="288"/>
                </a:cxn>
                <a:cxn ang="0">
                  <a:pos x="260" y="288"/>
                </a:cxn>
                <a:cxn ang="0">
                  <a:pos x="312" y="112"/>
                </a:cxn>
                <a:cxn ang="0">
                  <a:pos x="376" y="240"/>
                </a:cxn>
                <a:cxn ang="0">
                  <a:pos x="408" y="188"/>
                </a:cxn>
                <a:cxn ang="0">
                  <a:pos x="468" y="76"/>
                </a:cxn>
                <a:cxn ang="0">
                  <a:pos x="496" y="12"/>
                </a:cxn>
                <a:cxn ang="0">
                  <a:pos x="516" y="56"/>
                </a:cxn>
                <a:cxn ang="0">
                  <a:pos x="540" y="212"/>
                </a:cxn>
                <a:cxn ang="0">
                  <a:pos x="688" y="44"/>
                </a:cxn>
                <a:cxn ang="0">
                  <a:pos x="644" y="272"/>
                </a:cxn>
                <a:cxn ang="0">
                  <a:pos x="724" y="232"/>
                </a:cxn>
                <a:cxn ang="0">
                  <a:pos x="880" y="200"/>
                </a:cxn>
                <a:cxn ang="0">
                  <a:pos x="792" y="296"/>
                </a:cxn>
                <a:cxn ang="0">
                  <a:pos x="964" y="372"/>
                </a:cxn>
                <a:cxn ang="0">
                  <a:pos x="932" y="424"/>
                </a:cxn>
                <a:cxn ang="0">
                  <a:pos x="868" y="460"/>
                </a:cxn>
                <a:cxn ang="0">
                  <a:pos x="888" y="496"/>
                </a:cxn>
                <a:cxn ang="0">
                  <a:pos x="1044" y="608"/>
                </a:cxn>
                <a:cxn ang="0">
                  <a:pos x="904" y="584"/>
                </a:cxn>
                <a:cxn ang="0">
                  <a:pos x="892" y="596"/>
                </a:cxn>
                <a:cxn ang="0">
                  <a:pos x="916" y="652"/>
                </a:cxn>
                <a:cxn ang="0">
                  <a:pos x="932" y="672"/>
                </a:cxn>
                <a:cxn ang="0">
                  <a:pos x="856" y="624"/>
                </a:cxn>
                <a:cxn ang="0">
                  <a:pos x="800" y="536"/>
                </a:cxn>
                <a:cxn ang="0">
                  <a:pos x="680" y="396"/>
                </a:cxn>
                <a:cxn ang="0">
                  <a:pos x="452" y="328"/>
                </a:cxn>
                <a:cxn ang="0">
                  <a:pos x="328" y="348"/>
                </a:cxn>
                <a:cxn ang="0">
                  <a:pos x="208" y="460"/>
                </a:cxn>
                <a:cxn ang="0">
                  <a:pos x="156" y="576"/>
                </a:cxn>
                <a:cxn ang="0">
                  <a:pos x="140" y="612"/>
                </a:cxn>
              </a:cxnLst>
              <a:rect l="0" t="0" r="r" b="b"/>
              <a:pathLst>
                <a:path w="1044" h="673">
                  <a:moveTo>
                    <a:pt x="140" y="612"/>
                  </a:moveTo>
                  <a:cubicBezTo>
                    <a:pt x="128" y="614"/>
                    <a:pt x="105" y="616"/>
                    <a:pt x="92" y="620"/>
                  </a:cubicBezTo>
                  <a:cubicBezTo>
                    <a:pt x="84" y="622"/>
                    <a:pt x="76" y="625"/>
                    <a:pt x="68" y="628"/>
                  </a:cubicBezTo>
                  <a:cubicBezTo>
                    <a:pt x="64" y="629"/>
                    <a:pt x="56" y="632"/>
                    <a:pt x="56" y="632"/>
                  </a:cubicBezTo>
                  <a:cubicBezTo>
                    <a:pt x="20" y="626"/>
                    <a:pt x="25" y="621"/>
                    <a:pt x="52" y="612"/>
                  </a:cubicBezTo>
                  <a:cubicBezTo>
                    <a:pt x="76" y="594"/>
                    <a:pt x="62" y="604"/>
                    <a:pt x="92" y="584"/>
                  </a:cubicBezTo>
                  <a:cubicBezTo>
                    <a:pt x="96" y="581"/>
                    <a:pt x="104" y="576"/>
                    <a:pt x="104" y="576"/>
                  </a:cubicBezTo>
                  <a:cubicBezTo>
                    <a:pt x="93" y="531"/>
                    <a:pt x="41" y="514"/>
                    <a:pt x="0" y="508"/>
                  </a:cubicBezTo>
                  <a:cubicBezTo>
                    <a:pt x="23" y="473"/>
                    <a:pt x="93" y="474"/>
                    <a:pt x="128" y="472"/>
                  </a:cubicBezTo>
                  <a:cubicBezTo>
                    <a:pt x="111" y="404"/>
                    <a:pt x="49" y="371"/>
                    <a:pt x="28" y="308"/>
                  </a:cubicBezTo>
                  <a:cubicBezTo>
                    <a:pt x="41" y="288"/>
                    <a:pt x="48" y="292"/>
                    <a:pt x="72" y="296"/>
                  </a:cubicBezTo>
                  <a:cubicBezTo>
                    <a:pt x="96" y="312"/>
                    <a:pt x="116" y="335"/>
                    <a:pt x="144" y="344"/>
                  </a:cubicBezTo>
                  <a:cubicBezTo>
                    <a:pt x="164" y="371"/>
                    <a:pt x="163" y="382"/>
                    <a:pt x="176" y="344"/>
                  </a:cubicBezTo>
                  <a:cubicBezTo>
                    <a:pt x="169" y="298"/>
                    <a:pt x="158" y="251"/>
                    <a:pt x="132" y="212"/>
                  </a:cubicBezTo>
                  <a:cubicBezTo>
                    <a:pt x="125" y="185"/>
                    <a:pt x="121" y="158"/>
                    <a:pt x="112" y="132"/>
                  </a:cubicBezTo>
                  <a:cubicBezTo>
                    <a:pt x="152" y="106"/>
                    <a:pt x="181" y="205"/>
                    <a:pt x="200" y="224"/>
                  </a:cubicBezTo>
                  <a:cubicBezTo>
                    <a:pt x="213" y="237"/>
                    <a:pt x="230" y="248"/>
                    <a:pt x="240" y="264"/>
                  </a:cubicBezTo>
                  <a:cubicBezTo>
                    <a:pt x="245" y="272"/>
                    <a:pt x="251" y="280"/>
                    <a:pt x="256" y="288"/>
                  </a:cubicBezTo>
                  <a:cubicBezTo>
                    <a:pt x="259" y="293"/>
                    <a:pt x="258" y="304"/>
                    <a:pt x="264" y="304"/>
                  </a:cubicBezTo>
                  <a:cubicBezTo>
                    <a:pt x="269" y="304"/>
                    <a:pt x="261" y="293"/>
                    <a:pt x="260" y="288"/>
                  </a:cubicBezTo>
                  <a:cubicBezTo>
                    <a:pt x="264" y="224"/>
                    <a:pt x="263" y="23"/>
                    <a:pt x="284" y="16"/>
                  </a:cubicBezTo>
                  <a:cubicBezTo>
                    <a:pt x="308" y="48"/>
                    <a:pt x="300" y="75"/>
                    <a:pt x="312" y="112"/>
                  </a:cubicBezTo>
                  <a:cubicBezTo>
                    <a:pt x="320" y="136"/>
                    <a:pt x="333" y="160"/>
                    <a:pt x="348" y="180"/>
                  </a:cubicBezTo>
                  <a:cubicBezTo>
                    <a:pt x="355" y="200"/>
                    <a:pt x="364" y="222"/>
                    <a:pt x="376" y="240"/>
                  </a:cubicBezTo>
                  <a:cubicBezTo>
                    <a:pt x="381" y="231"/>
                    <a:pt x="382" y="220"/>
                    <a:pt x="388" y="212"/>
                  </a:cubicBezTo>
                  <a:cubicBezTo>
                    <a:pt x="421" y="162"/>
                    <a:pt x="382" y="234"/>
                    <a:pt x="408" y="188"/>
                  </a:cubicBezTo>
                  <a:cubicBezTo>
                    <a:pt x="421" y="165"/>
                    <a:pt x="425" y="143"/>
                    <a:pt x="440" y="120"/>
                  </a:cubicBezTo>
                  <a:cubicBezTo>
                    <a:pt x="450" y="105"/>
                    <a:pt x="458" y="90"/>
                    <a:pt x="468" y="76"/>
                  </a:cubicBezTo>
                  <a:cubicBezTo>
                    <a:pt x="474" y="68"/>
                    <a:pt x="484" y="52"/>
                    <a:pt x="484" y="52"/>
                  </a:cubicBezTo>
                  <a:cubicBezTo>
                    <a:pt x="490" y="28"/>
                    <a:pt x="486" y="41"/>
                    <a:pt x="496" y="12"/>
                  </a:cubicBezTo>
                  <a:cubicBezTo>
                    <a:pt x="497" y="8"/>
                    <a:pt x="500" y="0"/>
                    <a:pt x="500" y="0"/>
                  </a:cubicBezTo>
                  <a:cubicBezTo>
                    <a:pt x="512" y="17"/>
                    <a:pt x="511" y="36"/>
                    <a:pt x="516" y="56"/>
                  </a:cubicBezTo>
                  <a:cubicBezTo>
                    <a:pt x="519" y="117"/>
                    <a:pt x="518" y="179"/>
                    <a:pt x="524" y="240"/>
                  </a:cubicBezTo>
                  <a:cubicBezTo>
                    <a:pt x="525" y="251"/>
                    <a:pt x="535" y="221"/>
                    <a:pt x="540" y="212"/>
                  </a:cubicBezTo>
                  <a:cubicBezTo>
                    <a:pt x="549" y="197"/>
                    <a:pt x="556" y="179"/>
                    <a:pt x="564" y="164"/>
                  </a:cubicBezTo>
                  <a:cubicBezTo>
                    <a:pt x="593" y="107"/>
                    <a:pt x="619" y="55"/>
                    <a:pt x="688" y="44"/>
                  </a:cubicBezTo>
                  <a:cubicBezTo>
                    <a:pt x="696" y="76"/>
                    <a:pt x="673" y="140"/>
                    <a:pt x="652" y="168"/>
                  </a:cubicBezTo>
                  <a:cubicBezTo>
                    <a:pt x="643" y="204"/>
                    <a:pt x="637" y="223"/>
                    <a:pt x="644" y="272"/>
                  </a:cubicBezTo>
                  <a:cubicBezTo>
                    <a:pt x="645" y="277"/>
                    <a:pt x="655" y="270"/>
                    <a:pt x="660" y="268"/>
                  </a:cubicBezTo>
                  <a:cubicBezTo>
                    <a:pt x="686" y="257"/>
                    <a:pt x="700" y="247"/>
                    <a:pt x="724" y="232"/>
                  </a:cubicBezTo>
                  <a:cubicBezTo>
                    <a:pt x="746" y="218"/>
                    <a:pt x="821" y="197"/>
                    <a:pt x="848" y="192"/>
                  </a:cubicBezTo>
                  <a:cubicBezTo>
                    <a:pt x="859" y="195"/>
                    <a:pt x="871" y="194"/>
                    <a:pt x="880" y="200"/>
                  </a:cubicBezTo>
                  <a:cubicBezTo>
                    <a:pt x="881" y="201"/>
                    <a:pt x="866" y="234"/>
                    <a:pt x="864" y="236"/>
                  </a:cubicBezTo>
                  <a:cubicBezTo>
                    <a:pt x="845" y="259"/>
                    <a:pt x="812" y="273"/>
                    <a:pt x="792" y="296"/>
                  </a:cubicBezTo>
                  <a:cubicBezTo>
                    <a:pt x="774" y="316"/>
                    <a:pt x="767" y="337"/>
                    <a:pt x="756" y="360"/>
                  </a:cubicBezTo>
                  <a:cubicBezTo>
                    <a:pt x="842" y="389"/>
                    <a:pt x="744" y="359"/>
                    <a:pt x="964" y="372"/>
                  </a:cubicBezTo>
                  <a:cubicBezTo>
                    <a:pt x="978" y="373"/>
                    <a:pt x="1010" y="390"/>
                    <a:pt x="1024" y="396"/>
                  </a:cubicBezTo>
                  <a:cubicBezTo>
                    <a:pt x="993" y="406"/>
                    <a:pt x="964" y="416"/>
                    <a:pt x="932" y="424"/>
                  </a:cubicBezTo>
                  <a:cubicBezTo>
                    <a:pt x="921" y="427"/>
                    <a:pt x="900" y="432"/>
                    <a:pt x="900" y="432"/>
                  </a:cubicBezTo>
                  <a:cubicBezTo>
                    <a:pt x="872" y="451"/>
                    <a:pt x="881" y="440"/>
                    <a:pt x="868" y="460"/>
                  </a:cubicBezTo>
                  <a:cubicBezTo>
                    <a:pt x="866" y="469"/>
                    <a:pt x="854" y="480"/>
                    <a:pt x="860" y="488"/>
                  </a:cubicBezTo>
                  <a:cubicBezTo>
                    <a:pt x="866" y="496"/>
                    <a:pt x="879" y="491"/>
                    <a:pt x="888" y="496"/>
                  </a:cubicBezTo>
                  <a:cubicBezTo>
                    <a:pt x="912" y="509"/>
                    <a:pt x="937" y="521"/>
                    <a:pt x="960" y="536"/>
                  </a:cubicBezTo>
                  <a:cubicBezTo>
                    <a:pt x="994" y="559"/>
                    <a:pt x="1013" y="587"/>
                    <a:pt x="1044" y="608"/>
                  </a:cubicBezTo>
                  <a:cubicBezTo>
                    <a:pt x="1028" y="612"/>
                    <a:pt x="996" y="604"/>
                    <a:pt x="996" y="604"/>
                  </a:cubicBezTo>
                  <a:cubicBezTo>
                    <a:pt x="969" y="586"/>
                    <a:pt x="936" y="587"/>
                    <a:pt x="904" y="584"/>
                  </a:cubicBezTo>
                  <a:cubicBezTo>
                    <a:pt x="896" y="585"/>
                    <a:pt x="886" y="582"/>
                    <a:pt x="880" y="588"/>
                  </a:cubicBezTo>
                  <a:cubicBezTo>
                    <a:pt x="877" y="591"/>
                    <a:pt x="889" y="592"/>
                    <a:pt x="892" y="596"/>
                  </a:cubicBezTo>
                  <a:cubicBezTo>
                    <a:pt x="903" y="609"/>
                    <a:pt x="898" y="614"/>
                    <a:pt x="904" y="628"/>
                  </a:cubicBezTo>
                  <a:cubicBezTo>
                    <a:pt x="907" y="636"/>
                    <a:pt x="911" y="644"/>
                    <a:pt x="916" y="652"/>
                  </a:cubicBezTo>
                  <a:cubicBezTo>
                    <a:pt x="919" y="658"/>
                    <a:pt x="924" y="663"/>
                    <a:pt x="928" y="668"/>
                  </a:cubicBezTo>
                  <a:cubicBezTo>
                    <a:pt x="929" y="669"/>
                    <a:pt x="934" y="673"/>
                    <a:pt x="932" y="672"/>
                  </a:cubicBezTo>
                  <a:cubicBezTo>
                    <a:pt x="897" y="645"/>
                    <a:pt x="913" y="652"/>
                    <a:pt x="888" y="644"/>
                  </a:cubicBezTo>
                  <a:cubicBezTo>
                    <a:pt x="878" y="636"/>
                    <a:pt x="865" y="633"/>
                    <a:pt x="856" y="624"/>
                  </a:cubicBezTo>
                  <a:cubicBezTo>
                    <a:pt x="847" y="615"/>
                    <a:pt x="833" y="593"/>
                    <a:pt x="824" y="580"/>
                  </a:cubicBezTo>
                  <a:cubicBezTo>
                    <a:pt x="819" y="561"/>
                    <a:pt x="812" y="552"/>
                    <a:pt x="800" y="536"/>
                  </a:cubicBezTo>
                  <a:cubicBezTo>
                    <a:pt x="784" y="489"/>
                    <a:pt x="749" y="465"/>
                    <a:pt x="716" y="432"/>
                  </a:cubicBezTo>
                  <a:cubicBezTo>
                    <a:pt x="704" y="420"/>
                    <a:pt x="697" y="403"/>
                    <a:pt x="680" y="396"/>
                  </a:cubicBezTo>
                  <a:cubicBezTo>
                    <a:pt x="667" y="391"/>
                    <a:pt x="653" y="388"/>
                    <a:pt x="640" y="384"/>
                  </a:cubicBezTo>
                  <a:cubicBezTo>
                    <a:pt x="589" y="346"/>
                    <a:pt x="513" y="340"/>
                    <a:pt x="452" y="328"/>
                  </a:cubicBezTo>
                  <a:cubicBezTo>
                    <a:pt x="419" y="329"/>
                    <a:pt x="385" y="327"/>
                    <a:pt x="352" y="332"/>
                  </a:cubicBezTo>
                  <a:cubicBezTo>
                    <a:pt x="343" y="334"/>
                    <a:pt x="328" y="348"/>
                    <a:pt x="328" y="348"/>
                  </a:cubicBezTo>
                  <a:cubicBezTo>
                    <a:pt x="313" y="370"/>
                    <a:pt x="296" y="395"/>
                    <a:pt x="276" y="412"/>
                  </a:cubicBezTo>
                  <a:cubicBezTo>
                    <a:pt x="252" y="432"/>
                    <a:pt x="227" y="434"/>
                    <a:pt x="208" y="460"/>
                  </a:cubicBezTo>
                  <a:cubicBezTo>
                    <a:pt x="199" y="488"/>
                    <a:pt x="204" y="516"/>
                    <a:pt x="184" y="540"/>
                  </a:cubicBezTo>
                  <a:cubicBezTo>
                    <a:pt x="174" y="552"/>
                    <a:pt x="156" y="576"/>
                    <a:pt x="156" y="576"/>
                  </a:cubicBezTo>
                  <a:cubicBezTo>
                    <a:pt x="156" y="577"/>
                    <a:pt x="150" y="601"/>
                    <a:pt x="148" y="604"/>
                  </a:cubicBezTo>
                  <a:cubicBezTo>
                    <a:pt x="141" y="613"/>
                    <a:pt x="129" y="612"/>
                    <a:pt x="140" y="612"/>
                  </a:cubicBez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FDF82EE8-5843-4EEF-AE6D-2F9EEF5B8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1732"/>
              <a:ext cx="148" cy="3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6" y="28"/>
                </a:cxn>
                <a:cxn ang="0">
                  <a:pos x="48" y="32"/>
                </a:cxn>
                <a:cxn ang="0">
                  <a:pos x="120" y="28"/>
                </a:cxn>
                <a:cxn ang="0">
                  <a:pos x="148" y="0"/>
                </a:cxn>
              </a:cxnLst>
              <a:rect l="0" t="0" r="r" b="b"/>
              <a:pathLst>
                <a:path w="148" h="32">
                  <a:moveTo>
                    <a:pt x="0" y="16"/>
                  </a:moveTo>
                  <a:cubicBezTo>
                    <a:pt x="12" y="20"/>
                    <a:pt x="24" y="24"/>
                    <a:pt x="36" y="28"/>
                  </a:cubicBezTo>
                  <a:cubicBezTo>
                    <a:pt x="40" y="29"/>
                    <a:pt x="48" y="32"/>
                    <a:pt x="48" y="32"/>
                  </a:cubicBezTo>
                  <a:cubicBezTo>
                    <a:pt x="72" y="31"/>
                    <a:pt x="96" y="32"/>
                    <a:pt x="120" y="28"/>
                  </a:cubicBezTo>
                  <a:cubicBezTo>
                    <a:pt x="131" y="26"/>
                    <a:pt x="137" y="5"/>
                    <a:pt x="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5" name="AutoShape 46">
            <a:extLst>
              <a:ext uri="{FF2B5EF4-FFF2-40B4-BE49-F238E27FC236}">
                <a16:creationId xmlns:a16="http://schemas.microsoft.com/office/drawing/2014/main" id="{B1F76384-0D80-4C61-AFBE-6DD0D0E80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7241" y="1343206"/>
            <a:ext cx="1007533" cy="360362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utoShape 47">
            <a:extLst>
              <a:ext uri="{FF2B5EF4-FFF2-40B4-BE49-F238E27FC236}">
                <a16:creationId xmlns:a16="http://schemas.microsoft.com/office/drawing/2014/main" id="{0B8883FF-3263-471C-B9CA-FA5D007438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579075" y="1270182"/>
            <a:ext cx="1104900" cy="504825"/>
          </a:xfrm>
          <a:prstGeom prst="leftArrow">
            <a:avLst>
              <a:gd name="adj1" fmla="val 50000"/>
              <a:gd name="adj2" fmla="val 41038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48">
            <a:extLst>
              <a:ext uri="{FF2B5EF4-FFF2-40B4-BE49-F238E27FC236}">
                <a16:creationId xmlns:a16="http://schemas.microsoft.com/office/drawing/2014/main" id="{9EA6A7C1-9EA5-42B0-853C-6BB76EEDF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208" y="1846443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700N</a:t>
            </a:r>
            <a:endParaRPr lang="en-US"/>
          </a:p>
        </p:txBody>
      </p:sp>
      <p:sp>
        <p:nvSpPr>
          <p:cNvPr id="48" name="Text Box 49">
            <a:extLst>
              <a:ext uri="{FF2B5EF4-FFF2-40B4-BE49-F238E27FC236}">
                <a16:creationId xmlns:a16="http://schemas.microsoft.com/office/drawing/2014/main" id="{4D1D0A99-CD77-4A21-9327-36FA2D172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6741" y="1846443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600N</a:t>
            </a:r>
            <a:endParaRPr lang="en-US"/>
          </a:p>
        </p:txBody>
      </p:sp>
      <p:grpSp>
        <p:nvGrpSpPr>
          <p:cNvPr id="49" name="Group 50">
            <a:extLst>
              <a:ext uri="{FF2B5EF4-FFF2-40B4-BE49-F238E27FC236}">
                <a16:creationId xmlns:a16="http://schemas.microsoft.com/office/drawing/2014/main" id="{8D02B870-C57D-468D-9094-515AC1B9F69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68325" y="3304080"/>
            <a:ext cx="1352549" cy="1773238"/>
            <a:chOff x="4659" y="1354"/>
            <a:chExt cx="745" cy="1354"/>
          </a:xfrm>
        </p:grpSpPr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98E53435-78CC-43C3-BDB0-23A68638D5C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98" y="2576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6B453E34-5B13-4648-A9FC-61349A69B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571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53">
              <a:extLst>
                <a:ext uri="{FF2B5EF4-FFF2-40B4-BE49-F238E27FC236}">
                  <a16:creationId xmlns:a16="http://schemas.microsoft.com/office/drawing/2014/main" id="{7A58F23C-9762-4FB7-AA6D-6B2D4C086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" y="2199"/>
              <a:ext cx="158" cy="126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70" y="76"/>
                </a:cxn>
                <a:cxn ang="0">
                  <a:pos x="270" y="161"/>
                </a:cxn>
                <a:cxn ang="0">
                  <a:pos x="232" y="151"/>
                </a:cxn>
                <a:cxn ang="0">
                  <a:pos x="241" y="199"/>
                </a:cxn>
                <a:cxn ang="0">
                  <a:pos x="232" y="265"/>
                </a:cxn>
                <a:cxn ang="0">
                  <a:pos x="203" y="274"/>
                </a:cxn>
                <a:cxn ang="0">
                  <a:pos x="194" y="246"/>
                </a:cxn>
                <a:cxn ang="0">
                  <a:pos x="166" y="132"/>
                </a:cxn>
                <a:cxn ang="0">
                  <a:pos x="118" y="265"/>
                </a:cxn>
                <a:cxn ang="0">
                  <a:pos x="90" y="255"/>
                </a:cxn>
                <a:cxn ang="0">
                  <a:pos x="81" y="132"/>
                </a:cxn>
                <a:cxn ang="0">
                  <a:pos x="90" y="161"/>
                </a:cxn>
                <a:cxn ang="0">
                  <a:pos x="24" y="217"/>
                </a:cxn>
                <a:cxn ang="0">
                  <a:pos x="5" y="180"/>
                </a:cxn>
                <a:cxn ang="0">
                  <a:pos x="81" y="29"/>
                </a:cxn>
                <a:cxn ang="0">
                  <a:pos x="213" y="0"/>
                </a:cxn>
              </a:cxnLst>
              <a:rect l="0" t="0" r="r" b="b"/>
              <a:pathLst>
                <a:path w="294" h="279">
                  <a:moveTo>
                    <a:pt x="213" y="0"/>
                  </a:moveTo>
                  <a:cubicBezTo>
                    <a:pt x="226" y="42"/>
                    <a:pt x="246" y="39"/>
                    <a:pt x="270" y="76"/>
                  </a:cubicBezTo>
                  <a:cubicBezTo>
                    <a:pt x="278" y="101"/>
                    <a:pt x="294" y="137"/>
                    <a:pt x="270" y="161"/>
                  </a:cubicBezTo>
                  <a:cubicBezTo>
                    <a:pt x="261" y="170"/>
                    <a:pt x="245" y="154"/>
                    <a:pt x="232" y="151"/>
                  </a:cubicBezTo>
                  <a:cubicBezTo>
                    <a:pt x="204" y="73"/>
                    <a:pt x="236" y="184"/>
                    <a:pt x="241" y="199"/>
                  </a:cubicBezTo>
                  <a:cubicBezTo>
                    <a:pt x="238" y="221"/>
                    <a:pt x="242" y="245"/>
                    <a:pt x="232" y="265"/>
                  </a:cubicBezTo>
                  <a:cubicBezTo>
                    <a:pt x="227" y="274"/>
                    <a:pt x="212" y="279"/>
                    <a:pt x="203" y="274"/>
                  </a:cubicBezTo>
                  <a:cubicBezTo>
                    <a:pt x="194" y="270"/>
                    <a:pt x="197" y="255"/>
                    <a:pt x="194" y="246"/>
                  </a:cubicBezTo>
                  <a:cubicBezTo>
                    <a:pt x="184" y="208"/>
                    <a:pt x="178" y="170"/>
                    <a:pt x="166" y="132"/>
                  </a:cubicBezTo>
                  <a:cubicBezTo>
                    <a:pt x="158" y="198"/>
                    <a:pt x="170" y="231"/>
                    <a:pt x="118" y="265"/>
                  </a:cubicBezTo>
                  <a:cubicBezTo>
                    <a:pt x="109" y="262"/>
                    <a:pt x="93" y="265"/>
                    <a:pt x="90" y="255"/>
                  </a:cubicBezTo>
                  <a:cubicBezTo>
                    <a:pt x="79" y="215"/>
                    <a:pt x="81" y="173"/>
                    <a:pt x="81" y="132"/>
                  </a:cubicBezTo>
                  <a:cubicBezTo>
                    <a:pt x="81" y="122"/>
                    <a:pt x="87" y="151"/>
                    <a:pt x="90" y="161"/>
                  </a:cubicBezTo>
                  <a:cubicBezTo>
                    <a:pt x="76" y="204"/>
                    <a:pt x="61" y="193"/>
                    <a:pt x="24" y="217"/>
                  </a:cubicBezTo>
                  <a:cubicBezTo>
                    <a:pt x="18" y="205"/>
                    <a:pt x="7" y="194"/>
                    <a:pt x="5" y="180"/>
                  </a:cubicBezTo>
                  <a:cubicBezTo>
                    <a:pt x="0" y="137"/>
                    <a:pt x="43" y="54"/>
                    <a:pt x="81" y="29"/>
                  </a:cubicBezTo>
                  <a:cubicBezTo>
                    <a:pt x="118" y="4"/>
                    <a:pt x="171" y="15"/>
                    <a:pt x="213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54">
              <a:extLst>
                <a:ext uri="{FF2B5EF4-FFF2-40B4-BE49-F238E27FC236}">
                  <a16:creationId xmlns:a16="http://schemas.microsoft.com/office/drawing/2014/main" id="{EE47AEA9-7D77-4947-94CA-E404FCB80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122"/>
              <a:ext cx="150" cy="136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33" y="47"/>
                </a:cxn>
                <a:cxn ang="0">
                  <a:pos x="62" y="113"/>
                </a:cxn>
                <a:cxn ang="0">
                  <a:pos x="43" y="142"/>
                </a:cxn>
                <a:cxn ang="0">
                  <a:pos x="15" y="160"/>
                </a:cxn>
                <a:cxn ang="0">
                  <a:pos x="90" y="208"/>
                </a:cxn>
                <a:cxn ang="0">
                  <a:pos x="100" y="236"/>
                </a:cxn>
                <a:cxn ang="0">
                  <a:pos x="166" y="264"/>
                </a:cxn>
                <a:cxn ang="0">
                  <a:pos x="185" y="283"/>
                </a:cxn>
                <a:cxn ang="0">
                  <a:pos x="213" y="302"/>
                </a:cxn>
                <a:cxn ang="0">
                  <a:pos x="269" y="227"/>
                </a:cxn>
                <a:cxn ang="0">
                  <a:pos x="260" y="28"/>
                </a:cxn>
                <a:cxn ang="0">
                  <a:pos x="147" y="0"/>
                </a:cxn>
              </a:cxnLst>
              <a:rect l="0" t="0" r="r" b="b"/>
              <a:pathLst>
                <a:path w="279" h="302">
                  <a:moveTo>
                    <a:pt x="147" y="0"/>
                  </a:moveTo>
                  <a:cubicBezTo>
                    <a:pt x="107" y="12"/>
                    <a:pt x="74" y="34"/>
                    <a:pt x="33" y="47"/>
                  </a:cubicBezTo>
                  <a:cubicBezTo>
                    <a:pt x="19" y="91"/>
                    <a:pt x="16" y="99"/>
                    <a:pt x="62" y="113"/>
                  </a:cubicBezTo>
                  <a:cubicBezTo>
                    <a:pt x="56" y="123"/>
                    <a:pt x="51" y="134"/>
                    <a:pt x="43" y="142"/>
                  </a:cubicBezTo>
                  <a:cubicBezTo>
                    <a:pt x="35" y="150"/>
                    <a:pt x="19" y="150"/>
                    <a:pt x="15" y="160"/>
                  </a:cubicBezTo>
                  <a:cubicBezTo>
                    <a:pt x="0" y="198"/>
                    <a:pt x="74" y="204"/>
                    <a:pt x="90" y="208"/>
                  </a:cubicBezTo>
                  <a:cubicBezTo>
                    <a:pt x="116" y="134"/>
                    <a:pt x="105" y="219"/>
                    <a:pt x="100" y="236"/>
                  </a:cubicBezTo>
                  <a:cubicBezTo>
                    <a:pt x="113" y="291"/>
                    <a:pt x="118" y="296"/>
                    <a:pt x="166" y="264"/>
                  </a:cubicBezTo>
                  <a:cubicBezTo>
                    <a:pt x="184" y="189"/>
                    <a:pt x="165" y="244"/>
                    <a:pt x="185" y="283"/>
                  </a:cubicBezTo>
                  <a:cubicBezTo>
                    <a:pt x="190" y="293"/>
                    <a:pt x="204" y="296"/>
                    <a:pt x="213" y="302"/>
                  </a:cubicBezTo>
                  <a:cubicBezTo>
                    <a:pt x="271" y="288"/>
                    <a:pt x="256" y="282"/>
                    <a:pt x="269" y="227"/>
                  </a:cubicBezTo>
                  <a:cubicBezTo>
                    <a:pt x="266" y="161"/>
                    <a:pt x="279" y="92"/>
                    <a:pt x="260" y="28"/>
                  </a:cubicBezTo>
                  <a:cubicBezTo>
                    <a:pt x="254" y="9"/>
                    <a:pt x="171" y="0"/>
                    <a:pt x="147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55">
              <a:extLst>
                <a:ext uri="{FF2B5EF4-FFF2-40B4-BE49-F238E27FC236}">
                  <a16:creationId xmlns:a16="http://schemas.microsoft.com/office/drawing/2014/main" id="{7ADD59EA-B6A2-45B3-991C-D1970B36A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1822"/>
              <a:ext cx="170" cy="124"/>
            </a:xfrm>
            <a:custGeom>
              <a:avLst/>
              <a:gdLst/>
              <a:ahLst/>
              <a:cxnLst>
                <a:cxn ang="0">
                  <a:pos x="9" y="212"/>
                </a:cxn>
                <a:cxn ang="0">
                  <a:pos x="66" y="174"/>
                </a:cxn>
                <a:cxn ang="0">
                  <a:pos x="104" y="61"/>
                </a:cxn>
                <a:cxn ang="0">
                  <a:pos x="132" y="51"/>
                </a:cxn>
                <a:cxn ang="0">
                  <a:pos x="198" y="42"/>
                </a:cxn>
                <a:cxn ang="0">
                  <a:pos x="377" y="51"/>
                </a:cxn>
                <a:cxn ang="0">
                  <a:pos x="425" y="165"/>
                </a:cxn>
                <a:cxn ang="0">
                  <a:pos x="453" y="259"/>
                </a:cxn>
                <a:cxn ang="0">
                  <a:pos x="425" y="353"/>
                </a:cxn>
                <a:cxn ang="0">
                  <a:pos x="330" y="382"/>
                </a:cxn>
                <a:cxn ang="0">
                  <a:pos x="113" y="344"/>
                </a:cxn>
                <a:cxn ang="0">
                  <a:pos x="104" y="316"/>
                </a:cxn>
                <a:cxn ang="0">
                  <a:pos x="47" y="278"/>
                </a:cxn>
                <a:cxn ang="0">
                  <a:pos x="37" y="250"/>
                </a:cxn>
                <a:cxn ang="0">
                  <a:pos x="9" y="212"/>
                </a:cxn>
              </a:cxnLst>
              <a:rect l="0" t="0" r="r" b="b"/>
              <a:pathLst>
                <a:path w="453" h="392">
                  <a:moveTo>
                    <a:pt x="9" y="212"/>
                  </a:moveTo>
                  <a:cubicBezTo>
                    <a:pt x="28" y="199"/>
                    <a:pt x="47" y="187"/>
                    <a:pt x="66" y="174"/>
                  </a:cubicBezTo>
                  <a:cubicBezTo>
                    <a:pt x="77" y="167"/>
                    <a:pt x="97" y="81"/>
                    <a:pt x="104" y="61"/>
                  </a:cubicBezTo>
                  <a:cubicBezTo>
                    <a:pt x="107" y="52"/>
                    <a:pt x="122" y="53"/>
                    <a:pt x="132" y="51"/>
                  </a:cubicBezTo>
                  <a:cubicBezTo>
                    <a:pt x="154" y="47"/>
                    <a:pt x="176" y="45"/>
                    <a:pt x="198" y="42"/>
                  </a:cubicBezTo>
                  <a:cubicBezTo>
                    <a:pt x="263" y="19"/>
                    <a:pt x="326" y="0"/>
                    <a:pt x="377" y="51"/>
                  </a:cubicBezTo>
                  <a:cubicBezTo>
                    <a:pt x="392" y="95"/>
                    <a:pt x="400" y="127"/>
                    <a:pt x="425" y="165"/>
                  </a:cubicBezTo>
                  <a:cubicBezTo>
                    <a:pt x="447" y="233"/>
                    <a:pt x="438" y="202"/>
                    <a:pt x="453" y="259"/>
                  </a:cubicBezTo>
                  <a:cubicBezTo>
                    <a:pt x="450" y="271"/>
                    <a:pt x="429" y="352"/>
                    <a:pt x="425" y="353"/>
                  </a:cubicBezTo>
                  <a:cubicBezTo>
                    <a:pt x="356" y="376"/>
                    <a:pt x="387" y="367"/>
                    <a:pt x="330" y="382"/>
                  </a:cubicBezTo>
                  <a:cubicBezTo>
                    <a:pt x="229" y="376"/>
                    <a:pt x="184" y="392"/>
                    <a:pt x="113" y="344"/>
                  </a:cubicBezTo>
                  <a:cubicBezTo>
                    <a:pt x="110" y="335"/>
                    <a:pt x="111" y="323"/>
                    <a:pt x="104" y="316"/>
                  </a:cubicBezTo>
                  <a:cubicBezTo>
                    <a:pt x="88" y="300"/>
                    <a:pt x="47" y="278"/>
                    <a:pt x="47" y="278"/>
                  </a:cubicBezTo>
                  <a:cubicBezTo>
                    <a:pt x="44" y="269"/>
                    <a:pt x="44" y="257"/>
                    <a:pt x="37" y="250"/>
                  </a:cubicBezTo>
                  <a:cubicBezTo>
                    <a:pt x="0" y="213"/>
                    <a:pt x="9" y="272"/>
                    <a:pt x="9" y="212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Oval 56">
              <a:extLst>
                <a:ext uri="{FF2B5EF4-FFF2-40B4-BE49-F238E27FC236}">
                  <a16:creationId xmlns:a16="http://schemas.microsoft.com/office/drawing/2014/main" id="{84EF4B9F-89E3-4E30-977C-C34AE0948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" y="1481"/>
              <a:ext cx="410" cy="36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Oval 57">
              <a:extLst>
                <a:ext uri="{FF2B5EF4-FFF2-40B4-BE49-F238E27FC236}">
                  <a16:creationId xmlns:a16="http://schemas.microsoft.com/office/drawing/2014/main" id="{5D060721-FF56-41D5-86DF-DA2F9A27F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9" y="1606"/>
              <a:ext cx="64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7" name="Oval 58">
              <a:extLst>
                <a:ext uri="{FF2B5EF4-FFF2-40B4-BE49-F238E27FC236}">
                  <a16:creationId xmlns:a16="http://schemas.microsoft.com/office/drawing/2014/main" id="{A1723A0C-F5CE-433C-8AB8-C341D2333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1616"/>
              <a:ext cx="29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Oval 59">
              <a:extLst>
                <a:ext uri="{FF2B5EF4-FFF2-40B4-BE49-F238E27FC236}">
                  <a16:creationId xmlns:a16="http://schemas.microsoft.com/office/drawing/2014/main" id="{5E691ADB-5788-4BE1-B9D7-B989FCFFC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" y="1607"/>
              <a:ext cx="60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Oval 60">
              <a:extLst>
                <a:ext uri="{FF2B5EF4-FFF2-40B4-BE49-F238E27FC236}">
                  <a16:creationId xmlns:a16="http://schemas.microsoft.com/office/drawing/2014/main" id="{122B2170-13E9-4142-A080-90A128FD2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7" y="1621"/>
              <a:ext cx="28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Oval 61">
              <a:extLst>
                <a:ext uri="{FF2B5EF4-FFF2-40B4-BE49-F238E27FC236}">
                  <a16:creationId xmlns:a16="http://schemas.microsoft.com/office/drawing/2014/main" id="{E6C1ECE1-1B97-4A4B-9620-C79622E36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" y="1664"/>
              <a:ext cx="29" cy="39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Freeform 62">
              <a:extLst>
                <a:ext uri="{FF2B5EF4-FFF2-40B4-BE49-F238E27FC236}">
                  <a16:creationId xmlns:a16="http://schemas.microsoft.com/office/drawing/2014/main" id="{2A46EB50-2CA8-4414-8371-5DE9FA014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1877"/>
              <a:ext cx="643" cy="400"/>
            </a:xfrm>
            <a:custGeom>
              <a:avLst/>
              <a:gdLst/>
              <a:ahLst/>
              <a:cxnLst>
                <a:cxn ang="0">
                  <a:pos x="787" y="38"/>
                </a:cxn>
                <a:cxn ang="0">
                  <a:pos x="853" y="76"/>
                </a:cxn>
                <a:cxn ang="0">
                  <a:pos x="881" y="104"/>
                </a:cxn>
                <a:cxn ang="0">
                  <a:pos x="966" y="142"/>
                </a:cxn>
                <a:cxn ang="0">
                  <a:pos x="1127" y="132"/>
                </a:cxn>
                <a:cxn ang="0">
                  <a:pos x="1174" y="85"/>
                </a:cxn>
                <a:cxn ang="0">
                  <a:pos x="1230" y="47"/>
                </a:cxn>
                <a:cxn ang="0">
                  <a:pos x="1363" y="9"/>
                </a:cxn>
                <a:cxn ang="0">
                  <a:pos x="1495" y="19"/>
                </a:cxn>
                <a:cxn ang="0">
                  <a:pos x="1561" y="151"/>
                </a:cxn>
                <a:cxn ang="0">
                  <a:pos x="1589" y="425"/>
                </a:cxn>
                <a:cxn ang="0">
                  <a:pos x="1618" y="585"/>
                </a:cxn>
                <a:cxn ang="0">
                  <a:pos x="1646" y="793"/>
                </a:cxn>
                <a:cxn ang="0">
                  <a:pos x="1703" y="1020"/>
                </a:cxn>
                <a:cxn ang="0">
                  <a:pos x="1712" y="1058"/>
                </a:cxn>
                <a:cxn ang="0">
                  <a:pos x="1684" y="1076"/>
                </a:cxn>
                <a:cxn ang="0">
                  <a:pos x="1561" y="1086"/>
                </a:cxn>
                <a:cxn ang="0">
                  <a:pos x="1372" y="500"/>
                </a:cxn>
                <a:cxn ang="0">
                  <a:pos x="1334" y="406"/>
                </a:cxn>
                <a:cxn ang="0">
                  <a:pos x="1334" y="1228"/>
                </a:cxn>
                <a:cxn ang="0">
                  <a:pos x="1230" y="1218"/>
                </a:cxn>
                <a:cxn ang="0">
                  <a:pos x="985" y="1143"/>
                </a:cxn>
                <a:cxn ang="0">
                  <a:pos x="560" y="1143"/>
                </a:cxn>
                <a:cxn ang="0">
                  <a:pos x="569" y="1114"/>
                </a:cxn>
                <a:cxn ang="0">
                  <a:pos x="607" y="519"/>
                </a:cxn>
                <a:cxn ang="0">
                  <a:pos x="598" y="425"/>
                </a:cxn>
                <a:cxn ang="0">
                  <a:pos x="560" y="491"/>
                </a:cxn>
                <a:cxn ang="0">
                  <a:pos x="447" y="614"/>
                </a:cxn>
                <a:cxn ang="0">
                  <a:pos x="418" y="642"/>
                </a:cxn>
                <a:cxn ang="0">
                  <a:pos x="305" y="822"/>
                </a:cxn>
                <a:cxn ang="0">
                  <a:pos x="229" y="954"/>
                </a:cxn>
                <a:cxn ang="0">
                  <a:pos x="154" y="925"/>
                </a:cxn>
                <a:cxn ang="0">
                  <a:pos x="144" y="897"/>
                </a:cxn>
                <a:cxn ang="0">
                  <a:pos x="116" y="878"/>
                </a:cxn>
                <a:cxn ang="0">
                  <a:pos x="88" y="850"/>
                </a:cxn>
                <a:cxn ang="0">
                  <a:pos x="22" y="812"/>
                </a:cxn>
                <a:cxn ang="0">
                  <a:pos x="3" y="774"/>
                </a:cxn>
                <a:cxn ang="0">
                  <a:pos x="41" y="718"/>
                </a:cxn>
                <a:cxn ang="0">
                  <a:pos x="211" y="557"/>
                </a:cxn>
                <a:cxn ang="0">
                  <a:pos x="296" y="415"/>
                </a:cxn>
                <a:cxn ang="0">
                  <a:pos x="390" y="330"/>
                </a:cxn>
                <a:cxn ang="0">
                  <a:pos x="541" y="151"/>
                </a:cxn>
                <a:cxn ang="0">
                  <a:pos x="617" y="47"/>
                </a:cxn>
                <a:cxn ang="0">
                  <a:pos x="711" y="0"/>
                </a:cxn>
                <a:cxn ang="0">
                  <a:pos x="758" y="9"/>
                </a:cxn>
                <a:cxn ang="0">
                  <a:pos x="787" y="38"/>
                </a:cxn>
              </a:cxnLst>
              <a:rect l="0" t="0" r="r" b="b"/>
              <a:pathLst>
                <a:path w="1716" h="1261">
                  <a:moveTo>
                    <a:pt x="787" y="38"/>
                  </a:moveTo>
                  <a:cubicBezTo>
                    <a:pt x="808" y="52"/>
                    <a:pt x="832" y="61"/>
                    <a:pt x="853" y="76"/>
                  </a:cubicBezTo>
                  <a:cubicBezTo>
                    <a:pt x="864" y="84"/>
                    <a:pt x="871" y="96"/>
                    <a:pt x="881" y="104"/>
                  </a:cubicBezTo>
                  <a:cubicBezTo>
                    <a:pt x="907" y="125"/>
                    <a:pt x="935" y="131"/>
                    <a:pt x="966" y="142"/>
                  </a:cubicBezTo>
                  <a:cubicBezTo>
                    <a:pt x="1020" y="139"/>
                    <a:pt x="1074" y="140"/>
                    <a:pt x="1127" y="132"/>
                  </a:cubicBezTo>
                  <a:cubicBezTo>
                    <a:pt x="1158" y="127"/>
                    <a:pt x="1155" y="102"/>
                    <a:pt x="1174" y="85"/>
                  </a:cubicBezTo>
                  <a:cubicBezTo>
                    <a:pt x="1191" y="70"/>
                    <a:pt x="1211" y="60"/>
                    <a:pt x="1230" y="47"/>
                  </a:cubicBezTo>
                  <a:cubicBezTo>
                    <a:pt x="1268" y="21"/>
                    <a:pt x="1363" y="9"/>
                    <a:pt x="1363" y="9"/>
                  </a:cubicBezTo>
                  <a:cubicBezTo>
                    <a:pt x="1407" y="12"/>
                    <a:pt x="1453" y="6"/>
                    <a:pt x="1495" y="19"/>
                  </a:cubicBezTo>
                  <a:cubicBezTo>
                    <a:pt x="1515" y="25"/>
                    <a:pt x="1554" y="130"/>
                    <a:pt x="1561" y="151"/>
                  </a:cubicBezTo>
                  <a:cubicBezTo>
                    <a:pt x="1573" y="242"/>
                    <a:pt x="1577" y="334"/>
                    <a:pt x="1589" y="425"/>
                  </a:cubicBezTo>
                  <a:cubicBezTo>
                    <a:pt x="1596" y="479"/>
                    <a:pt x="1612" y="531"/>
                    <a:pt x="1618" y="585"/>
                  </a:cubicBezTo>
                  <a:cubicBezTo>
                    <a:pt x="1626" y="654"/>
                    <a:pt x="1623" y="728"/>
                    <a:pt x="1646" y="793"/>
                  </a:cubicBezTo>
                  <a:cubicBezTo>
                    <a:pt x="1656" y="874"/>
                    <a:pt x="1666" y="947"/>
                    <a:pt x="1703" y="1020"/>
                  </a:cubicBezTo>
                  <a:cubicBezTo>
                    <a:pt x="1706" y="1033"/>
                    <a:pt x="1716" y="1046"/>
                    <a:pt x="1712" y="1058"/>
                  </a:cubicBezTo>
                  <a:cubicBezTo>
                    <a:pt x="1708" y="1069"/>
                    <a:pt x="1695" y="1074"/>
                    <a:pt x="1684" y="1076"/>
                  </a:cubicBezTo>
                  <a:cubicBezTo>
                    <a:pt x="1644" y="1083"/>
                    <a:pt x="1602" y="1083"/>
                    <a:pt x="1561" y="1086"/>
                  </a:cubicBezTo>
                  <a:cubicBezTo>
                    <a:pt x="1188" y="1206"/>
                    <a:pt x="1574" y="637"/>
                    <a:pt x="1372" y="500"/>
                  </a:cubicBezTo>
                  <a:cubicBezTo>
                    <a:pt x="1362" y="467"/>
                    <a:pt x="1345" y="438"/>
                    <a:pt x="1334" y="406"/>
                  </a:cubicBezTo>
                  <a:cubicBezTo>
                    <a:pt x="1335" y="463"/>
                    <a:pt x="1358" y="1148"/>
                    <a:pt x="1334" y="1228"/>
                  </a:cubicBezTo>
                  <a:cubicBezTo>
                    <a:pt x="1324" y="1261"/>
                    <a:pt x="1265" y="1222"/>
                    <a:pt x="1230" y="1218"/>
                  </a:cubicBezTo>
                  <a:cubicBezTo>
                    <a:pt x="1144" y="1207"/>
                    <a:pt x="1066" y="1169"/>
                    <a:pt x="985" y="1143"/>
                  </a:cubicBezTo>
                  <a:cubicBezTo>
                    <a:pt x="918" y="1145"/>
                    <a:pt x="647" y="1162"/>
                    <a:pt x="560" y="1143"/>
                  </a:cubicBezTo>
                  <a:cubicBezTo>
                    <a:pt x="550" y="1141"/>
                    <a:pt x="566" y="1124"/>
                    <a:pt x="569" y="1114"/>
                  </a:cubicBezTo>
                  <a:cubicBezTo>
                    <a:pt x="576" y="920"/>
                    <a:pt x="562" y="710"/>
                    <a:pt x="607" y="519"/>
                  </a:cubicBezTo>
                  <a:cubicBezTo>
                    <a:pt x="604" y="488"/>
                    <a:pt x="616" y="451"/>
                    <a:pt x="598" y="425"/>
                  </a:cubicBezTo>
                  <a:cubicBezTo>
                    <a:pt x="584" y="404"/>
                    <a:pt x="561" y="489"/>
                    <a:pt x="560" y="491"/>
                  </a:cubicBezTo>
                  <a:cubicBezTo>
                    <a:pt x="534" y="543"/>
                    <a:pt x="488" y="573"/>
                    <a:pt x="447" y="614"/>
                  </a:cubicBezTo>
                  <a:cubicBezTo>
                    <a:pt x="437" y="624"/>
                    <a:pt x="418" y="642"/>
                    <a:pt x="418" y="642"/>
                  </a:cubicBezTo>
                  <a:cubicBezTo>
                    <a:pt x="386" y="707"/>
                    <a:pt x="341" y="760"/>
                    <a:pt x="305" y="822"/>
                  </a:cubicBezTo>
                  <a:cubicBezTo>
                    <a:pt x="278" y="869"/>
                    <a:pt x="275" y="924"/>
                    <a:pt x="229" y="954"/>
                  </a:cubicBezTo>
                  <a:cubicBezTo>
                    <a:pt x="215" y="949"/>
                    <a:pt x="160" y="930"/>
                    <a:pt x="154" y="925"/>
                  </a:cubicBezTo>
                  <a:cubicBezTo>
                    <a:pt x="146" y="919"/>
                    <a:pt x="150" y="905"/>
                    <a:pt x="144" y="897"/>
                  </a:cubicBezTo>
                  <a:cubicBezTo>
                    <a:pt x="137" y="888"/>
                    <a:pt x="125" y="885"/>
                    <a:pt x="116" y="878"/>
                  </a:cubicBezTo>
                  <a:cubicBezTo>
                    <a:pt x="106" y="870"/>
                    <a:pt x="99" y="858"/>
                    <a:pt x="88" y="850"/>
                  </a:cubicBezTo>
                  <a:cubicBezTo>
                    <a:pt x="67" y="835"/>
                    <a:pt x="43" y="826"/>
                    <a:pt x="22" y="812"/>
                  </a:cubicBezTo>
                  <a:cubicBezTo>
                    <a:pt x="16" y="799"/>
                    <a:pt x="0" y="788"/>
                    <a:pt x="3" y="774"/>
                  </a:cubicBezTo>
                  <a:cubicBezTo>
                    <a:pt x="7" y="752"/>
                    <a:pt x="28" y="737"/>
                    <a:pt x="41" y="718"/>
                  </a:cubicBezTo>
                  <a:cubicBezTo>
                    <a:pt x="80" y="661"/>
                    <a:pt x="156" y="598"/>
                    <a:pt x="211" y="557"/>
                  </a:cubicBezTo>
                  <a:cubicBezTo>
                    <a:pt x="235" y="521"/>
                    <a:pt x="267" y="444"/>
                    <a:pt x="296" y="415"/>
                  </a:cubicBezTo>
                  <a:cubicBezTo>
                    <a:pt x="325" y="386"/>
                    <a:pt x="363" y="357"/>
                    <a:pt x="390" y="330"/>
                  </a:cubicBezTo>
                  <a:cubicBezTo>
                    <a:pt x="445" y="275"/>
                    <a:pt x="475" y="196"/>
                    <a:pt x="541" y="151"/>
                  </a:cubicBezTo>
                  <a:cubicBezTo>
                    <a:pt x="558" y="105"/>
                    <a:pt x="577" y="73"/>
                    <a:pt x="617" y="47"/>
                  </a:cubicBezTo>
                  <a:cubicBezTo>
                    <a:pt x="643" y="6"/>
                    <a:pt x="663" y="9"/>
                    <a:pt x="711" y="0"/>
                  </a:cubicBezTo>
                  <a:cubicBezTo>
                    <a:pt x="727" y="3"/>
                    <a:pt x="745" y="0"/>
                    <a:pt x="758" y="9"/>
                  </a:cubicBezTo>
                  <a:cubicBezTo>
                    <a:pt x="810" y="44"/>
                    <a:pt x="733" y="38"/>
                    <a:pt x="787" y="38"/>
                  </a:cubicBezTo>
                  <a:close/>
                </a:path>
              </a:pathLst>
            </a:cu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Freeform 63">
              <a:extLst>
                <a:ext uri="{FF2B5EF4-FFF2-40B4-BE49-F238E27FC236}">
                  <a16:creationId xmlns:a16="http://schemas.microsoft.com/office/drawing/2014/main" id="{13689C5E-7C75-4721-B8D0-990BEB23D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" y="2204"/>
              <a:ext cx="366" cy="423"/>
            </a:xfrm>
            <a:custGeom>
              <a:avLst/>
              <a:gdLst/>
              <a:ahLst/>
              <a:cxnLst>
                <a:cxn ang="0">
                  <a:pos x="75" y="83"/>
                </a:cxn>
                <a:cxn ang="0">
                  <a:pos x="66" y="206"/>
                </a:cxn>
                <a:cxn ang="0">
                  <a:pos x="56" y="593"/>
                </a:cxn>
                <a:cxn ang="0">
                  <a:pos x="0" y="848"/>
                </a:cxn>
                <a:cxn ang="0">
                  <a:pos x="28" y="858"/>
                </a:cxn>
                <a:cxn ang="0">
                  <a:pos x="293" y="839"/>
                </a:cxn>
                <a:cxn ang="0">
                  <a:pos x="302" y="773"/>
                </a:cxn>
                <a:cxn ang="0">
                  <a:pos x="321" y="688"/>
                </a:cxn>
                <a:cxn ang="0">
                  <a:pos x="330" y="348"/>
                </a:cxn>
                <a:cxn ang="0">
                  <a:pos x="340" y="376"/>
                </a:cxn>
                <a:cxn ang="0">
                  <a:pos x="349" y="471"/>
                </a:cxn>
                <a:cxn ang="0">
                  <a:pos x="368" y="612"/>
                </a:cxn>
                <a:cxn ang="0">
                  <a:pos x="377" y="924"/>
                </a:cxn>
                <a:cxn ang="0">
                  <a:pos x="491" y="905"/>
                </a:cxn>
                <a:cxn ang="0">
                  <a:pos x="547" y="886"/>
                </a:cxn>
                <a:cxn ang="0">
                  <a:pos x="680" y="886"/>
                </a:cxn>
                <a:cxn ang="0">
                  <a:pos x="623" y="659"/>
                </a:cxn>
                <a:cxn ang="0">
                  <a:pos x="557" y="168"/>
                </a:cxn>
                <a:cxn ang="0">
                  <a:pos x="481" y="46"/>
                </a:cxn>
                <a:cxn ang="0">
                  <a:pos x="170" y="27"/>
                </a:cxn>
                <a:cxn ang="0">
                  <a:pos x="94" y="55"/>
                </a:cxn>
                <a:cxn ang="0">
                  <a:pos x="75" y="83"/>
                </a:cxn>
              </a:cxnLst>
              <a:rect l="0" t="0" r="r" b="b"/>
              <a:pathLst>
                <a:path w="680" h="940">
                  <a:moveTo>
                    <a:pt x="75" y="83"/>
                  </a:moveTo>
                  <a:cubicBezTo>
                    <a:pt x="72" y="124"/>
                    <a:pt x="68" y="165"/>
                    <a:pt x="66" y="206"/>
                  </a:cubicBezTo>
                  <a:cubicBezTo>
                    <a:pt x="61" y="335"/>
                    <a:pt x="62" y="464"/>
                    <a:pt x="56" y="593"/>
                  </a:cubicBezTo>
                  <a:cubicBezTo>
                    <a:pt x="52" y="675"/>
                    <a:pt x="19" y="767"/>
                    <a:pt x="0" y="848"/>
                  </a:cubicBezTo>
                  <a:cubicBezTo>
                    <a:pt x="9" y="851"/>
                    <a:pt x="18" y="858"/>
                    <a:pt x="28" y="858"/>
                  </a:cubicBezTo>
                  <a:cubicBezTo>
                    <a:pt x="117" y="855"/>
                    <a:pt x="208" y="865"/>
                    <a:pt x="293" y="839"/>
                  </a:cubicBezTo>
                  <a:cubicBezTo>
                    <a:pt x="314" y="832"/>
                    <a:pt x="298" y="795"/>
                    <a:pt x="302" y="773"/>
                  </a:cubicBezTo>
                  <a:cubicBezTo>
                    <a:pt x="307" y="744"/>
                    <a:pt x="315" y="716"/>
                    <a:pt x="321" y="688"/>
                  </a:cubicBezTo>
                  <a:cubicBezTo>
                    <a:pt x="324" y="575"/>
                    <a:pt x="323" y="461"/>
                    <a:pt x="330" y="348"/>
                  </a:cubicBezTo>
                  <a:cubicBezTo>
                    <a:pt x="331" y="338"/>
                    <a:pt x="338" y="366"/>
                    <a:pt x="340" y="376"/>
                  </a:cubicBezTo>
                  <a:cubicBezTo>
                    <a:pt x="345" y="407"/>
                    <a:pt x="346" y="439"/>
                    <a:pt x="349" y="471"/>
                  </a:cubicBezTo>
                  <a:cubicBezTo>
                    <a:pt x="359" y="574"/>
                    <a:pt x="354" y="538"/>
                    <a:pt x="368" y="612"/>
                  </a:cubicBezTo>
                  <a:cubicBezTo>
                    <a:pt x="371" y="716"/>
                    <a:pt x="346" y="825"/>
                    <a:pt x="377" y="924"/>
                  </a:cubicBezTo>
                  <a:cubicBezTo>
                    <a:pt x="382" y="940"/>
                    <a:pt x="467" y="913"/>
                    <a:pt x="491" y="905"/>
                  </a:cubicBezTo>
                  <a:cubicBezTo>
                    <a:pt x="510" y="899"/>
                    <a:pt x="547" y="886"/>
                    <a:pt x="547" y="886"/>
                  </a:cubicBezTo>
                  <a:cubicBezTo>
                    <a:pt x="620" y="900"/>
                    <a:pt x="605" y="911"/>
                    <a:pt x="680" y="886"/>
                  </a:cubicBezTo>
                  <a:cubicBezTo>
                    <a:pt x="664" y="809"/>
                    <a:pt x="646" y="735"/>
                    <a:pt x="623" y="659"/>
                  </a:cubicBezTo>
                  <a:cubicBezTo>
                    <a:pt x="616" y="486"/>
                    <a:pt x="604" y="333"/>
                    <a:pt x="557" y="168"/>
                  </a:cubicBezTo>
                  <a:cubicBezTo>
                    <a:pt x="543" y="119"/>
                    <a:pt x="529" y="69"/>
                    <a:pt x="481" y="46"/>
                  </a:cubicBezTo>
                  <a:cubicBezTo>
                    <a:pt x="388" y="0"/>
                    <a:pt x="274" y="30"/>
                    <a:pt x="170" y="27"/>
                  </a:cubicBezTo>
                  <a:cubicBezTo>
                    <a:pt x="144" y="32"/>
                    <a:pt x="113" y="32"/>
                    <a:pt x="94" y="55"/>
                  </a:cubicBezTo>
                  <a:cubicBezTo>
                    <a:pt x="69" y="86"/>
                    <a:pt x="100" y="83"/>
                    <a:pt x="75" y="83"/>
                  </a:cubicBez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64">
              <a:extLst>
                <a:ext uri="{FF2B5EF4-FFF2-40B4-BE49-F238E27FC236}">
                  <a16:creationId xmlns:a16="http://schemas.microsoft.com/office/drawing/2014/main" id="{F588D222-47F3-4F8D-A11F-3DE1DFD82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1584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65">
              <a:extLst>
                <a:ext uri="{FF2B5EF4-FFF2-40B4-BE49-F238E27FC236}">
                  <a16:creationId xmlns:a16="http://schemas.microsoft.com/office/drawing/2014/main" id="{AA50A5C9-838B-433E-B080-DAACCBE1F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1585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66">
              <a:extLst>
                <a:ext uri="{FF2B5EF4-FFF2-40B4-BE49-F238E27FC236}">
                  <a16:creationId xmlns:a16="http://schemas.microsoft.com/office/drawing/2014/main" id="{E08F972C-44B0-42EB-8BF0-01C291396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" y="1354"/>
              <a:ext cx="561" cy="303"/>
            </a:xfrm>
            <a:custGeom>
              <a:avLst/>
              <a:gdLst/>
              <a:ahLst/>
              <a:cxnLst>
                <a:cxn ang="0">
                  <a:pos x="92" y="620"/>
                </a:cxn>
                <a:cxn ang="0">
                  <a:pos x="56" y="632"/>
                </a:cxn>
                <a:cxn ang="0">
                  <a:pos x="92" y="584"/>
                </a:cxn>
                <a:cxn ang="0">
                  <a:pos x="0" y="508"/>
                </a:cxn>
                <a:cxn ang="0">
                  <a:pos x="28" y="308"/>
                </a:cxn>
                <a:cxn ang="0">
                  <a:pos x="144" y="344"/>
                </a:cxn>
                <a:cxn ang="0">
                  <a:pos x="132" y="212"/>
                </a:cxn>
                <a:cxn ang="0">
                  <a:pos x="200" y="224"/>
                </a:cxn>
                <a:cxn ang="0">
                  <a:pos x="256" y="288"/>
                </a:cxn>
                <a:cxn ang="0">
                  <a:pos x="260" y="288"/>
                </a:cxn>
                <a:cxn ang="0">
                  <a:pos x="312" y="112"/>
                </a:cxn>
                <a:cxn ang="0">
                  <a:pos x="376" y="240"/>
                </a:cxn>
                <a:cxn ang="0">
                  <a:pos x="408" y="188"/>
                </a:cxn>
                <a:cxn ang="0">
                  <a:pos x="468" y="76"/>
                </a:cxn>
                <a:cxn ang="0">
                  <a:pos x="496" y="12"/>
                </a:cxn>
                <a:cxn ang="0">
                  <a:pos x="516" y="56"/>
                </a:cxn>
                <a:cxn ang="0">
                  <a:pos x="540" y="212"/>
                </a:cxn>
                <a:cxn ang="0">
                  <a:pos x="688" y="44"/>
                </a:cxn>
                <a:cxn ang="0">
                  <a:pos x="644" y="272"/>
                </a:cxn>
                <a:cxn ang="0">
                  <a:pos x="724" y="232"/>
                </a:cxn>
                <a:cxn ang="0">
                  <a:pos x="880" y="200"/>
                </a:cxn>
                <a:cxn ang="0">
                  <a:pos x="792" y="296"/>
                </a:cxn>
                <a:cxn ang="0">
                  <a:pos x="964" y="372"/>
                </a:cxn>
                <a:cxn ang="0">
                  <a:pos x="932" y="424"/>
                </a:cxn>
                <a:cxn ang="0">
                  <a:pos x="868" y="460"/>
                </a:cxn>
                <a:cxn ang="0">
                  <a:pos x="888" y="496"/>
                </a:cxn>
                <a:cxn ang="0">
                  <a:pos x="1044" y="608"/>
                </a:cxn>
                <a:cxn ang="0">
                  <a:pos x="904" y="584"/>
                </a:cxn>
                <a:cxn ang="0">
                  <a:pos x="892" y="596"/>
                </a:cxn>
                <a:cxn ang="0">
                  <a:pos x="916" y="652"/>
                </a:cxn>
                <a:cxn ang="0">
                  <a:pos x="932" y="672"/>
                </a:cxn>
                <a:cxn ang="0">
                  <a:pos x="856" y="624"/>
                </a:cxn>
                <a:cxn ang="0">
                  <a:pos x="800" y="536"/>
                </a:cxn>
                <a:cxn ang="0">
                  <a:pos x="680" y="396"/>
                </a:cxn>
                <a:cxn ang="0">
                  <a:pos x="452" y="328"/>
                </a:cxn>
                <a:cxn ang="0">
                  <a:pos x="328" y="348"/>
                </a:cxn>
                <a:cxn ang="0">
                  <a:pos x="208" y="460"/>
                </a:cxn>
                <a:cxn ang="0">
                  <a:pos x="156" y="576"/>
                </a:cxn>
                <a:cxn ang="0">
                  <a:pos x="140" y="612"/>
                </a:cxn>
              </a:cxnLst>
              <a:rect l="0" t="0" r="r" b="b"/>
              <a:pathLst>
                <a:path w="1044" h="673">
                  <a:moveTo>
                    <a:pt x="140" y="612"/>
                  </a:moveTo>
                  <a:cubicBezTo>
                    <a:pt x="128" y="614"/>
                    <a:pt x="105" y="616"/>
                    <a:pt x="92" y="620"/>
                  </a:cubicBezTo>
                  <a:cubicBezTo>
                    <a:pt x="84" y="622"/>
                    <a:pt x="76" y="625"/>
                    <a:pt x="68" y="628"/>
                  </a:cubicBezTo>
                  <a:cubicBezTo>
                    <a:pt x="64" y="629"/>
                    <a:pt x="56" y="632"/>
                    <a:pt x="56" y="632"/>
                  </a:cubicBezTo>
                  <a:cubicBezTo>
                    <a:pt x="20" y="626"/>
                    <a:pt x="25" y="621"/>
                    <a:pt x="52" y="612"/>
                  </a:cubicBezTo>
                  <a:cubicBezTo>
                    <a:pt x="76" y="594"/>
                    <a:pt x="62" y="604"/>
                    <a:pt x="92" y="584"/>
                  </a:cubicBezTo>
                  <a:cubicBezTo>
                    <a:pt x="96" y="581"/>
                    <a:pt x="104" y="576"/>
                    <a:pt x="104" y="576"/>
                  </a:cubicBezTo>
                  <a:cubicBezTo>
                    <a:pt x="93" y="531"/>
                    <a:pt x="41" y="514"/>
                    <a:pt x="0" y="508"/>
                  </a:cubicBezTo>
                  <a:cubicBezTo>
                    <a:pt x="23" y="473"/>
                    <a:pt x="93" y="474"/>
                    <a:pt x="128" y="472"/>
                  </a:cubicBezTo>
                  <a:cubicBezTo>
                    <a:pt x="111" y="404"/>
                    <a:pt x="49" y="371"/>
                    <a:pt x="28" y="308"/>
                  </a:cubicBezTo>
                  <a:cubicBezTo>
                    <a:pt x="41" y="288"/>
                    <a:pt x="48" y="292"/>
                    <a:pt x="72" y="296"/>
                  </a:cubicBezTo>
                  <a:cubicBezTo>
                    <a:pt x="96" y="312"/>
                    <a:pt x="116" y="335"/>
                    <a:pt x="144" y="344"/>
                  </a:cubicBezTo>
                  <a:cubicBezTo>
                    <a:pt x="164" y="371"/>
                    <a:pt x="163" y="382"/>
                    <a:pt x="176" y="344"/>
                  </a:cubicBezTo>
                  <a:cubicBezTo>
                    <a:pt x="169" y="298"/>
                    <a:pt x="158" y="251"/>
                    <a:pt x="132" y="212"/>
                  </a:cubicBezTo>
                  <a:cubicBezTo>
                    <a:pt x="125" y="185"/>
                    <a:pt x="121" y="158"/>
                    <a:pt x="112" y="132"/>
                  </a:cubicBezTo>
                  <a:cubicBezTo>
                    <a:pt x="152" y="106"/>
                    <a:pt x="181" y="205"/>
                    <a:pt x="200" y="224"/>
                  </a:cubicBezTo>
                  <a:cubicBezTo>
                    <a:pt x="213" y="237"/>
                    <a:pt x="230" y="248"/>
                    <a:pt x="240" y="264"/>
                  </a:cubicBezTo>
                  <a:cubicBezTo>
                    <a:pt x="245" y="272"/>
                    <a:pt x="251" y="280"/>
                    <a:pt x="256" y="288"/>
                  </a:cubicBezTo>
                  <a:cubicBezTo>
                    <a:pt x="259" y="293"/>
                    <a:pt x="258" y="304"/>
                    <a:pt x="264" y="304"/>
                  </a:cubicBezTo>
                  <a:cubicBezTo>
                    <a:pt x="269" y="304"/>
                    <a:pt x="261" y="293"/>
                    <a:pt x="260" y="288"/>
                  </a:cubicBezTo>
                  <a:cubicBezTo>
                    <a:pt x="264" y="224"/>
                    <a:pt x="263" y="23"/>
                    <a:pt x="284" y="16"/>
                  </a:cubicBezTo>
                  <a:cubicBezTo>
                    <a:pt x="308" y="48"/>
                    <a:pt x="300" y="75"/>
                    <a:pt x="312" y="112"/>
                  </a:cubicBezTo>
                  <a:cubicBezTo>
                    <a:pt x="320" y="136"/>
                    <a:pt x="333" y="160"/>
                    <a:pt x="348" y="180"/>
                  </a:cubicBezTo>
                  <a:cubicBezTo>
                    <a:pt x="355" y="200"/>
                    <a:pt x="364" y="222"/>
                    <a:pt x="376" y="240"/>
                  </a:cubicBezTo>
                  <a:cubicBezTo>
                    <a:pt x="381" y="231"/>
                    <a:pt x="382" y="220"/>
                    <a:pt x="388" y="212"/>
                  </a:cubicBezTo>
                  <a:cubicBezTo>
                    <a:pt x="421" y="162"/>
                    <a:pt x="382" y="234"/>
                    <a:pt x="408" y="188"/>
                  </a:cubicBezTo>
                  <a:cubicBezTo>
                    <a:pt x="421" y="165"/>
                    <a:pt x="425" y="143"/>
                    <a:pt x="440" y="120"/>
                  </a:cubicBezTo>
                  <a:cubicBezTo>
                    <a:pt x="450" y="105"/>
                    <a:pt x="458" y="90"/>
                    <a:pt x="468" y="76"/>
                  </a:cubicBezTo>
                  <a:cubicBezTo>
                    <a:pt x="474" y="68"/>
                    <a:pt x="484" y="52"/>
                    <a:pt x="484" y="52"/>
                  </a:cubicBezTo>
                  <a:cubicBezTo>
                    <a:pt x="490" y="28"/>
                    <a:pt x="486" y="41"/>
                    <a:pt x="496" y="12"/>
                  </a:cubicBezTo>
                  <a:cubicBezTo>
                    <a:pt x="497" y="8"/>
                    <a:pt x="500" y="0"/>
                    <a:pt x="500" y="0"/>
                  </a:cubicBezTo>
                  <a:cubicBezTo>
                    <a:pt x="512" y="17"/>
                    <a:pt x="511" y="36"/>
                    <a:pt x="516" y="56"/>
                  </a:cubicBezTo>
                  <a:cubicBezTo>
                    <a:pt x="519" y="117"/>
                    <a:pt x="518" y="179"/>
                    <a:pt x="524" y="240"/>
                  </a:cubicBezTo>
                  <a:cubicBezTo>
                    <a:pt x="525" y="251"/>
                    <a:pt x="535" y="221"/>
                    <a:pt x="540" y="212"/>
                  </a:cubicBezTo>
                  <a:cubicBezTo>
                    <a:pt x="549" y="197"/>
                    <a:pt x="556" y="179"/>
                    <a:pt x="564" y="164"/>
                  </a:cubicBezTo>
                  <a:cubicBezTo>
                    <a:pt x="593" y="107"/>
                    <a:pt x="619" y="55"/>
                    <a:pt x="688" y="44"/>
                  </a:cubicBezTo>
                  <a:cubicBezTo>
                    <a:pt x="696" y="76"/>
                    <a:pt x="673" y="140"/>
                    <a:pt x="652" y="168"/>
                  </a:cubicBezTo>
                  <a:cubicBezTo>
                    <a:pt x="643" y="204"/>
                    <a:pt x="637" y="223"/>
                    <a:pt x="644" y="272"/>
                  </a:cubicBezTo>
                  <a:cubicBezTo>
                    <a:pt x="645" y="277"/>
                    <a:pt x="655" y="270"/>
                    <a:pt x="660" y="268"/>
                  </a:cubicBezTo>
                  <a:cubicBezTo>
                    <a:pt x="686" y="257"/>
                    <a:pt x="700" y="247"/>
                    <a:pt x="724" y="232"/>
                  </a:cubicBezTo>
                  <a:cubicBezTo>
                    <a:pt x="746" y="218"/>
                    <a:pt x="821" y="197"/>
                    <a:pt x="848" y="192"/>
                  </a:cubicBezTo>
                  <a:cubicBezTo>
                    <a:pt x="859" y="195"/>
                    <a:pt x="871" y="194"/>
                    <a:pt x="880" y="200"/>
                  </a:cubicBezTo>
                  <a:cubicBezTo>
                    <a:pt x="881" y="201"/>
                    <a:pt x="866" y="234"/>
                    <a:pt x="864" y="236"/>
                  </a:cubicBezTo>
                  <a:cubicBezTo>
                    <a:pt x="845" y="259"/>
                    <a:pt x="812" y="273"/>
                    <a:pt x="792" y="296"/>
                  </a:cubicBezTo>
                  <a:cubicBezTo>
                    <a:pt x="774" y="316"/>
                    <a:pt x="767" y="337"/>
                    <a:pt x="756" y="360"/>
                  </a:cubicBezTo>
                  <a:cubicBezTo>
                    <a:pt x="842" y="389"/>
                    <a:pt x="744" y="359"/>
                    <a:pt x="964" y="372"/>
                  </a:cubicBezTo>
                  <a:cubicBezTo>
                    <a:pt x="978" y="373"/>
                    <a:pt x="1010" y="390"/>
                    <a:pt x="1024" y="396"/>
                  </a:cubicBezTo>
                  <a:cubicBezTo>
                    <a:pt x="993" y="406"/>
                    <a:pt x="964" y="416"/>
                    <a:pt x="932" y="424"/>
                  </a:cubicBezTo>
                  <a:cubicBezTo>
                    <a:pt x="921" y="427"/>
                    <a:pt x="900" y="432"/>
                    <a:pt x="900" y="432"/>
                  </a:cubicBezTo>
                  <a:cubicBezTo>
                    <a:pt x="872" y="451"/>
                    <a:pt x="881" y="440"/>
                    <a:pt x="868" y="460"/>
                  </a:cubicBezTo>
                  <a:cubicBezTo>
                    <a:pt x="866" y="469"/>
                    <a:pt x="854" y="480"/>
                    <a:pt x="860" y="488"/>
                  </a:cubicBezTo>
                  <a:cubicBezTo>
                    <a:pt x="866" y="496"/>
                    <a:pt x="879" y="491"/>
                    <a:pt x="888" y="496"/>
                  </a:cubicBezTo>
                  <a:cubicBezTo>
                    <a:pt x="912" y="509"/>
                    <a:pt x="937" y="521"/>
                    <a:pt x="960" y="536"/>
                  </a:cubicBezTo>
                  <a:cubicBezTo>
                    <a:pt x="994" y="559"/>
                    <a:pt x="1013" y="587"/>
                    <a:pt x="1044" y="608"/>
                  </a:cubicBezTo>
                  <a:cubicBezTo>
                    <a:pt x="1028" y="612"/>
                    <a:pt x="996" y="604"/>
                    <a:pt x="996" y="604"/>
                  </a:cubicBezTo>
                  <a:cubicBezTo>
                    <a:pt x="969" y="586"/>
                    <a:pt x="936" y="587"/>
                    <a:pt x="904" y="584"/>
                  </a:cubicBezTo>
                  <a:cubicBezTo>
                    <a:pt x="896" y="585"/>
                    <a:pt x="886" y="582"/>
                    <a:pt x="880" y="588"/>
                  </a:cubicBezTo>
                  <a:cubicBezTo>
                    <a:pt x="877" y="591"/>
                    <a:pt x="889" y="592"/>
                    <a:pt x="892" y="596"/>
                  </a:cubicBezTo>
                  <a:cubicBezTo>
                    <a:pt x="903" y="609"/>
                    <a:pt x="898" y="614"/>
                    <a:pt x="904" y="628"/>
                  </a:cubicBezTo>
                  <a:cubicBezTo>
                    <a:pt x="907" y="636"/>
                    <a:pt x="911" y="644"/>
                    <a:pt x="916" y="652"/>
                  </a:cubicBezTo>
                  <a:cubicBezTo>
                    <a:pt x="919" y="658"/>
                    <a:pt x="924" y="663"/>
                    <a:pt x="928" y="668"/>
                  </a:cubicBezTo>
                  <a:cubicBezTo>
                    <a:pt x="929" y="669"/>
                    <a:pt x="934" y="673"/>
                    <a:pt x="932" y="672"/>
                  </a:cubicBezTo>
                  <a:cubicBezTo>
                    <a:pt x="897" y="645"/>
                    <a:pt x="913" y="652"/>
                    <a:pt x="888" y="644"/>
                  </a:cubicBezTo>
                  <a:cubicBezTo>
                    <a:pt x="878" y="636"/>
                    <a:pt x="865" y="633"/>
                    <a:pt x="856" y="624"/>
                  </a:cubicBezTo>
                  <a:cubicBezTo>
                    <a:pt x="847" y="615"/>
                    <a:pt x="833" y="593"/>
                    <a:pt x="824" y="580"/>
                  </a:cubicBezTo>
                  <a:cubicBezTo>
                    <a:pt x="819" y="561"/>
                    <a:pt x="812" y="552"/>
                    <a:pt x="800" y="536"/>
                  </a:cubicBezTo>
                  <a:cubicBezTo>
                    <a:pt x="784" y="489"/>
                    <a:pt x="749" y="465"/>
                    <a:pt x="716" y="432"/>
                  </a:cubicBezTo>
                  <a:cubicBezTo>
                    <a:pt x="704" y="420"/>
                    <a:pt x="697" y="403"/>
                    <a:pt x="680" y="396"/>
                  </a:cubicBezTo>
                  <a:cubicBezTo>
                    <a:pt x="667" y="391"/>
                    <a:pt x="653" y="388"/>
                    <a:pt x="640" y="384"/>
                  </a:cubicBezTo>
                  <a:cubicBezTo>
                    <a:pt x="589" y="346"/>
                    <a:pt x="513" y="340"/>
                    <a:pt x="452" y="328"/>
                  </a:cubicBezTo>
                  <a:cubicBezTo>
                    <a:pt x="419" y="329"/>
                    <a:pt x="385" y="327"/>
                    <a:pt x="352" y="332"/>
                  </a:cubicBezTo>
                  <a:cubicBezTo>
                    <a:pt x="343" y="334"/>
                    <a:pt x="328" y="348"/>
                    <a:pt x="328" y="348"/>
                  </a:cubicBezTo>
                  <a:cubicBezTo>
                    <a:pt x="313" y="370"/>
                    <a:pt x="296" y="395"/>
                    <a:pt x="276" y="412"/>
                  </a:cubicBezTo>
                  <a:cubicBezTo>
                    <a:pt x="252" y="432"/>
                    <a:pt x="227" y="434"/>
                    <a:pt x="208" y="460"/>
                  </a:cubicBezTo>
                  <a:cubicBezTo>
                    <a:pt x="199" y="488"/>
                    <a:pt x="204" y="516"/>
                    <a:pt x="184" y="540"/>
                  </a:cubicBezTo>
                  <a:cubicBezTo>
                    <a:pt x="174" y="552"/>
                    <a:pt x="156" y="576"/>
                    <a:pt x="156" y="576"/>
                  </a:cubicBezTo>
                  <a:cubicBezTo>
                    <a:pt x="156" y="577"/>
                    <a:pt x="150" y="601"/>
                    <a:pt x="148" y="604"/>
                  </a:cubicBezTo>
                  <a:cubicBezTo>
                    <a:pt x="141" y="613"/>
                    <a:pt x="129" y="612"/>
                    <a:pt x="140" y="612"/>
                  </a:cubicBez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67">
              <a:extLst>
                <a:ext uri="{FF2B5EF4-FFF2-40B4-BE49-F238E27FC236}">
                  <a16:creationId xmlns:a16="http://schemas.microsoft.com/office/drawing/2014/main" id="{7048A13C-AA11-4F9C-823B-EC3BC5CD8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1732"/>
              <a:ext cx="148" cy="3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6" y="28"/>
                </a:cxn>
                <a:cxn ang="0">
                  <a:pos x="48" y="32"/>
                </a:cxn>
                <a:cxn ang="0">
                  <a:pos x="120" y="28"/>
                </a:cxn>
                <a:cxn ang="0">
                  <a:pos x="148" y="0"/>
                </a:cxn>
              </a:cxnLst>
              <a:rect l="0" t="0" r="r" b="b"/>
              <a:pathLst>
                <a:path w="148" h="32">
                  <a:moveTo>
                    <a:pt x="0" y="16"/>
                  </a:moveTo>
                  <a:cubicBezTo>
                    <a:pt x="12" y="20"/>
                    <a:pt x="24" y="24"/>
                    <a:pt x="36" y="28"/>
                  </a:cubicBezTo>
                  <a:cubicBezTo>
                    <a:pt x="40" y="29"/>
                    <a:pt x="48" y="32"/>
                    <a:pt x="48" y="32"/>
                  </a:cubicBezTo>
                  <a:cubicBezTo>
                    <a:pt x="72" y="31"/>
                    <a:pt x="96" y="32"/>
                    <a:pt x="120" y="28"/>
                  </a:cubicBezTo>
                  <a:cubicBezTo>
                    <a:pt x="131" y="26"/>
                    <a:pt x="137" y="5"/>
                    <a:pt x="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7" name="AutoShape 68">
            <a:extLst>
              <a:ext uri="{FF2B5EF4-FFF2-40B4-BE49-F238E27FC236}">
                <a16:creationId xmlns:a16="http://schemas.microsoft.com/office/drawing/2014/main" id="{B4EC59C8-E195-424E-A660-80B0FA296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025" y="4024806"/>
            <a:ext cx="1007533" cy="360363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utoShape 69">
            <a:extLst>
              <a:ext uri="{FF2B5EF4-FFF2-40B4-BE49-F238E27FC236}">
                <a16:creationId xmlns:a16="http://schemas.microsoft.com/office/drawing/2014/main" id="{A26C2CCD-60A6-4538-91C3-AB467E5C2B5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6858" y="3951781"/>
            <a:ext cx="1104900" cy="504825"/>
          </a:xfrm>
          <a:prstGeom prst="leftArrow">
            <a:avLst>
              <a:gd name="adj1" fmla="val 50000"/>
              <a:gd name="adj2" fmla="val 41038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70">
            <a:extLst>
              <a:ext uri="{FF2B5EF4-FFF2-40B4-BE49-F238E27FC236}">
                <a16:creationId xmlns:a16="http://schemas.microsoft.com/office/drawing/2014/main" id="{3AAA9CDA-585A-4E2A-B77A-C01CA8568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92" y="4528043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700N</a:t>
            </a:r>
            <a:endParaRPr lang="en-US"/>
          </a:p>
        </p:txBody>
      </p:sp>
      <p:sp>
        <p:nvSpPr>
          <p:cNvPr id="70" name="Text Box 71">
            <a:extLst>
              <a:ext uri="{FF2B5EF4-FFF2-40B4-BE49-F238E27FC236}">
                <a16:creationId xmlns:a16="http://schemas.microsoft.com/office/drawing/2014/main" id="{1285CCC0-D3D9-4209-9141-45E50D736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525" y="4528043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700N</a:t>
            </a:r>
            <a:endParaRPr lang="en-US"/>
          </a:p>
        </p:txBody>
      </p:sp>
      <p:sp>
        <p:nvSpPr>
          <p:cNvPr id="71" name="AutoShape 72">
            <a:extLst>
              <a:ext uri="{FF2B5EF4-FFF2-40B4-BE49-F238E27FC236}">
                <a16:creationId xmlns:a16="http://schemas.microsoft.com/office/drawing/2014/main" id="{DF76FFCA-CD5E-4959-8DA2-E920594C37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20725" y="5251413"/>
            <a:ext cx="755650" cy="480484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" name="Text Box 73">
            <a:extLst>
              <a:ext uri="{FF2B5EF4-FFF2-40B4-BE49-F238E27FC236}">
                <a16:creationId xmlns:a16="http://schemas.microsoft.com/office/drawing/2014/main" id="{DC1976DC-4CDE-421D-B65B-F88513439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674" y="5248768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200N</a:t>
            </a:r>
            <a:endParaRPr lang="en-US"/>
          </a:p>
        </p:txBody>
      </p:sp>
      <p:grpSp>
        <p:nvGrpSpPr>
          <p:cNvPr id="73" name="Group 74">
            <a:extLst>
              <a:ext uri="{FF2B5EF4-FFF2-40B4-BE49-F238E27FC236}">
                <a16:creationId xmlns:a16="http://schemas.microsoft.com/office/drawing/2014/main" id="{502BC47E-245E-4DD8-B29C-902FE164279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820382" y="3308134"/>
            <a:ext cx="1352549" cy="1773238"/>
            <a:chOff x="4659" y="1354"/>
            <a:chExt cx="745" cy="1354"/>
          </a:xfrm>
        </p:grpSpPr>
        <p:sp>
          <p:nvSpPr>
            <p:cNvPr id="74" name="Freeform 75">
              <a:extLst>
                <a:ext uri="{FF2B5EF4-FFF2-40B4-BE49-F238E27FC236}">
                  <a16:creationId xmlns:a16="http://schemas.microsoft.com/office/drawing/2014/main" id="{0D5480A6-0D9B-4358-BAB4-E662A1846C4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098" y="2576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76">
              <a:extLst>
                <a:ext uri="{FF2B5EF4-FFF2-40B4-BE49-F238E27FC236}">
                  <a16:creationId xmlns:a16="http://schemas.microsoft.com/office/drawing/2014/main" id="{FEEB685A-0B28-4194-AC3C-AE7DBC96C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" y="2571"/>
              <a:ext cx="306" cy="132"/>
            </a:xfrm>
            <a:custGeom>
              <a:avLst/>
              <a:gdLst/>
              <a:ahLst/>
              <a:cxnLst>
                <a:cxn ang="0">
                  <a:pos x="284" y="81"/>
                </a:cxn>
                <a:cxn ang="0">
                  <a:pos x="227" y="166"/>
                </a:cxn>
                <a:cxn ang="0">
                  <a:pos x="132" y="81"/>
                </a:cxn>
                <a:cxn ang="0">
                  <a:pos x="0" y="166"/>
                </a:cxn>
                <a:cxn ang="0">
                  <a:pos x="10" y="251"/>
                </a:cxn>
                <a:cxn ang="0">
                  <a:pos x="387" y="383"/>
                </a:cxn>
                <a:cxn ang="0">
                  <a:pos x="557" y="364"/>
                </a:cxn>
                <a:cxn ang="0">
                  <a:pos x="567" y="327"/>
                </a:cxn>
                <a:cxn ang="0">
                  <a:pos x="520" y="166"/>
                </a:cxn>
                <a:cxn ang="0">
                  <a:pos x="454" y="24"/>
                </a:cxn>
                <a:cxn ang="0">
                  <a:pos x="284" y="81"/>
                </a:cxn>
              </a:cxnLst>
              <a:rect l="0" t="0" r="r" b="b"/>
              <a:pathLst>
                <a:path w="569" h="454">
                  <a:moveTo>
                    <a:pt x="284" y="81"/>
                  </a:moveTo>
                  <a:cubicBezTo>
                    <a:pt x="271" y="118"/>
                    <a:pt x="255" y="138"/>
                    <a:pt x="227" y="166"/>
                  </a:cubicBezTo>
                  <a:cubicBezTo>
                    <a:pt x="179" y="151"/>
                    <a:pt x="175" y="109"/>
                    <a:pt x="132" y="81"/>
                  </a:cubicBezTo>
                  <a:cubicBezTo>
                    <a:pt x="26" y="93"/>
                    <a:pt x="31" y="79"/>
                    <a:pt x="0" y="166"/>
                  </a:cubicBezTo>
                  <a:cubicBezTo>
                    <a:pt x="3" y="194"/>
                    <a:pt x="6" y="223"/>
                    <a:pt x="10" y="251"/>
                  </a:cubicBezTo>
                  <a:cubicBezTo>
                    <a:pt x="36" y="454"/>
                    <a:pt x="176" y="377"/>
                    <a:pt x="387" y="383"/>
                  </a:cubicBezTo>
                  <a:cubicBezTo>
                    <a:pt x="444" y="377"/>
                    <a:pt x="503" y="381"/>
                    <a:pt x="557" y="364"/>
                  </a:cubicBezTo>
                  <a:cubicBezTo>
                    <a:pt x="569" y="360"/>
                    <a:pt x="567" y="340"/>
                    <a:pt x="567" y="327"/>
                  </a:cubicBezTo>
                  <a:cubicBezTo>
                    <a:pt x="567" y="269"/>
                    <a:pt x="545" y="216"/>
                    <a:pt x="520" y="166"/>
                  </a:cubicBezTo>
                  <a:cubicBezTo>
                    <a:pt x="511" y="61"/>
                    <a:pt x="533" y="52"/>
                    <a:pt x="454" y="24"/>
                  </a:cubicBezTo>
                  <a:cubicBezTo>
                    <a:pt x="397" y="28"/>
                    <a:pt x="284" y="0"/>
                    <a:pt x="284" y="81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77">
              <a:extLst>
                <a:ext uri="{FF2B5EF4-FFF2-40B4-BE49-F238E27FC236}">
                  <a16:creationId xmlns:a16="http://schemas.microsoft.com/office/drawing/2014/main" id="{DB807A90-0A84-4CA0-8942-AE211F425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" y="2199"/>
              <a:ext cx="158" cy="126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270" y="76"/>
                </a:cxn>
                <a:cxn ang="0">
                  <a:pos x="270" y="161"/>
                </a:cxn>
                <a:cxn ang="0">
                  <a:pos x="232" y="151"/>
                </a:cxn>
                <a:cxn ang="0">
                  <a:pos x="241" y="199"/>
                </a:cxn>
                <a:cxn ang="0">
                  <a:pos x="232" y="265"/>
                </a:cxn>
                <a:cxn ang="0">
                  <a:pos x="203" y="274"/>
                </a:cxn>
                <a:cxn ang="0">
                  <a:pos x="194" y="246"/>
                </a:cxn>
                <a:cxn ang="0">
                  <a:pos x="166" y="132"/>
                </a:cxn>
                <a:cxn ang="0">
                  <a:pos x="118" y="265"/>
                </a:cxn>
                <a:cxn ang="0">
                  <a:pos x="90" y="255"/>
                </a:cxn>
                <a:cxn ang="0">
                  <a:pos x="81" y="132"/>
                </a:cxn>
                <a:cxn ang="0">
                  <a:pos x="90" y="161"/>
                </a:cxn>
                <a:cxn ang="0">
                  <a:pos x="24" y="217"/>
                </a:cxn>
                <a:cxn ang="0">
                  <a:pos x="5" y="180"/>
                </a:cxn>
                <a:cxn ang="0">
                  <a:pos x="81" y="29"/>
                </a:cxn>
                <a:cxn ang="0">
                  <a:pos x="213" y="0"/>
                </a:cxn>
              </a:cxnLst>
              <a:rect l="0" t="0" r="r" b="b"/>
              <a:pathLst>
                <a:path w="294" h="279">
                  <a:moveTo>
                    <a:pt x="213" y="0"/>
                  </a:moveTo>
                  <a:cubicBezTo>
                    <a:pt x="226" y="42"/>
                    <a:pt x="246" y="39"/>
                    <a:pt x="270" y="76"/>
                  </a:cubicBezTo>
                  <a:cubicBezTo>
                    <a:pt x="278" y="101"/>
                    <a:pt x="294" y="137"/>
                    <a:pt x="270" y="161"/>
                  </a:cubicBezTo>
                  <a:cubicBezTo>
                    <a:pt x="261" y="170"/>
                    <a:pt x="245" y="154"/>
                    <a:pt x="232" y="151"/>
                  </a:cubicBezTo>
                  <a:cubicBezTo>
                    <a:pt x="204" y="73"/>
                    <a:pt x="236" y="184"/>
                    <a:pt x="241" y="199"/>
                  </a:cubicBezTo>
                  <a:cubicBezTo>
                    <a:pt x="238" y="221"/>
                    <a:pt x="242" y="245"/>
                    <a:pt x="232" y="265"/>
                  </a:cubicBezTo>
                  <a:cubicBezTo>
                    <a:pt x="227" y="274"/>
                    <a:pt x="212" y="279"/>
                    <a:pt x="203" y="274"/>
                  </a:cubicBezTo>
                  <a:cubicBezTo>
                    <a:pt x="194" y="270"/>
                    <a:pt x="197" y="255"/>
                    <a:pt x="194" y="246"/>
                  </a:cubicBezTo>
                  <a:cubicBezTo>
                    <a:pt x="184" y="208"/>
                    <a:pt x="178" y="170"/>
                    <a:pt x="166" y="132"/>
                  </a:cubicBezTo>
                  <a:cubicBezTo>
                    <a:pt x="158" y="198"/>
                    <a:pt x="170" y="231"/>
                    <a:pt x="118" y="265"/>
                  </a:cubicBezTo>
                  <a:cubicBezTo>
                    <a:pt x="109" y="262"/>
                    <a:pt x="93" y="265"/>
                    <a:pt x="90" y="255"/>
                  </a:cubicBezTo>
                  <a:cubicBezTo>
                    <a:pt x="79" y="215"/>
                    <a:pt x="81" y="173"/>
                    <a:pt x="81" y="132"/>
                  </a:cubicBezTo>
                  <a:cubicBezTo>
                    <a:pt x="81" y="122"/>
                    <a:pt x="87" y="151"/>
                    <a:pt x="90" y="161"/>
                  </a:cubicBezTo>
                  <a:cubicBezTo>
                    <a:pt x="76" y="204"/>
                    <a:pt x="61" y="193"/>
                    <a:pt x="24" y="217"/>
                  </a:cubicBezTo>
                  <a:cubicBezTo>
                    <a:pt x="18" y="205"/>
                    <a:pt x="7" y="194"/>
                    <a:pt x="5" y="180"/>
                  </a:cubicBezTo>
                  <a:cubicBezTo>
                    <a:pt x="0" y="137"/>
                    <a:pt x="43" y="54"/>
                    <a:pt x="81" y="29"/>
                  </a:cubicBezTo>
                  <a:cubicBezTo>
                    <a:pt x="118" y="4"/>
                    <a:pt x="171" y="15"/>
                    <a:pt x="213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78">
              <a:extLst>
                <a:ext uri="{FF2B5EF4-FFF2-40B4-BE49-F238E27FC236}">
                  <a16:creationId xmlns:a16="http://schemas.microsoft.com/office/drawing/2014/main" id="{C6B3199E-123B-45C8-A756-4C3425E54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2122"/>
              <a:ext cx="150" cy="136"/>
            </a:xfrm>
            <a:custGeom>
              <a:avLst/>
              <a:gdLst/>
              <a:ahLst/>
              <a:cxnLst>
                <a:cxn ang="0">
                  <a:pos x="147" y="0"/>
                </a:cxn>
                <a:cxn ang="0">
                  <a:pos x="33" y="47"/>
                </a:cxn>
                <a:cxn ang="0">
                  <a:pos x="62" y="113"/>
                </a:cxn>
                <a:cxn ang="0">
                  <a:pos x="43" y="142"/>
                </a:cxn>
                <a:cxn ang="0">
                  <a:pos x="15" y="160"/>
                </a:cxn>
                <a:cxn ang="0">
                  <a:pos x="90" y="208"/>
                </a:cxn>
                <a:cxn ang="0">
                  <a:pos x="100" y="236"/>
                </a:cxn>
                <a:cxn ang="0">
                  <a:pos x="166" y="264"/>
                </a:cxn>
                <a:cxn ang="0">
                  <a:pos x="185" y="283"/>
                </a:cxn>
                <a:cxn ang="0">
                  <a:pos x="213" y="302"/>
                </a:cxn>
                <a:cxn ang="0">
                  <a:pos x="269" y="227"/>
                </a:cxn>
                <a:cxn ang="0">
                  <a:pos x="260" y="28"/>
                </a:cxn>
                <a:cxn ang="0">
                  <a:pos x="147" y="0"/>
                </a:cxn>
              </a:cxnLst>
              <a:rect l="0" t="0" r="r" b="b"/>
              <a:pathLst>
                <a:path w="279" h="302">
                  <a:moveTo>
                    <a:pt x="147" y="0"/>
                  </a:moveTo>
                  <a:cubicBezTo>
                    <a:pt x="107" y="12"/>
                    <a:pt x="74" y="34"/>
                    <a:pt x="33" y="47"/>
                  </a:cubicBezTo>
                  <a:cubicBezTo>
                    <a:pt x="19" y="91"/>
                    <a:pt x="16" y="99"/>
                    <a:pt x="62" y="113"/>
                  </a:cubicBezTo>
                  <a:cubicBezTo>
                    <a:pt x="56" y="123"/>
                    <a:pt x="51" y="134"/>
                    <a:pt x="43" y="142"/>
                  </a:cubicBezTo>
                  <a:cubicBezTo>
                    <a:pt x="35" y="150"/>
                    <a:pt x="19" y="150"/>
                    <a:pt x="15" y="160"/>
                  </a:cubicBezTo>
                  <a:cubicBezTo>
                    <a:pt x="0" y="198"/>
                    <a:pt x="74" y="204"/>
                    <a:pt x="90" y="208"/>
                  </a:cubicBezTo>
                  <a:cubicBezTo>
                    <a:pt x="116" y="134"/>
                    <a:pt x="105" y="219"/>
                    <a:pt x="100" y="236"/>
                  </a:cubicBezTo>
                  <a:cubicBezTo>
                    <a:pt x="113" y="291"/>
                    <a:pt x="118" y="296"/>
                    <a:pt x="166" y="264"/>
                  </a:cubicBezTo>
                  <a:cubicBezTo>
                    <a:pt x="184" y="189"/>
                    <a:pt x="165" y="244"/>
                    <a:pt x="185" y="283"/>
                  </a:cubicBezTo>
                  <a:cubicBezTo>
                    <a:pt x="190" y="293"/>
                    <a:pt x="204" y="296"/>
                    <a:pt x="213" y="302"/>
                  </a:cubicBezTo>
                  <a:cubicBezTo>
                    <a:pt x="271" y="288"/>
                    <a:pt x="256" y="282"/>
                    <a:pt x="269" y="227"/>
                  </a:cubicBezTo>
                  <a:cubicBezTo>
                    <a:pt x="266" y="161"/>
                    <a:pt x="279" y="92"/>
                    <a:pt x="260" y="28"/>
                  </a:cubicBezTo>
                  <a:cubicBezTo>
                    <a:pt x="254" y="9"/>
                    <a:pt x="171" y="0"/>
                    <a:pt x="147" y="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79">
              <a:extLst>
                <a:ext uri="{FF2B5EF4-FFF2-40B4-BE49-F238E27FC236}">
                  <a16:creationId xmlns:a16="http://schemas.microsoft.com/office/drawing/2014/main" id="{523CB6C2-46FD-4078-B9AA-7AAF8C3DE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1822"/>
              <a:ext cx="170" cy="124"/>
            </a:xfrm>
            <a:custGeom>
              <a:avLst/>
              <a:gdLst/>
              <a:ahLst/>
              <a:cxnLst>
                <a:cxn ang="0">
                  <a:pos x="9" y="212"/>
                </a:cxn>
                <a:cxn ang="0">
                  <a:pos x="66" y="174"/>
                </a:cxn>
                <a:cxn ang="0">
                  <a:pos x="104" y="61"/>
                </a:cxn>
                <a:cxn ang="0">
                  <a:pos x="132" y="51"/>
                </a:cxn>
                <a:cxn ang="0">
                  <a:pos x="198" y="42"/>
                </a:cxn>
                <a:cxn ang="0">
                  <a:pos x="377" y="51"/>
                </a:cxn>
                <a:cxn ang="0">
                  <a:pos x="425" y="165"/>
                </a:cxn>
                <a:cxn ang="0">
                  <a:pos x="453" y="259"/>
                </a:cxn>
                <a:cxn ang="0">
                  <a:pos x="425" y="353"/>
                </a:cxn>
                <a:cxn ang="0">
                  <a:pos x="330" y="382"/>
                </a:cxn>
                <a:cxn ang="0">
                  <a:pos x="113" y="344"/>
                </a:cxn>
                <a:cxn ang="0">
                  <a:pos x="104" y="316"/>
                </a:cxn>
                <a:cxn ang="0">
                  <a:pos x="47" y="278"/>
                </a:cxn>
                <a:cxn ang="0">
                  <a:pos x="37" y="250"/>
                </a:cxn>
                <a:cxn ang="0">
                  <a:pos x="9" y="212"/>
                </a:cxn>
              </a:cxnLst>
              <a:rect l="0" t="0" r="r" b="b"/>
              <a:pathLst>
                <a:path w="453" h="392">
                  <a:moveTo>
                    <a:pt x="9" y="212"/>
                  </a:moveTo>
                  <a:cubicBezTo>
                    <a:pt x="28" y="199"/>
                    <a:pt x="47" y="187"/>
                    <a:pt x="66" y="174"/>
                  </a:cubicBezTo>
                  <a:cubicBezTo>
                    <a:pt x="77" y="167"/>
                    <a:pt x="97" y="81"/>
                    <a:pt x="104" y="61"/>
                  </a:cubicBezTo>
                  <a:cubicBezTo>
                    <a:pt x="107" y="52"/>
                    <a:pt x="122" y="53"/>
                    <a:pt x="132" y="51"/>
                  </a:cubicBezTo>
                  <a:cubicBezTo>
                    <a:pt x="154" y="47"/>
                    <a:pt x="176" y="45"/>
                    <a:pt x="198" y="42"/>
                  </a:cubicBezTo>
                  <a:cubicBezTo>
                    <a:pt x="263" y="19"/>
                    <a:pt x="326" y="0"/>
                    <a:pt x="377" y="51"/>
                  </a:cubicBezTo>
                  <a:cubicBezTo>
                    <a:pt x="392" y="95"/>
                    <a:pt x="400" y="127"/>
                    <a:pt x="425" y="165"/>
                  </a:cubicBezTo>
                  <a:cubicBezTo>
                    <a:pt x="447" y="233"/>
                    <a:pt x="438" y="202"/>
                    <a:pt x="453" y="259"/>
                  </a:cubicBezTo>
                  <a:cubicBezTo>
                    <a:pt x="450" y="271"/>
                    <a:pt x="429" y="352"/>
                    <a:pt x="425" y="353"/>
                  </a:cubicBezTo>
                  <a:cubicBezTo>
                    <a:pt x="356" y="376"/>
                    <a:pt x="387" y="367"/>
                    <a:pt x="330" y="382"/>
                  </a:cubicBezTo>
                  <a:cubicBezTo>
                    <a:pt x="229" y="376"/>
                    <a:pt x="184" y="392"/>
                    <a:pt x="113" y="344"/>
                  </a:cubicBezTo>
                  <a:cubicBezTo>
                    <a:pt x="110" y="335"/>
                    <a:pt x="111" y="323"/>
                    <a:pt x="104" y="316"/>
                  </a:cubicBezTo>
                  <a:cubicBezTo>
                    <a:pt x="88" y="300"/>
                    <a:pt x="47" y="278"/>
                    <a:pt x="47" y="278"/>
                  </a:cubicBezTo>
                  <a:cubicBezTo>
                    <a:pt x="44" y="269"/>
                    <a:pt x="44" y="257"/>
                    <a:pt x="37" y="250"/>
                  </a:cubicBezTo>
                  <a:cubicBezTo>
                    <a:pt x="0" y="213"/>
                    <a:pt x="9" y="272"/>
                    <a:pt x="9" y="212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Oval 80">
              <a:extLst>
                <a:ext uri="{FF2B5EF4-FFF2-40B4-BE49-F238E27FC236}">
                  <a16:creationId xmlns:a16="http://schemas.microsoft.com/office/drawing/2014/main" id="{BBDFDC4B-FE2E-4DFF-80AE-F7ED0AB27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" y="1481"/>
              <a:ext cx="410" cy="36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Oval 81">
              <a:extLst>
                <a:ext uri="{FF2B5EF4-FFF2-40B4-BE49-F238E27FC236}">
                  <a16:creationId xmlns:a16="http://schemas.microsoft.com/office/drawing/2014/main" id="{D91FE143-CD49-4898-AA41-34C10CDE2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9" y="1606"/>
              <a:ext cx="64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Oval 82">
              <a:extLst>
                <a:ext uri="{FF2B5EF4-FFF2-40B4-BE49-F238E27FC236}">
                  <a16:creationId xmlns:a16="http://schemas.microsoft.com/office/drawing/2014/main" id="{40929420-200F-4BAF-B79F-CBC1AA757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1616"/>
              <a:ext cx="29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" name="Oval 83">
              <a:extLst>
                <a:ext uri="{FF2B5EF4-FFF2-40B4-BE49-F238E27FC236}">
                  <a16:creationId xmlns:a16="http://schemas.microsoft.com/office/drawing/2014/main" id="{92EB5D46-969D-4434-BDB4-CBA4A58D2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" y="1607"/>
              <a:ext cx="60" cy="4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3" name="Oval 84">
              <a:extLst>
                <a:ext uri="{FF2B5EF4-FFF2-40B4-BE49-F238E27FC236}">
                  <a16:creationId xmlns:a16="http://schemas.microsoft.com/office/drawing/2014/main" id="{FF667B4A-C701-4366-9E84-8F4B48B8D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7" y="1621"/>
              <a:ext cx="28" cy="2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4" name="Oval 85">
              <a:extLst>
                <a:ext uri="{FF2B5EF4-FFF2-40B4-BE49-F238E27FC236}">
                  <a16:creationId xmlns:a16="http://schemas.microsoft.com/office/drawing/2014/main" id="{D191BF77-EC7D-4FE4-80EA-552952E4D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" y="1664"/>
              <a:ext cx="29" cy="39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5" name="Freeform 86">
              <a:extLst>
                <a:ext uri="{FF2B5EF4-FFF2-40B4-BE49-F238E27FC236}">
                  <a16:creationId xmlns:a16="http://schemas.microsoft.com/office/drawing/2014/main" id="{4BB26FC7-FE52-426A-8783-044D0504E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1877"/>
              <a:ext cx="643" cy="400"/>
            </a:xfrm>
            <a:custGeom>
              <a:avLst/>
              <a:gdLst/>
              <a:ahLst/>
              <a:cxnLst>
                <a:cxn ang="0">
                  <a:pos x="787" y="38"/>
                </a:cxn>
                <a:cxn ang="0">
                  <a:pos x="853" y="76"/>
                </a:cxn>
                <a:cxn ang="0">
                  <a:pos x="881" y="104"/>
                </a:cxn>
                <a:cxn ang="0">
                  <a:pos x="966" y="142"/>
                </a:cxn>
                <a:cxn ang="0">
                  <a:pos x="1127" y="132"/>
                </a:cxn>
                <a:cxn ang="0">
                  <a:pos x="1174" y="85"/>
                </a:cxn>
                <a:cxn ang="0">
                  <a:pos x="1230" y="47"/>
                </a:cxn>
                <a:cxn ang="0">
                  <a:pos x="1363" y="9"/>
                </a:cxn>
                <a:cxn ang="0">
                  <a:pos x="1495" y="19"/>
                </a:cxn>
                <a:cxn ang="0">
                  <a:pos x="1561" y="151"/>
                </a:cxn>
                <a:cxn ang="0">
                  <a:pos x="1589" y="425"/>
                </a:cxn>
                <a:cxn ang="0">
                  <a:pos x="1618" y="585"/>
                </a:cxn>
                <a:cxn ang="0">
                  <a:pos x="1646" y="793"/>
                </a:cxn>
                <a:cxn ang="0">
                  <a:pos x="1703" y="1020"/>
                </a:cxn>
                <a:cxn ang="0">
                  <a:pos x="1712" y="1058"/>
                </a:cxn>
                <a:cxn ang="0">
                  <a:pos x="1684" y="1076"/>
                </a:cxn>
                <a:cxn ang="0">
                  <a:pos x="1561" y="1086"/>
                </a:cxn>
                <a:cxn ang="0">
                  <a:pos x="1372" y="500"/>
                </a:cxn>
                <a:cxn ang="0">
                  <a:pos x="1334" y="406"/>
                </a:cxn>
                <a:cxn ang="0">
                  <a:pos x="1334" y="1228"/>
                </a:cxn>
                <a:cxn ang="0">
                  <a:pos x="1230" y="1218"/>
                </a:cxn>
                <a:cxn ang="0">
                  <a:pos x="985" y="1143"/>
                </a:cxn>
                <a:cxn ang="0">
                  <a:pos x="560" y="1143"/>
                </a:cxn>
                <a:cxn ang="0">
                  <a:pos x="569" y="1114"/>
                </a:cxn>
                <a:cxn ang="0">
                  <a:pos x="607" y="519"/>
                </a:cxn>
                <a:cxn ang="0">
                  <a:pos x="598" y="425"/>
                </a:cxn>
                <a:cxn ang="0">
                  <a:pos x="560" y="491"/>
                </a:cxn>
                <a:cxn ang="0">
                  <a:pos x="447" y="614"/>
                </a:cxn>
                <a:cxn ang="0">
                  <a:pos x="418" y="642"/>
                </a:cxn>
                <a:cxn ang="0">
                  <a:pos x="305" y="822"/>
                </a:cxn>
                <a:cxn ang="0">
                  <a:pos x="229" y="954"/>
                </a:cxn>
                <a:cxn ang="0">
                  <a:pos x="154" y="925"/>
                </a:cxn>
                <a:cxn ang="0">
                  <a:pos x="144" y="897"/>
                </a:cxn>
                <a:cxn ang="0">
                  <a:pos x="116" y="878"/>
                </a:cxn>
                <a:cxn ang="0">
                  <a:pos x="88" y="850"/>
                </a:cxn>
                <a:cxn ang="0">
                  <a:pos x="22" y="812"/>
                </a:cxn>
                <a:cxn ang="0">
                  <a:pos x="3" y="774"/>
                </a:cxn>
                <a:cxn ang="0">
                  <a:pos x="41" y="718"/>
                </a:cxn>
                <a:cxn ang="0">
                  <a:pos x="211" y="557"/>
                </a:cxn>
                <a:cxn ang="0">
                  <a:pos x="296" y="415"/>
                </a:cxn>
                <a:cxn ang="0">
                  <a:pos x="390" y="330"/>
                </a:cxn>
                <a:cxn ang="0">
                  <a:pos x="541" y="151"/>
                </a:cxn>
                <a:cxn ang="0">
                  <a:pos x="617" y="47"/>
                </a:cxn>
                <a:cxn ang="0">
                  <a:pos x="711" y="0"/>
                </a:cxn>
                <a:cxn ang="0">
                  <a:pos x="758" y="9"/>
                </a:cxn>
                <a:cxn ang="0">
                  <a:pos x="787" y="38"/>
                </a:cxn>
              </a:cxnLst>
              <a:rect l="0" t="0" r="r" b="b"/>
              <a:pathLst>
                <a:path w="1716" h="1261">
                  <a:moveTo>
                    <a:pt x="787" y="38"/>
                  </a:moveTo>
                  <a:cubicBezTo>
                    <a:pt x="808" y="52"/>
                    <a:pt x="832" y="61"/>
                    <a:pt x="853" y="76"/>
                  </a:cubicBezTo>
                  <a:cubicBezTo>
                    <a:pt x="864" y="84"/>
                    <a:pt x="871" y="96"/>
                    <a:pt x="881" y="104"/>
                  </a:cubicBezTo>
                  <a:cubicBezTo>
                    <a:pt x="907" y="125"/>
                    <a:pt x="935" y="131"/>
                    <a:pt x="966" y="142"/>
                  </a:cubicBezTo>
                  <a:cubicBezTo>
                    <a:pt x="1020" y="139"/>
                    <a:pt x="1074" y="140"/>
                    <a:pt x="1127" y="132"/>
                  </a:cubicBezTo>
                  <a:cubicBezTo>
                    <a:pt x="1158" y="127"/>
                    <a:pt x="1155" y="102"/>
                    <a:pt x="1174" y="85"/>
                  </a:cubicBezTo>
                  <a:cubicBezTo>
                    <a:pt x="1191" y="70"/>
                    <a:pt x="1211" y="60"/>
                    <a:pt x="1230" y="47"/>
                  </a:cubicBezTo>
                  <a:cubicBezTo>
                    <a:pt x="1268" y="21"/>
                    <a:pt x="1363" y="9"/>
                    <a:pt x="1363" y="9"/>
                  </a:cubicBezTo>
                  <a:cubicBezTo>
                    <a:pt x="1407" y="12"/>
                    <a:pt x="1453" y="6"/>
                    <a:pt x="1495" y="19"/>
                  </a:cubicBezTo>
                  <a:cubicBezTo>
                    <a:pt x="1515" y="25"/>
                    <a:pt x="1554" y="130"/>
                    <a:pt x="1561" y="151"/>
                  </a:cubicBezTo>
                  <a:cubicBezTo>
                    <a:pt x="1573" y="242"/>
                    <a:pt x="1577" y="334"/>
                    <a:pt x="1589" y="425"/>
                  </a:cubicBezTo>
                  <a:cubicBezTo>
                    <a:pt x="1596" y="479"/>
                    <a:pt x="1612" y="531"/>
                    <a:pt x="1618" y="585"/>
                  </a:cubicBezTo>
                  <a:cubicBezTo>
                    <a:pt x="1626" y="654"/>
                    <a:pt x="1623" y="728"/>
                    <a:pt x="1646" y="793"/>
                  </a:cubicBezTo>
                  <a:cubicBezTo>
                    <a:pt x="1656" y="874"/>
                    <a:pt x="1666" y="947"/>
                    <a:pt x="1703" y="1020"/>
                  </a:cubicBezTo>
                  <a:cubicBezTo>
                    <a:pt x="1706" y="1033"/>
                    <a:pt x="1716" y="1046"/>
                    <a:pt x="1712" y="1058"/>
                  </a:cubicBezTo>
                  <a:cubicBezTo>
                    <a:pt x="1708" y="1069"/>
                    <a:pt x="1695" y="1074"/>
                    <a:pt x="1684" y="1076"/>
                  </a:cubicBezTo>
                  <a:cubicBezTo>
                    <a:pt x="1644" y="1083"/>
                    <a:pt x="1602" y="1083"/>
                    <a:pt x="1561" y="1086"/>
                  </a:cubicBezTo>
                  <a:cubicBezTo>
                    <a:pt x="1188" y="1206"/>
                    <a:pt x="1574" y="637"/>
                    <a:pt x="1372" y="500"/>
                  </a:cubicBezTo>
                  <a:cubicBezTo>
                    <a:pt x="1362" y="467"/>
                    <a:pt x="1345" y="438"/>
                    <a:pt x="1334" y="406"/>
                  </a:cubicBezTo>
                  <a:cubicBezTo>
                    <a:pt x="1335" y="463"/>
                    <a:pt x="1358" y="1148"/>
                    <a:pt x="1334" y="1228"/>
                  </a:cubicBezTo>
                  <a:cubicBezTo>
                    <a:pt x="1324" y="1261"/>
                    <a:pt x="1265" y="1222"/>
                    <a:pt x="1230" y="1218"/>
                  </a:cubicBezTo>
                  <a:cubicBezTo>
                    <a:pt x="1144" y="1207"/>
                    <a:pt x="1066" y="1169"/>
                    <a:pt x="985" y="1143"/>
                  </a:cubicBezTo>
                  <a:cubicBezTo>
                    <a:pt x="918" y="1145"/>
                    <a:pt x="647" y="1162"/>
                    <a:pt x="560" y="1143"/>
                  </a:cubicBezTo>
                  <a:cubicBezTo>
                    <a:pt x="550" y="1141"/>
                    <a:pt x="566" y="1124"/>
                    <a:pt x="569" y="1114"/>
                  </a:cubicBezTo>
                  <a:cubicBezTo>
                    <a:pt x="576" y="920"/>
                    <a:pt x="562" y="710"/>
                    <a:pt x="607" y="519"/>
                  </a:cubicBezTo>
                  <a:cubicBezTo>
                    <a:pt x="604" y="488"/>
                    <a:pt x="616" y="451"/>
                    <a:pt x="598" y="425"/>
                  </a:cubicBezTo>
                  <a:cubicBezTo>
                    <a:pt x="584" y="404"/>
                    <a:pt x="561" y="489"/>
                    <a:pt x="560" y="491"/>
                  </a:cubicBezTo>
                  <a:cubicBezTo>
                    <a:pt x="534" y="543"/>
                    <a:pt x="488" y="573"/>
                    <a:pt x="447" y="614"/>
                  </a:cubicBezTo>
                  <a:cubicBezTo>
                    <a:pt x="437" y="624"/>
                    <a:pt x="418" y="642"/>
                    <a:pt x="418" y="642"/>
                  </a:cubicBezTo>
                  <a:cubicBezTo>
                    <a:pt x="386" y="707"/>
                    <a:pt x="341" y="760"/>
                    <a:pt x="305" y="822"/>
                  </a:cubicBezTo>
                  <a:cubicBezTo>
                    <a:pt x="278" y="869"/>
                    <a:pt x="275" y="924"/>
                    <a:pt x="229" y="954"/>
                  </a:cubicBezTo>
                  <a:cubicBezTo>
                    <a:pt x="215" y="949"/>
                    <a:pt x="160" y="930"/>
                    <a:pt x="154" y="925"/>
                  </a:cubicBezTo>
                  <a:cubicBezTo>
                    <a:pt x="146" y="919"/>
                    <a:pt x="150" y="905"/>
                    <a:pt x="144" y="897"/>
                  </a:cubicBezTo>
                  <a:cubicBezTo>
                    <a:pt x="137" y="888"/>
                    <a:pt x="125" y="885"/>
                    <a:pt x="116" y="878"/>
                  </a:cubicBezTo>
                  <a:cubicBezTo>
                    <a:pt x="106" y="870"/>
                    <a:pt x="99" y="858"/>
                    <a:pt x="88" y="850"/>
                  </a:cubicBezTo>
                  <a:cubicBezTo>
                    <a:pt x="67" y="835"/>
                    <a:pt x="43" y="826"/>
                    <a:pt x="22" y="812"/>
                  </a:cubicBezTo>
                  <a:cubicBezTo>
                    <a:pt x="16" y="799"/>
                    <a:pt x="0" y="788"/>
                    <a:pt x="3" y="774"/>
                  </a:cubicBezTo>
                  <a:cubicBezTo>
                    <a:pt x="7" y="752"/>
                    <a:pt x="28" y="737"/>
                    <a:pt x="41" y="718"/>
                  </a:cubicBezTo>
                  <a:cubicBezTo>
                    <a:pt x="80" y="661"/>
                    <a:pt x="156" y="598"/>
                    <a:pt x="211" y="557"/>
                  </a:cubicBezTo>
                  <a:cubicBezTo>
                    <a:pt x="235" y="521"/>
                    <a:pt x="267" y="444"/>
                    <a:pt x="296" y="415"/>
                  </a:cubicBezTo>
                  <a:cubicBezTo>
                    <a:pt x="325" y="386"/>
                    <a:pt x="363" y="357"/>
                    <a:pt x="390" y="330"/>
                  </a:cubicBezTo>
                  <a:cubicBezTo>
                    <a:pt x="445" y="275"/>
                    <a:pt x="475" y="196"/>
                    <a:pt x="541" y="151"/>
                  </a:cubicBezTo>
                  <a:cubicBezTo>
                    <a:pt x="558" y="105"/>
                    <a:pt x="577" y="73"/>
                    <a:pt x="617" y="47"/>
                  </a:cubicBezTo>
                  <a:cubicBezTo>
                    <a:pt x="643" y="6"/>
                    <a:pt x="663" y="9"/>
                    <a:pt x="711" y="0"/>
                  </a:cubicBezTo>
                  <a:cubicBezTo>
                    <a:pt x="727" y="3"/>
                    <a:pt x="745" y="0"/>
                    <a:pt x="758" y="9"/>
                  </a:cubicBezTo>
                  <a:cubicBezTo>
                    <a:pt x="810" y="44"/>
                    <a:pt x="733" y="38"/>
                    <a:pt x="787" y="38"/>
                  </a:cubicBezTo>
                  <a:close/>
                </a:path>
              </a:pathLst>
            </a:cu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87">
              <a:extLst>
                <a:ext uri="{FF2B5EF4-FFF2-40B4-BE49-F238E27FC236}">
                  <a16:creationId xmlns:a16="http://schemas.microsoft.com/office/drawing/2014/main" id="{2884B1B6-4707-420C-A66E-8013D9D88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0" y="2204"/>
              <a:ext cx="366" cy="423"/>
            </a:xfrm>
            <a:custGeom>
              <a:avLst/>
              <a:gdLst/>
              <a:ahLst/>
              <a:cxnLst>
                <a:cxn ang="0">
                  <a:pos x="75" y="83"/>
                </a:cxn>
                <a:cxn ang="0">
                  <a:pos x="66" y="206"/>
                </a:cxn>
                <a:cxn ang="0">
                  <a:pos x="56" y="593"/>
                </a:cxn>
                <a:cxn ang="0">
                  <a:pos x="0" y="848"/>
                </a:cxn>
                <a:cxn ang="0">
                  <a:pos x="28" y="858"/>
                </a:cxn>
                <a:cxn ang="0">
                  <a:pos x="293" y="839"/>
                </a:cxn>
                <a:cxn ang="0">
                  <a:pos x="302" y="773"/>
                </a:cxn>
                <a:cxn ang="0">
                  <a:pos x="321" y="688"/>
                </a:cxn>
                <a:cxn ang="0">
                  <a:pos x="330" y="348"/>
                </a:cxn>
                <a:cxn ang="0">
                  <a:pos x="340" y="376"/>
                </a:cxn>
                <a:cxn ang="0">
                  <a:pos x="349" y="471"/>
                </a:cxn>
                <a:cxn ang="0">
                  <a:pos x="368" y="612"/>
                </a:cxn>
                <a:cxn ang="0">
                  <a:pos x="377" y="924"/>
                </a:cxn>
                <a:cxn ang="0">
                  <a:pos x="491" y="905"/>
                </a:cxn>
                <a:cxn ang="0">
                  <a:pos x="547" y="886"/>
                </a:cxn>
                <a:cxn ang="0">
                  <a:pos x="680" y="886"/>
                </a:cxn>
                <a:cxn ang="0">
                  <a:pos x="623" y="659"/>
                </a:cxn>
                <a:cxn ang="0">
                  <a:pos x="557" y="168"/>
                </a:cxn>
                <a:cxn ang="0">
                  <a:pos x="481" y="46"/>
                </a:cxn>
                <a:cxn ang="0">
                  <a:pos x="170" y="27"/>
                </a:cxn>
                <a:cxn ang="0">
                  <a:pos x="94" y="55"/>
                </a:cxn>
                <a:cxn ang="0">
                  <a:pos x="75" y="83"/>
                </a:cxn>
              </a:cxnLst>
              <a:rect l="0" t="0" r="r" b="b"/>
              <a:pathLst>
                <a:path w="680" h="940">
                  <a:moveTo>
                    <a:pt x="75" y="83"/>
                  </a:moveTo>
                  <a:cubicBezTo>
                    <a:pt x="72" y="124"/>
                    <a:pt x="68" y="165"/>
                    <a:pt x="66" y="206"/>
                  </a:cubicBezTo>
                  <a:cubicBezTo>
                    <a:pt x="61" y="335"/>
                    <a:pt x="62" y="464"/>
                    <a:pt x="56" y="593"/>
                  </a:cubicBezTo>
                  <a:cubicBezTo>
                    <a:pt x="52" y="675"/>
                    <a:pt x="19" y="767"/>
                    <a:pt x="0" y="848"/>
                  </a:cubicBezTo>
                  <a:cubicBezTo>
                    <a:pt x="9" y="851"/>
                    <a:pt x="18" y="858"/>
                    <a:pt x="28" y="858"/>
                  </a:cubicBezTo>
                  <a:cubicBezTo>
                    <a:pt x="117" y="855"/>
                    <a:pt x="208" y="865"/>
                    <a:pt x="293" y="839"/>
                  </a:cubicBezTo>
                  <a:cubicBezTo>
                    <a:pt x="314" y="832"/>
                    <a:pt x="298" y="795"/>
                    <a:pt x="302" y="773"/>
                  </a:cubicBezTo>
                  <a:cubicBezTo>
                    <a:pt x="307" y="744"/>
                    <a:pt x="315" y="716"/>
                    <a:pt x="321" y="688"/>
                  </a:cubicBezTo>
                  <a:cubicBezTo>
                    <a:pt x="324" y="575"/>
                    <a:pt x="323" y="461"/>
                    <a:pt x="330" y="348"/>
                  </a:cubicBezTo>
                  <a:cubicBezTo>
                    <a:pt x="331" y="338"/>
                    <a:pt x="338" y="366"/>
                    <a:pt x="340" y="376"/>
                  </a:cubicBezTo>
                  <a:cubicBezTo>
                    <a:pt x="345" y="407"/>
                    <a:pt x="346" y="439"/>
                    <a:pt x="349" y="471"/>
                  </a:cubicBezTo>
                  <a:cubicBezTo>
                    <a:pt x="359" y="574"/>
                    <a:pt x="354" y="538"/>
                    <a:pt x="368" y="612"/>
                  </a:cubicBezTo>
                  <a:cubicBezTo>
                    <a:pt x="371" y="716"/>
                    <a:pt x="346" y="825"/>
                    <a:pt x="377" y="924"/>
                  </a:cubicBezTo>
                  <a:cubicBezTo>
                    <a:pt x="382" y="940"/>
                    <a:pt x="467" y="913"/>
                    <a:pt x="491" y="905"/>
                  </a:cubicBezTo>
                  <a:cubicBezTo>
                    <a:pt x="510" y="899"/>
                    <a:pt x="547" y="886"/>
                    <a:pt x="547" y="886"/>
                  </a:cubicBezTo>
                  <a:cubicBezTo>
                    <a:pt x="620" y="900"/>
                    <a:pt x="605" y="911"/>
                    <a:pt x="680" y="886"/>
                  </a:cubicBezTo>
                  <a:cubicBezTo>
                    <a:pt x="664" y="809"/>
                    <a:pt x="646" y="735"/>
                    <a:pt x="623" y="659"/>
                  </a:cubicBezTo>
                  <a:cubicBezTo>
                    <a:pt x="616" y="486"/>
                    <a:pt x="604" y="333"/>
                    <a:pt x="557" y="168"/>
                  </a:cubicBezTo>
                  <a:cubicBezTo>
                    <a:pt x="543" y="119"/>
                    <a:pt x="529" y="69"/>
                    <a:pt x="481" y="46"/>
                  </a:cubicBezTo>
                  <a:cubicBezTo>
                    <a:pt x="388" y="0"/>
                    <a:pt x="274" y="30"/>
                    <a:pt x="170" y="27"/>
                  </a:cubicBezTo>
                  <a:cubicBezTo>
                    <a:pt x="144" y="32"/>
                    <a:pt x="113" y="32"/>
                    <a:pt x="94" y="55"/>
                  </a:cubicBezTo>
                  <a:cubicBezTo>
                    <a:pt x="69" y="86"/>
                    <a:pt x="100" y="83"/>
                    <a:pt x="75" y="83"/>
                  </a:cubicBez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88">
              <a:extLst>
                <a:ext uri="{FF2B5EF4-FFF2-40B4-BE49-F238E27FC236}">
                  <a16:creationId xmlns:a16="http://schemas.microsoft.com/office/drawing/2014/main" id="{37DB9D68-462C-49BD-A5C6-72E1DD7E3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1584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89">
              <a:extLst>
                <a:ext uri="{FF2B5EF4-FFF2-40B4-BE49-F238E27FC236}">
                  <a16:creationId xmlns:a16="http://schemas.microsoft.com/office/drawing/2014/main" id="{B9DD54CC-BB9A-4EDC-8619-0FEF2A702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" y="1585"/>
              <a:ext cx="68" cy="17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64" y="2"/>
                </a:cxn>
                <a:cxn ang="0">
                  <a:pos x="112" y="6"/>
                </a:cxn>
                <a:cxn ang="0">
                  <a:pos x="128" y="30"/>
                </a:cxn>
              </a:cxnLst>
              <a:rect l="0" t="0" r="r" b="b"/>
              <a:pathLst>
                <a:path w="128" h="38">
                  <a:moveTo>
                    <a:pt x="0" y="38"/>
                  </a:moveTo>
                  <a:cubicBezTo>
                    <a:pt x="26" y="12"/>
                    <a:pt x="27" y="7"/>
                    <a:pt x="64" y="2"/>
                  </a:cubicBezTo>
                  <a:cubicBezTo>
                    <a:pt x="80" y="3"/>
                    <a:pt x="97" y="0"/>
                    <a:pt x="112" y="6"/>
                  </a:cubicBezTo>
                  <a:cubicBezTo>
                    <a:pt x="121" y="10"/>
                    <a:pt x="128" y="30"/>
                    <a:pt x="128" y="3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90">
              <a:extLst>
                <a:ext uri="{FF2B5EF4-FFF2-40B4-BE49-F238E27FC236}">
                  <a16:creationId xmlns:a16="http://schemas.microsoft.com/office/drawing/2014/main" id="{4A6CB964-21C3-471C-8DDA-A614C7738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" y="1354"/>
              <a:ext cx="561" cy="303"/>
            </a:xfrm>
            <a:custGeom>
              <a:avLst/>
              <a:gdLst/>
              <a:ahLst/>
              <a:cxnLst>
                <a:cxn ang="0">
                  <a:pos x="92" y="620"/>
                </a:cxn>
                <a:cxn ang="0">
                  <a:pos x="56" y="632"/>
                </a:cxn>
                <a:cxn ang="0">
                  <a:pos x="92" y="584"/>
                </a:cxn>
                <a:cxn ang="0">
                  <a:pos x="0" y="508"/>
                </a:cxn>
                <a:cxn ang="0">
                  <a:pos x="28" y="308"/>
                </a:cxn>
                <a:cxn ang="0">
                  <a:pos x="144" y="344"/>
                </a:cxn>
                <a:cxn ang="0">
                  <a:pos x="132" y="212"/>
                </a:cxn>
                <a:cxn ang="0">
                  <a:pos x="200" y="224"/>
                </a:cxn>
                <a:cxn ang="0">
                  <a:pos x="256" y="288"/>
                </a:cxn>
                <a:cxn ang="0">
                  <a:pos x="260" y="288"/>
                </a:cxn>
                <a:cxn ang="0">
                  <a:pos x="312" y="112"/>
                </a:cxn>
                <a:cxn ang="0">
                  <a:pos x="376" y="240"/>
                </a:cxn>
                <a:cxn ang="0">
                  <a:pos x="408" y="188"/>
                </a:cxn>
                <a:cxn ang="0">
                  <a:pos x="468" y="76"/>
                </a:cxn>
                <a:cxn ang="0">
                  <a:pos x="496" y="12"/>
                </a:cxn>
                <a:cxn ang="0">
                  <a:pos x="516" y="56"/>
                </a:cxn>
                <a:cxn ang="0">
                  <a:pos x="540" y="212"/>
                </a:cxn>
                <a:cxn ang="0">
                  <a:pos x="688" y="44"/>
                </a:cxn>
                <a:cxn ang="0">
                  <a:pos x="644" y="272"/>
                </a:cxn>
                <a:cxn ang="0">
                  <a:pos x="724" y="232"/>
                </a:cxn>
                <a:cxn ang="0">
                  <a:pos x="880" y="200"/>
                </a:cxn>
                <a:cxn ang="0">
                  <a:pos x="792" y="296"/>
                </a:cxn>
                <a:cxn ang="0">
                  <a:pos x="964" y="372"/>
                </a:cxn>
                <a:cxn ang="0">
                  <a:pos x="932" y="424"/>
                </a:cxn>
                <a:cxn ang="0">
                  <a:pos x="868" y="460"/>
                </a:cxn>
                <a:cxn ang="0">
                  <a:pos x="888" y="496"/>
                </a:cxn>
                <a:cxn ang="0">
                  <a:pos x="1044" y="608"/>
                </a:cxn>
                <a:cxn ang="0">
                  <a:pos x="904" y="584"/>
                </a:cxn>
                <a:cxn ang="0">
                  <a:pos x="892" y="596"/>
                </a:cxn>
                <a:cxn ang="0">
                  <a:pos x="916" y="652"/>
                </a:cxn>
                <a:cxn ang="0">
                  <a:pos x="932" y="672"/>
                </a:cxn>
                <a:cxn ang="0">
                  <a:pos x="856" y="624"/>
                </a:cxn>
                <a:cxn ang="0">
                  <a:pos x="800" y="536"/>
                </a:cxn>
                <a:cxn ang="0">
                  <a:pos x="680" y="396"/>
                </a:cxn>
                <a:cxn ang="0">
                  <a:pos x="452" y="328"/>
                </a:cxn>
                <a:cxn ang="0">
                  <a:pos x="328" y="348"/>
                </a:cxn>
                <a:cxn ang="0">
                  <a:pos x="208" y="460"/>
                </a:cxn>
                <a:cxn ang="0">
                  <a:pos x="156" y="576"/>
                </a:cxn>
                <a:cxn ang="0">
                  <a:pos x="140" y="612"/>
                </a:cxn>
              </a:cxnLst>
              <a:rect l="0" t="0" r="r" b="b"/>
              <a:pathLst>
                <a:path w="1044" h="673">
                  <a:moveTo>
                    <a:pt x="140" y="612"/>
                  </a:moveTo>
                  <a:cubicBezTo>
                    <a:pt x="128" y="614"/>
                    <a:pt x="105" y="616"/>
                    <a:pt x="92" y="620"/>
                  </a:cubicBezTo>
                  <a:cubicBezTo>
                    <a:pt x="84" y="622"/>
                    <a:pt x="76" y="625"/>
                    <a:pt x="68" y="628"/>
                  </a:cubicBezTo>
                  <a:cubicBezTo>
                    <a:pt x="64" y="629"/>
                    <a:pt x="56" y="632"/>
                    <a:pt x="56" y="632"/>
                  </a:cubicBezTo>
                  <a:cubicBezTo>
                    <a:pt x="20" y="626"/>
                    <a:pt x="25" y="621"/>
                    <a:pt x="52" y="612"/>
                  </a:cubicBezTo>
                  <a:cubicBezTo>
                    <a:pt x="76" y="594"/>
                    <a:pt x="62" y="604"/>
                    <a:pt x="92" y="584"/>
                  </a:cubicBezTo>
                  <a:cubicBezTo>
                    <a:pt x="96" y="581"/>
                    <a:pt x="104" y="576"/>
                    <a:pt x="104" y="576"/>
                  </a:cubicBezTo>
                  <a:cubicBezTo>
                    <a:pt x="93" y="531"/>
                    <a:pt x="41" y="514"/>
                    <a:pt x="0" y="508"/>
                  </a:cubicBezTo>
                  <a:cubicBezTo>
                    <a:pt x="23" y="473"/>
                    <a:pt x="93" y="474"/>
                    <a:pt x="128" y="472"/>
                  </a:cubicBezTo>
                  <a:cubicBezTo>
                    <a:pt x="111" y="404"/>
                    <a:pt x="49" y="371"/>
                    <a:pt x="28" y="308"/>
                  </a:cubicBezTo>
                  <a:cubicBezTo>
                    <a:pt x="41" y="288"/>
                    <a:pt x="48" y="292"/>
                    <a:pt x="72" y="296"/>
                  </a:cubicBezTo>
                  <a:cubicBezTo>
                    <a:pt x="96" y="312"/>
                    <a:pt x="116" y="335"/>
                    <a:pt x="144" y="344"/>
                  </a:cubicBezTo>
                  <a:cubicBezTo>
                    <a:pt x="164" y="371"/>
                    <a:pt x="163" y="382"/>
                    <a:pt x="176" y="344"/>
                  </a:cubicBezTo>
                  <a:cubicBezTo>
                    <a:pt x="169" y="298"/>
                    <a:pt x="158" y="251"/>
                    <a:pt x="132" y="212"/>
                  </a:cubicBezTo>
                  <a:cubicBezTo>
                    <a:pt x="125" y="185"/>
                    <a:pt x="121" y="158"/>
                    <a:pt x="112" y="132"/>
                  </a:cubicBezTo>
                  <a:cubicBezTo>
                    <a:pt x="152" y="106"/>
                    <a:pt x="181" y="205"/>
                    <a:pt x="200" y="224"/>
                  </a:cubicBezTo>
                  <a:cubicBezTo>
                    <a:pt x="213" y="237"/>
                    <a:pt x="230" y="248"/>
                    <a:pt x="240" y="264"/>
                  </a:cubicBezTo>
                  <a:cubicBezTo>
                    <a:pt x="245" y="272"/>
                    <a:pt x="251" y="280"/>
                    <a:pt x="256" y="288"/>
                  </a:cubicBezTo>
                  <a:cubicBezTo>
                    <a:pt x="259" y="293"/>
                    <a:pt x="258" y="304"/>
                    <a:pt x="264" y="304"/>
                  </a:cubicBezTo>
                  <a:cubicBezTo>
                    <a:pt x="269" y="304"/>
                    <a:pt x="261" y="293"/>
                    <a:pt x="260" y="288"/>
                  </a:cubicBezTo>
                  <a:cubicBezTo>
                    <a:pt x="264" y="224"/>
                    <a:pt x="263" y="23"/>
                    <a:pt x="284" y="16"/>
                  </a:cubicBezTo>
                  <a:cubicBezTo>
                    <a:pt x="308" y="48"/>
                    <a:pt x="300" y="75"/>
                    <a:pt x="312" y="112"/>
                  </a:cubicBezTo>
                  <a:cubicBezTo>
                    <a:pt x="320" y="136"/>
                    <a:pt x="333" y="160"/>
                    <a:pt x="348" y="180"/>
                  </a:cubicBezTo>
                  <a:cubicBezTo>
                    <a:pt x="355" y="200"/>
                    <a:pt x="364" y="222"/>
                    <a:pt x="376" y="240"/>
                  </a:cubicBezTo>
                  <a:cubicBezTo>
                    <a:pt x="381" y="231"/>
                    <a:pt x="382" y="220"/>
                    <a:pt x="388" y="212"/>
                  </a:cubicBezTo>
                  <a:cubicBezTo>
                    <a:pt x="421" y="162"/>
                    <a:pt x="382" y="234"/>
                    <a:pt x="408" y="188"/>
                  </a:cubicBezTo>
                  <a:cubicBezTo>
                    <a:pt x="421" y="165"/>
                    <a:pt x="425" y="143"/>
                    <a:pt x="440" y="120"/>
                  </a:cubicBezTo>
                  <a:cubicBezTo>
                    <a:pt x="450" y="105"/>
                    <a:pt x="458" y="90"/>
                    <a:pt x="468" y="76"/>
                  </a:cubicBezTo>
                  <a:cubicBezTo>
                    <a:pt x="474" y="68"/>
                    <a:pt x="484" y="52"/>
                    <a:pt x="484" y="52"/>
                  </a:cubicBezTo>
                  <a:cubicBezTo>
                    <a:pt x="490" y="28"/>
                    <a:pt x="486" y="41"/>
                    <a:pt x="496" y="12"/>
                  </a:cubicBezTo>
                  <a:cubicBezTo>
                    <a:pt x="497" y="8"/>
                    <a:pt x="500" y="0"/>
                    <a:pt x="500" y="0"/>
                  </a:cubicBezTo>
                  <a:cubicBezTo>
                    <a:pt x="512" y="17"/>
                    <a:pt x="511" y="36"/>
                    <a:pt x="516" y="56"/>
                  </a:cubicBezTo>
                  <a:cubicBezTo>
                    <a:pt x="519" y="117"/>
                    <a:pt x="518" y="179"/>
                    <a:pt x="524" y="240"/>
                  </a:cubicBezTo>
                  <a:cubicBezTo>
                    <a:pt x="525" y="251"/>
                    <a:pt x="535" y="221"/>
                    <a:pt x="540" y="212"/>
                  </a:cubicBezTo>
                  <a:cubicBezTo>
                    <a:pt x="549" y="197"/>
                    <a:pt x="556" y="179"/>
                    <a:pt x="564" y="164"/>
                  </a:cubicBezTo>
                  <a:cubicBezTo>
                    <a:pt x="593" y="107"/>
                    <a:pt x="619" y="55"/>
                    <a:pt x="688" y="44"/>
                  </a:cubicBezTo>
                  <a:cubicBezTo>
                    <a:pt x="696" y="76"/>
                    <a:pt x="673" y="140"/>
                    <a:pt x="652" y="168"/>
                  </a:cubicBezTo>
                  <a:cubicBezTo>
                    <a:pt x="643" y="204"/>
                    <a:pt x="637" y="223"/>
                    <a:pt x="644" y="272"/>
                  </a:cubicBezTo>
                  <a:cubicBezTo>
                    <a:pt x="645" y="277"/>
                    <a:pt x="655" y="270"/>
                    <a:pt x="660" y="268"/>
                  </a:cubicBezTo>
                  <a:cubicBezTo>
                    <a:pt x="686" y="257"/>
                    <a:pt x="700" y="247"/>
                    <a:pt x="724" y="232"/>
                  </a:cubicBezTo>
                  <a:cubicBezTo>
                    <a:pt x="746" y="218"/>
                    <a:pt x="821" y="197"/>
                    <a:pt x="848" y="192"/>
                  </a:cubicBezTo>
                  <a:cubicBezTo>
                    <a:pt x="859" y="195"/>
                    <a:pt x="871" y="194"/>
                    <a:pt x="880" y="200"/>
                  </a:cubicBezTo>
                  <a:cubicBezTo>
                    <a:pt x="881" y="201"/>
                    <a:pt x="866" y="234"/>
                    <a:pt x="864" y="236"/>
                  </a:cubicBezTo>
                  <a:cubicBezTo>
                    <a:pt x="845" y="259"/>
                    <a:pt x="812" y="273"/>
                    <a:pt x="792" y="296"/>
                  </a:cubicBezTo>
                  <a:cubicBezTo>
                    <a:pt x="774" y="316"/>
                    <a:pt x="767" y="337"/>
                    <a:pt x="756" y="360"/>
                  </a:cubicBezTo>
                  <a:cubicBezTo>
                    <a:pt x="842" y="389"/>
                    <a:pt x="744" y="359"/>
                    <a:pt x="964" y="372"/>
                  </a:cubicBezTo>
                  <a:cubicBezTo>
                    <a:pt x="978" y="373"/>
                    <a:pt x="1010" y="390"/>
                    <a:pt x="1024" y="396"/>
                  </a:cubicBezTo>
                  <a:cubicBezTo>
                    <a:pt x="993" y="406"/>
                    <a:pt x="964" y="416"/>
                    <a:pt x="932" y="424"/>
                  </a:cubicBezTo>
                  <a:cubicBezTo>
                    <a:pt x="921" y="427"/>
                    <a:pt x="900" y="432"/>
                    <a:pt x="900" y="432"/>
                  </a:cubicBezTo>
                  <a:cubicBezTo>
                    <a:pt x="872" y="451"/>
                    <a:pt x="881" y="440"/>
                    <a:pt x="868" y="460"/>
                  </a:cubicBezTo>
                  <a:cubicBezTo>
                    <a:pt x="866" y="469"/>
                    <a:pt x="854" y="480"/>
                    <a:pt x="860" y="488"/>
                  </a:cubicBezTo>
                  <a:cubicBezTo>
                    <a:pt x="866" y="496"/>
                    <a:pt x="879" y="491"/>
                    <a:pt x="888" y="496"/>
                  </a:cubicBezTo>
                  <a:cubicBezTo>
                    <a:pt x="912" y="509"/>
                    <a:pt x="937" y="521"/>
                    <a:pt x="960" y="536"/>
                  </a:cubicBezTo>
                  <a:cubicBezTo>
                    <a:pt x="994" y="559"/>
                    <a:pt x="1013" y="587"/>
                    <a:pt x="1044" y="608"/>
                  </a:cubicBezTo>
                  <a:cubicBezTo>
                    <a:pt x="1028" y="612"/>
                    <a:pt x="996" y="604"/>
                    <a:pt x="996" y="604"/>
                  </a:cubicBezTo>
                  <a:cubicBezTo>
                    <a:pt x="969" y="586"/>
                    <a:pt x="936" y="587"/>
                    <a:pt x="904" y="584"/>
                  </a:cubicBezTo>
                  <a:cubicBezTo>
                    <a:pt x="896" y="585"/>
                    <a:pt x="886" y="582"/>
                    <a:pt x="880" y="588"/>
                  </a:cubicBezTo>
                  <a:cubicBezTo>
                    <a:pt x="877" y="591"/>
                    <a:pt x="889" y="592"/>
                    <a:pt x="892" y="596"/>
                  </a:cubicBezTo>
                  <a:cubicBezTo>
                    <a:pt x="903" y="609"/>
                    <a:pt x="898" y="614"/>
                    <a:pt x="904" y="628"/>
                  </a:cubicBezTo>
                  <a:cubicBezTo>
                    <a:pt x="907" y="636"/>
                    <a:pt x="911" y="644"/>
                    <a:pt x="916" y="652"/>
                  </a:cubicBezTo>
                  <a:cubicBezTo>
                    <a:pt x="919" y="658"/>
                    <a:pt x="924" y="663"/>
                    <a:pt x="928" y="668"/>
                  </a:cubicBezTo>
                  <a:cubicBezTo>
                    <a:pt x="929" y="669"/>
                    <a:pt x="934" y="673"/>
                    <a:pt x="932" y="672"/>
                  </a:cubicBezTo>
                  <a:cubicBezTo>
                    <a:pt x="897" y="645"/>
                    <a:pt x="913" y="652"/>
                    <a:pt x="888" y="644"/>
                  </a:cubicBezTo>
                  <a:cubicBezTo>
                    <a:pt x="878" y="636"/>
                    <a:pt x="865" y="633"/>
                    <a:pt x="856" y="624"/>
                  </a:cubicBezTo>
                  <a:cubicBezTo>
                    <a:pt x="847" y="615"/>
                    <a:pt x="833" y="593"/>
                    <a:pt x="824" y="580"/>
                  </a:cubicBezTo>
                  <a:cubicBezTo>
                    <a:pt x="819" y="561"/>
                    <a:pt x="812" y="552"/>
                    <a:pt x="800" y="536"/>
                  </a:cubicBezTo>
                  <a:cubicBezTo>
                    <a:pt x="784" y="489"/>
                    <a:pt x="749" y="465"/>
                    <a:pt x="716" y="432"/>
                  </a:cubicBezTo>
                  <a:cubicBezTo>
                    <a:pt x="704" y="420"/>
                    <a:pt x="697" y="403"/>
                    <a:pt x="680" y="396"/>
                  </a:cubicBezTo>
                  <a:cubicBezTo>
                    <a:pt x="667" y="391"/>
                    <a:pt x="653" y="388"/>
                    <a:pt x="640" y="384"/>
                  </a:cubicBezTo>
                  <a:cubicBezTo>
                    <a:pt x="589" y="346"/>
                    <a:pt x="513" y="340"/>
                    <a:pt x="452" y="328"/>
                  </a:cubicBezTo>
                  <a:cubicBezTo>
                    <a:pt x="419" y="329"/>
                    <a:pt x="385" y="327"/>
                    <a:pt x="352" y="332"/>
                  </a:cubicBezTo>
                  <a:cubicBezTo>
                    <a:pt x="343" y="334"/>
                    <a:pt x="328" y="348"/>
                    <a:pt x="328" y="348"/>
                  </a:cubicBezTo>
                  <a:cubicBezTo>
                    <a:pt x="313" y="370"/>
                    <a:pt x="296" y="395"/>
                    <a:pt x="276" y="412"/>
                  </a:cubicBezTo>
                  <a:cubicBezTo>
                    <a:pt x="252" y="432"/>
                    <a:pt x="227" y="434"/>
                    <a:pt x="208" y="460"/>
                  </a:cubicBezTo>
                  <a:cubicBezTo>
                    <a:pt x="199" y="488"/>
                    <a:pt x="204" y="516"/>
                    <a:pt x="184" y="540"/>
                  </a:cubicBezTo>
                  <a:cubicBezTo>
                    <a:pt x="174" y="552"/>
                    <a:pt x="156" y="576"/>
                    <a:pt x="156" y="576"/>
                  </a:cubicBezTo>
                  <a:cubicBezTo>
                    <a:pt x="156" y="577"/>
                    <a:pt x="150" y="601"/>
                    <a:pt x="148" y="604"/>
                  </a:cubicBezTo>
                  <a:cubicBezTo>
                    <a:pt x="141" y="613"/>
                    <a:pt x="129" y="612"/>
                    <a:pt x="140" y="612"/>
                  </a:cubicBez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91">
              <a:extLst>
                <a:ext uri="{FF2B5EF4-FFF2-40B4-BE49-F238E27FC236}">
                  <a16:creationId xmlns:a16="http://schemas.microsoft.com/office/drawing/2014/main" id="{536C4CD6-9CCE-45C1-B183-C26AE733B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6" y="1732"/>
              <a:ext cx="148" cy="32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6" y="28"/>
                </a:cxn>
                <a:cxn ang="0">
                  <a:pos x="48" y="32"/>
                </a:cxn>
                <a:cxn ang="0">
                  <a:pos x="120" y="28"/>
                </a:cxn>
                <a:cxn ang="0">
                  <a:pos x="148" y="0"/>
                </a:cxn>
              </a:cxnLst>
              <a:rect l="0" t="0" r="r" b="b"/>
              <a:pathLst>
                <a:path w="148" h="32">
                  <a:moveTo>
                    <a:pt x="0" y="16"/>
                  </a:moveTo>
                  <a:cubicBezTo>
                    <a:pt x="12" y="20"/>
                    <a:pt x="24" y="24"/>
                    <a:pt x="36" y="28"/>
                  </a:cubicBezTo>
                  <a:cubicBezTo>
                    <a:pt x="40" y="29"/>
                    <a:pt x="48" y="32"/>
                    <a:pt x="48" y="32"/>
                  </a:cubicBezTo>
                  <a:cubicBezTo>
                    <a:pt x="72" y="31"/>
                    <a:pt x="96" y="32"/>
                    <a:pt x="120" y="28"/>
                  </a:cubicBezTo>
                  <a:cubicBezTo>
                    <a:pt x="131" y="26"/>
                    <a:pt x="137" y="5"/>
                    <a:pt x="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1" name="AutoShape 92">
            <a:extLst>
              <a:ext uri="{FF2B5EF4-FFF2-40B4-BE49-F238E27FC236}">
                <a16:creationId xmlns:a16="http://schemas.microsoft.com/office/drawing/2014/main" id="{F00C4282-F12D-4FB0-85C9-8E95E4C3E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7082" y="4028860"/>
            <a:ext cx="1007533" cy="360363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AutoShape 93">
            <a:extLst>
              <a:ext uri="{FF2B5EF4-FFF2-40B4-BE49-F238E27FC236}">
                <a16:creationId xmlns:a16="http://schemas.microsoft.com/office/drawing/2014/main" id="{7B722B79-6F53-40DC-B2B9-775573A5D9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668915" y="3955835"/>
            <a:ext cx="1104900" cy="504825"/>
          </a:xfrm>
          <a:prstGeom prst="leftArrow">
            <a:avLst>
              <a:gd name="adj1" fmla="val 50000"/>
              <a:gd name="adj2" fmla="val 41038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Text Box 94">
            <a:extLst>
              <a:ext uri="{FF2B5EF4-FFF2-40B4-BE49-F238E27FC236}">
                <a16:creationId xmlns:a16="http://schemas.microsoft.com/office/drawing/2014/main" id="{573BE781-AF41-4C65-89C8-B5C7168AA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049" y="4532097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800N</a:t>
            </a:r>
            <a:endParaRPr lang="en-US"/>
          </a:p>
        </p:txBody>
      </p:sp>
      <p:sp>
        <p:nvSpPr>
          <p:cNvPr id="94" name="Text Box 95">
            <a:extLst>
              <a:ext uri="{FF2B5EF4-FFF2-40B4-BE49-F238E27FC236}">
                <a16:creationId xmlns:a16="http://schemas.microsoft.com/office/drawing/2014/main" id="{ABCD4C03-38B7-4C1A-B86B-0A86F9B8E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6582" y="4532097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800N</a:t>
            </a:r>
            <a:endParaRPr lang="en-US"/>
          </a:p>
        </p:txBody>
      </p:sp>
      <p:sp>
        <p:nvSpPr>
          <p:cNvPr id="95" name="AutoShape 96">
            <a:extLst>
              <a:ext uri="{FF2B5EF4-FFF2-40B4-BE49-F238E27FC236}">
                <a16:creationId xmlns:a16="http://schemas.microsoft.com/office/drawing/2014/main" id="{4FEB2694-E552-44FD-B2E5-46524359EA2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72782" y="5255467"/>
            <a:ext cx="755650" cy="480484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6" name="Text Box 97">
            <a:extLst>
              <a:ext uri="{FF2B5EF4-FFF2-40B4-BE49-F238E27FC236}">
                <a16:creationId xmlns:a16="http://schemas.microsoft.com/office/drawing/2014/main" id="{1258AA25-44C4-42CA-8754-85842E28C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731" y="5252822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100N</a:t>
            </a:r>
            <a:endParaRPr lang="en-US"/>
          </a:p>
        </p:txBody>
      </p:sp>
      <p:sp>
        <p:nvSpPr>
          <p:cNvPr id="97" name="AutoShape 98">
            <a:extLst>
              <a:ext uri="{FF2B5EF4-FFF2-40B4-BE49-F238E27FC236}">
                <a16:creationId xmlns:a16="http://schemas.microsoft.com/office/drawing/2014/main" id="{899AD170-96DD-4140-9CA4-374C19817C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61694" y="2842467"/>
            <a:ext cx="377825" cy="480484"/>
          </a:xfrm>
          <a:prstGeom prst="leftArrow">
            <a:avLst>
              <a:gd name="adj1" fmla="val 50000"/>
              <a:gd name="adj2" fmla="val 52423"/>
            </a:avLst>
          </a:prstGeom>
          <a:solidFill>
            <a:srgbClr val="00206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Text Box 99">
            <a:extLst>
              <a:ext uri="{FF2B5EF4-FFF2-40B4-BE49-F238E27FC236}">
                <a16:creationId xmlns:a16="http://schemas.microsoft.com/office/drawing/2014/main" id="{D5B5AF57-108C-4823-83C3-3166EF1F7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731" y="2660434"/>
            <a:ext cx="15367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50N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1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7DC2-C4CC-43C7-8D03-2AA67A1D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Newton’s First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35005-61E6-4776-8BD2-B602372F9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 resultant force acting on an object is zero and:</a:t>
            </a:r>
          </a:p>
          <a:p>
            <a:r>
              <a:rPr lang="en-GB" dirty="0"/>
              <a:t>the object is stationary, the object remains stationary</a:t>
            </a:r>
          </a:p>
          <a:p>
            <a:r>
              <a:rPr lang="en-GB" dirty="0"/>
              <a:t>the object is moving, the object continues to move at the same speed and in the same direction. So the object continues to move at the same velocity.</a:t>
            </a:r>
          </a:p>
        </p:txBody>
      </p:sp>
    </p:spTree>
    <p:extLst>
      <p:ext uri="{BB962C8B-B14F-4D97-AF65-F5344CB8AC3E}">
        <p14:creationId xmlns:p14="http://schemas.microsoft.com/office/powerpoint/2010/main" val="288377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84643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happens to a stationary object if the resultant force is zero?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What happens to a moving object if the resultant force is zero?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Calculate the resultant force of this diagram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81D1BC-4427-4265-A4D6-969C29D2D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979" y="254014"/>
            <a:ext cx="5816279" cy="581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246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Word Consciousness</vt:lpstr>
      <vt:lpstr>Progress Indicators</vt:lpstr>
      <vt:lpstr>Resultant Force</vt:lpstr>
      <vt:lpstr>What is the resultant force of this car?</vt:lpstr>
      <vt:lpstr>PowerPoint Presentation</vt:lpstr>
      <vt:lpstr>Newton’s First Law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2019-12-08T17:43:38Z</dcterms:modified>
</cp:coreProperties>
</file>