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58" r:id="rId3"/>
    <p:sldId id="256" r:id="rId4"/>
    <p:sldId id="354" r:id="rId5"/>
    <p:sldId id="361" r:id="rId6"/>
    <p:sldId id="360" r:id="rId7"/>
    <p:sldId id="359" r:id="rId8"/>
    <p:sldId id="362" r:id="rId9"/>
    <p:sldId id="363" r:id="rId10"/>
    <p:sldId id="364" r:id="rId11"/>
    <p:sldId id="365" r:id="rId12"/>
    <p:sldId id="366" r:id="rId13"/>
    <p:sldId id="3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86849" autoAdjust="0"/>
  </p:normalViewPr>
  <p:slideViewPr>
    <p:cSldViewPr snapToGrid="0" snapToObjects="1">
      <p:cViewPr varScale="1">
        <p:scale>
          <a:sx n="85" d="100"/>
          <a:sy n="85" d="100"/>
        </p:scale>
        <p:origin x="15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0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B98AE-1154-4EA4-899F-722CB7986E9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F82C0-F23D-4216-B121-5EAD982AC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4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68D6-0326-4B79-8674-7F44EAF95900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6D7BA-5A63-49A6-BA4D-47957ED63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5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Option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D7BA-5A63-49A6-BA4D-47957ED634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2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Reliant on knowledge of types of number on a dice.</a:t>
            </a:r>
            <a:br>
              <a:rPr lang="en-GB" dirty="0" smtClean="0"/>
            </a:br>
            <a:r>
              <a:rPr lang="en-GB" dirty="0" smtClean="0"/>
              <a:t>Green introduces idea of</a:t>
            </a:r>
            <a:r>
              <a:rPr lang="en-GB" baseline="0" dirty="0" smtClean="0"/>
              <a:t> “or” to stretch students understanding.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D7BA-5A63-49A6-BA4D-47957ED634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4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5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94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4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487" y="0"/>
            <a:ext cx="4469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487" y="782276"/>
            <a:ext cx="135458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 the questions</a:t>
            </a:r>
          </a:p>
          <a:p>
            <a:endParaRPr lang="en-US" sz="44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87" y="1705606"/>
            <a:ext cx="8007567" cy="43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889" y="-37868"/>
            <a:ext cx="5362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Intelligent Practice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422" y="914813"/>
            <a:ext cx="92560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Comic Sans MS" panose="030F0702030302020204" pitchFamily="66" charset="0"/>
              </a:rPr>
              <a:t>Finding radius/diameter from the </a:t>
            </a:r>
            <a:r>
              <a:rPr lang="en-GB" sz="2400" b="1" u="sng" dirty="0" smtClean="0">
                <a:latin typeface="Comic Sans MS" panose="030F0702030302020204" pitchFamily="66" charset="0"/>
              </a:rPr>
              <a:t>Circumference</a:t>
            </a:r>
            <a:endParaRPr lang="en-GB" sz="2400" b="1" u="sng" dirty="0">
              <a:latin typeface="Comic Sans MS" panose="030F0702030302020204" pitchFamily="66" charset="0"/>
            </a:endParaRPr>
          </a:p>
          <a:p>
            <a:endParaRPr lang="en-GB" sz="2400" b="1" u="sng" dirty="0">
              <a:latin typeface="Comic Sans MS" panose="030F0702030302020204" pitchFamily="66" charset="0"/>
            </a:endParaRPr>
          </a:p>
          <a:p>
            <a:pPr marL="342900" indent="-342900">
              <a:buAutoNum type="alphaLcParenBoth"/>
            </a:pPr>
            <a:r>
              <a:rPr lang="en-GB" sz="2400" dirty="0">
                <a:latin typeface="Comic Sans MS" panose="030F0702030302020204" pitchFamily="66" charset="0"/>
              </a:rPr>
              <a:t>A circle has </a:t>
            </a:r>
            <a:r>
              <a:rPr lang="en-GB" sz="2400" dirty="0" smtClean="0">
                <a:latin typeface="Comic Sans MS" panose="030F0702030302020204" pitchFamily="66" charset="0"/>
              </a:rPr>
              <a:t>a Circumference </a:t>
            </a:r>
            <a:r>
              <a:rPr lang="en-GB" sz="2400" dirty="0">
                <a:latin typeface="Comic Sans MS" panose="030F0702030302020204" pitchFamily="66" charset="0"/>
              </a:rPr>
              <a:t>of </a:t>
            </a:r>
            <a:r>
              <a:rPr lang="en-GB" sz="2400" dirty="0" smtClean="0">
                <a:latin typeface="Comic Sans MS" panose="030F0702030302020204" pitchFamily="66" charset="0"/>
              </a:rPr>
              <a:t>201.1cm.  </a:t>
            </a:r>
            <a:r>
              <a:rPr lang="en-GB" sz="2400" dirty="0">
                <a:latin typeface="Comic Sans MS" panose="030F0702030302020204" pitchFamily="66" charset="0"/>
              </a:rPr>
              <a:t>Find the </a:t>
            </a:r>
            <a:r>
              <a:rPr lang="en-GB" sz="2400" i="1" dirty="0" smtClean="0">
                <a:latin typeface="Comic Sans MS" panose="030F0702030302020204" pitchFamily="66" charset="0"/>
              </a:rPr>
              <a:t>diameter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LcParenBoth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AutoNum type="alphaLcParenBoth"/>
            </a:pPr>
            <a:r>
              <a:rPr lang="en-GB" sz="2400" dirty="0">
                <a:latin typeface="Comic Sans MS" panose="030F0702030302020204" pitchFamily="66" charset="0"/>
              </a:rPr>
              <a:t>A circle has </a:t>
            </a:r>
            <a:r>
              <a:rPr lang="en-GB" sz="2400" dirty="0" smtClean="0">
                <a:latin typeface="Comic Sans MS" panose="030F0702030302020204" pitchFamily="66" charset="0"/>
              </a:rPr>
              <a:t>a Circumference </a:t>
            </a:r>
            <a:r>
              <a:rPr lang="en-GB" sz="2400" dirty="0">
                <a:latin typeface="Comic Sans MS" panose="030F0702030302020204" pitchFamily="66" charset="0"/>
              </a:rPr>
              <a:t>of </a:t>
            </a:r>
            <a:r>
              <a:rPr lang="en-GB" sz="2400" dirty="0" smtClean="0">
                <a:latin typeface="Comic Sans MS" panose="030F0702030302020204" pitchFamily="66" charset="0"/>
              </a:rPr>
              <a:t>1662cm.  </a:t>
            </a:r>
            <a:r>
              <a:rPr lang="en-GB" sz="2400" dirty="0">
                <a:latin typeface="Comic Sans MS" panose="030F0702030302020204" pitchFamily="66" charset="0"/>
              </a:rPr>
              <a:t>Find the </a:t>
            </a:r>
            <a:r>
              <a:rPr lang="en-GB" sz="2400" i="1" dirty="0" smtClean="0">
                <a:latin typeface="Comic Sans MS" panose="030F0702030302020204" pitchFamily="66" charset="0"/>
              </a:rPr>
              <a:t>diameter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LcParenBoth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AutoNum type="alphaLcParenBoth"/>
            </a:pPr>
            <a:r>
              <a:rPr lang="en-GB" sz="2400" dirty="0">
                <a:latin typeface="Comic Sans MS" panose="030F0702030302020204" pitchFamily="66" charset="0"/>
              </a:rPr>
              <a:t>A circle has </a:t>
            </a:r>
            <a:r>
              <a:rPr lang="en-GB" sz="2400" dirty="0" smtClean="0">
                <a:latin typeface="Comic Sans MS" panose="030F0702030302020204" pitchFamily="66" charset="0"/>
              </a:rPr>
              <a:t>a </a:t>
            </a:r>
            <a:r>
              <a:rPr lang="en-GB" sz="2400" dirty="0">
                <a:latin typeface="Comic Sans MS" panose="030F0702030302020204" pitchFamily="66" charset="0"/>
              </a:rPr>
              <a:t>Circumference of </a:t>
            </a:r>
            <a:r>
              <a:rPr lang="en-GB" sz="2400" dirty="0" smtClean="0">
                <a:latin typeface="Comic Sans MS" panose="030F0702030302020204" pitchFamily="66" charset="0"/>
              </a:rPr>
              <a:t>63.6cm.  </a:t>
            </a:r>
            <a:r>
              <a:rPr lang="en-GB" sz="2400" dirty="0">
                <a:latin typeface="Comic Sans MS" panose="030F0702030302020204" pitchFamily="66" charset="0"/>
              </a:rPr>
              <a:t>Find the </a:t>
            </a:r>
            <a:r>
              <a:rPr lang="en-GB" sz="2400" i="1" dirty="0" smtClean="0">
                <a:latin typeface="Comic Sans MS" panose="030F0702030302020204" pitchFamily="66" charset="0"/>
              </a:rPr>
              <a:t>diameter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LcParenBoth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AutoNum type="alphaLcParenBoth"/>
            </a:pPr>
            <a:r>
              <a:rPr lang="en-GB" sz="2400" dirty="0">
                <a:latin typeface="Comic Sans MS" panose="030F0702030302020204" pitchFamily="66" charset="0"/>
              </a:rPr>
              <a:t>A circle has </a:t>
            </a:r>
            <a:r>
              <a:rPr lang="en-GB" sz="2400" dirty="0" smtClean="0">
                <a:latin typeface="Comic Sans MS" panose="030F0702030302020204" pitchFamily="66" charset="0"/>
              </a:rPr>
              <a:t>a Circumference </a:t>
            </a:r>
            <a:r>
              <a:rPr lang="en-GB" sz="2400" dirty="0">
                <a:latin typeface="Comic Sans MS" panose="030F0702030302020204" pitchFamily="66" charset="0"/>
              </a:rPr>
              <a:t>of </a:t>
            </a:r>
            <a:r>
              <a:rPr lang="en-GB" sz="2400" dirty="0" smtClean="0">
                <a:latin typeface="Comic Sans MS" panose="030F0702030302020204" pitchFamily="66" charset="0"/>
              </a:rPr>
              <a:t>380.1cm.  </a:t>
            </a:r>
            <a:r>
              <a:rPr lang="en-GB" sz="2400" dirty="0">
                <a:latin typeface="Comic Sans MS" panose="030F0702030302020204" pitchFamily="66" charset="0"/>
              </a:rPr>
              <a:t>Find the </a:t>
            </a:r>
            <a:r>
              <a:rPr lang="en-GB" sz="2400" i="1" dirty="0" smtClean="0">
                <a:latin typeface="Comic Sans MS" panose="030F0702030302020204" pitchFamily="66" charset="0"/>
              </a:rPr>
              <a:t>radius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LcParenBoth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AutoNum type="alphaLcParenBoth"/>
            </a:pPr>
            <a:r>
              <a:rPr lang="en-GB" sz="2400" dirty="0">
                <a:latin typeface="Comic Sans MS" panose="030F0702030302020204" pitchFamily="66" charset="0"/>
              </a:rPr>
              <a:t>A circle has </a:t>
            </a:r>
            <a:r>
              <a:rPr lang="en-GB" sz="2400" dirty="0" smtClean="0">
                <a:latin typeface="Comic Sans MS" panose="030F0702030302020204" pitchFamily="66" charset="0"/>
              </a:rPr>
              <a:t>a </a:t>
            </a:r>
            <a:r>
              <a:rPr lang="en-GB" sz="2400" dirty="0">
                <a:latin typeface="Comic Sans MS" panose="030F0702030302020204" pitchFamily="66" charset="0"/>
              </a:rPr>
              <a:t>Circumference of </a:t>
            </a:r>
            <a:r>
              <a:rPr lang="en-GB" sz="2400" dirty="0" smtClean="0">
                <a:latin typeface="Comic Sans MS" panose="030F0702030302020204" pitchFamily="66" charset="0"/>
              </a:rPr>
              <a:t>32.2cm.  </a:t>
            </a:r>
            <a:r>
              <a:rPr lang="en-GB" sz="2400" dirty="0">
                <a:latin typeface="Comic Sans MS" panose="030F0702030302020204" pitchFamily="66" charset="0"/>
              </a:rPr>
              <a:t>Find the </a:t>
            </a:r>
            <a:r>
              <a:rPr lang="en-GB" sz="2400" i="1" dirty="0" smtClean="0">
                <a:latin typeface="Comic Sans MS" panose="030F0702030302020204" pitchFamily="66" charset="0"/>
              </a:rPr>
              <a:t>radius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25" y="5439128"/>
            <a:ext cx="4031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Stretch: Next slide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b="37534"/>
          <a:stretch/>
        </p:blipFill>
        <p:spPr>
          <a:xfrm>
            <a:off x="266700" y="932744"/>
            <a:ext cx="11396786" cy="51519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81371"/>
            <a:ext cx="5362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Intelligent Practice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76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1861"/>
          <a:stretch/>
        </p:blipFill>
        <p:spPr>
          <a:xfrm>
            <a:off x="150989" y="2148981"/>
            <a:ext cx="11314894" cy="31229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81371"/>
            <a:ext cx="5362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Intelligent Practice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43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70" y="-8517"/>
            <a:ext cx="3926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1"/>
                </a:solidFill>
                <a:latin typeface="+mj-lt"/>
              </a:rPr>
              <a:t>Demonstrate</a:t>
            </a:r>
            <a:endParaRPr lang="en-GB" sz="5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22" y="914813"/>
            <a:ext cx="1105623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Comic Sans MS" panose="030F0702030302020204" pitchFamily="66" charset="0"/>
              </a:rPr>
              <a:t>Finding radius/diameter from the Area</a:t>
            </a:r>
          </a:p>
          <a:p>
            <a:endParaRPr lang="en-GB" sz="2400" b="1" u="sng" dirty="0">
              <a:latin typeface="Comic Sans MS" panose="030F0702030302020204" pitchFamily="66" charset="0"/>
            </a:endParaRPr>
          </a:p>
          <a:p>
            <a:pPr marL="342900" indent="-342900">
              <a:buAutoNum type="alphaLcParenBoth"/>
            </a:pPr>
            <a:r>
              <a:rPr lang="en-GB" sz="2400" dirty="0">
                <a:latin typeface="Comic Sans MS" panose="030F0702030302020204" pitchFamily="66" charset="0"/>
              </a:rPr>
              <a:t>A circle has an </a:t>
            </a:r>
            <a:r>
              <a:rPr lang="en-GB" sz="2400" dirty="0" smtClean="0">
                <a:latin typeface="Comic Sans MS" panose="030F0702030302020204" pitchFamily="66" charset="0"/>
              </a:rPr>
              <a:t>Area </a:t>
            </a:r>
            <a:r>
              <a:rPr lang="en-GB" sz="2400" dirty="0">
                <a:latin typeface="Comic Sans MS" panose="030F0702030302020204" pitchFamily="66" charset="0"/>
              </a:rPr>
              <a:t>of </a:t>
            </a:r>
            <a:r>
              <a:rPr lang="en-GB" sz="2400" dirty="0" smtClean="0">
                <a:latin typeface="Comic Sans MS" panose="030F0702030302020204" pitchFamily="66" charset="0"/>
              </a:rPr>
              <a:t>240cm².  </a:t>
            </a:r>
            <a:r>
              <a:rPr lang="en-GB" sz="2400" dirty="0">
                <a:latin typeface="Comic Sans MS" panose="030F0702030302020204" pitchFamily="66" charset="0"/>
              </a:rPr>
              <a:t>Find the </a:t>
            </a:r>
            <a:r>
              <a:rPr lang="en-GB" sz="2400" dirty="0" smtClean="0">
                <a:latin typeface="Comic Sans MS" panose="030F0702030302020204" pitchFamily="66" charset="0"/>
              </a:rPr>
              <a:t>radius and </a:t>
            </a:r>
            <a:r>
              <a:rPr lang="en-GB" sz="2400" i="1" dirty="0" smtClean="0">
                <a:latin typeface="Comic Sans MS" panose="030F0702030302020204" pitchFamily="66" charset="0"/>
              </a:rPr>
              <a:t>diameter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LcParenBoth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AutoNum type="alphaLcParenBoth"/>
            </a:pPr>
            <a:r>
              <a:rPr lang="en-GB" sz="2400" dirty="0">
                <a:latin typeface="Comic Sans MS" panose="030F0702030302020204" pitchFamily="66" charset="0"/>
              </a:rPr>
              <a:t>A circle has </a:t>
            </a:r>
            <a:r>
              <a:rPr lang="en-GB" sz="2400" dirty="0" smtClean="0">
                <a:latin typeface="Comic Sans MS" panose="030F0702030302020204" pitchFamily="66" charset="0"/>
              </a:rPr>
              <a:t>a Circumference </a:t>
            </a:r>
            <a:r>
              <a:rPr lang="en-GB" sz="2400" dirty="0">
                <a:latin typeface="Comic Sans MS" panose="030F0702030302020204" pitchFamily="66" charset="0"/>
              </a:rPr>
              <a:t>of </a:t>
            </a:r>
            <a:r>
              <a:rPr lang="en-GB" sz="2400" dirty="0" smtClean="0">
                <a:latin typeface="Comic Sans MS" panose="030F0702030302020204" pitchFamily="66" charset="0"/>
              </a:rPr>
              <a:t>282cm.  </a:t>
            </a:r>
            <a:r>
              <a:rPr lang="en-GB" sz="2400" dirty="0">
                <a:latin typeface="Comic Sans MS" panose="030F0702030302020204" pitchFamily="66" charset="0"/>
              </a:rPr>
              <a:t>Find the </a:t>
            </a:r>
            <a:r>
              <a:rPr lang="en-GB" sz="2400" dirty="0" smtClean="0">
                <a:latin typeface="Comic Sans MS" panose="030F0702030302020204" pitchFamily="66" charset="0"/>
              </a:rPr>
              <a:t>radius and </a:t>
            </a:r>
            <a:r>
              <a:rPr lang="en-GB" sz="2400" i="1" dirty="0" smtClean="0">
                <a:latin typeface="Comic Sans MS" panose="030F0702030302020204" pitchFamily="66" charset="0"/>
              </a:rPr>
              <a:t>diameter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LcParenBoth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AutoNum type="alphaLcParenBoth"/>
            </a:pPr>
            <a:r>
              <a:rPr lang="en-GB" sz="2400" dirty="0">
                <a:latin typeface="Comic Sans MS" panose="030F0702030302020204" pitchFamily="66" charset="0"/>
              </a:rPr>
              <a:t>A circle has an </a:t>
            </a:r>
            <a:r>
              <a:rPr lang="en-GB" sz="2400" dirty="0" smtClean="0">
                <a:latin typeface="Comic Sans MS" panose="030F0702030302020204" pitchFamily="66" charset="0"/>
              </a:rPr>
              <a:t>Area </a:t>
            </a:r>
            <a:r>
              <a:rPr lang="en-GB" sz="2400" dirty="0">
                <a:latin typeface="Comic Sans MS" panose="030F0702030302020204" pitchFamily="66" charset="0"/>
              </a:rPr>
              <a:t>of </a:t>
            </a:r>
            <a:r>
              <a:rPr lang="en-GB" sz="2400" dirty="0" smtClean="0">
                <a:latin typeface="Comic Sans MS" panose="030F0702030302020204" pitchFamily="66" charset="0"/>
              </a:rPr>
              <a:t>25.6cm².  </a:t>
            </a:r>
            <a:r>
              <a:rPr lang="en-GB" sz="2400" dirty="0">
                <a:latin typeface="Comic Sans MS" panose="030F0702030302020204" pitchFamily="66" charset="0"/>
              </a:rPr>
              <a:t>Find the radius and </a:t>
            </a:r>
            <a:r>
              <a:rPr lang="en-GB" sz="2400" i="1" dirty="0">
                <a:latin typeface="Comic Sans MS" panose="030F0702030302020204" pitchFamily="66" charset="0"/>
              </a:rPr>
              <a:t>diameter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lphaLcParenBoth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AutoNum type="alphaLcParenBoth"/>
            </a:pPr>
            <a:r>
              <a:rPr lang="en-GB" sz="2400" dirty="0">
                <a:latin typeface="Comic Sans MS" panose="030F0702030302020204" pitchFamily="66" charset="0"/>
              </a:rPr>
              <a:t>A circle has </a:t>
            </a:r>
            <a:r>
              <a:rPr lang="en-GB" sz="2400" dirty="0" smtClean="0">
                <a:latin typeface="Comic Sans MS" panose="030F0702030302020204" pitchFamily="66" charset="0"/>
              </a:rPr>
              <a:t>a Circumference </a:t>
            </a:r>
            <a:r>
              <a:rPr lang="en-GB" sz="2400" dirty="0">
                <a:latin typeface="Comic Sans MS" panose="030F0702030302020204" pitchFamily="66" charset="0"/>
              </a:rPr>
              <a:t>of </a:t>
            </a:r>
            <a:r>
              <a:rPr lang="en-GB" sz="2400" dirty="0" smtClean="0">
                <a:latin typeface="Comic Sans MS" panose="030F0702030302020204" pitchFamily="66" charset="0"/>
              </a:rPr>
              <a:t>380.1cm.  </a:t>
            </a:r>
            <a:r>
              <a:rPr lang="en-GB" sz="2400" dirty="0">
                <a:latin typeface="Comic Sans MS" panose="030F0702030302020204" pitchFamily="66" charset="0"/>
              </a:rPr>
              <a:t>Find the radius and </a:t>
            </a:r>
            <a:r>
              <a:rPr lang="en-GB" sz="2400" i="1" dirty="0">
                <a:latin typeface="Comic Sans MS" panose="030F0702030302020204" pitchFamily="66" charset="0"/>
              </a:rPr>
              <a:t>diameter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(e) A </a:t>
            </a:r>
            <a:r>
              <a:rPr lang="en-GB" sz="2400" dirty="0">
                <a:latin typeface="Comic Sans MS" panose="030F0702030302020204" pitchFamily="66" charset="0"/>
              </a:rPr>
              <a:t>circle has an </a:t>
            </a:r>
            <a:r>
              <a:rPr lang="en-GB" sz="2400" dirty="0" smtClean="0">
                <a:latin typeface="Comic Sans MS" panose="030F0702030302020204" pitchFamily="66" charset="0"/>
              </a:rPr>
              <a:t>Area </a:t>
            </a:r>
            <a:r>
              <a:rPr lang="en-GB" sz="2400" dirty="0">
                <a:latin typeface="Comic Sans MS" panose="030F0702030302020204" pitchFamily="66" charset="0"/>
              </a:rPr>
              <a:t>of </a:t>
            </a:r>
            <a:r>
              <a:rPr lang="en-GB" sz="2400" dirty="0" smtClean="0">
                <a:latin typeface="Comic Sans MS" panose="030F0702030302020204" pitchFamily="66" charset="0"/>
              </a:rPr>
              <a:t>32.2cm.  </a:t>
            </a:r>
            <a:r>
              <a:rPr lang="en-GB" sz="2400" dirty="0">
                <a:latin typeface="Comic Sans MS" panose="030F0702030302020204" pitchFamily="66" charset="0"/>
              </a:rPr>
              <a:t>Find the radius and </a:t>
            </a:r>
            <a:r>
              <a:rPr lang="en-GB" sz="2400" i="1" dirty="0">
                <a:latin typeface="Comic Sans MS" panose="030F0702030302020204" pitchFamily="66" charset="0"/>
              </a:rPr>
              <a:t>diameter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2018"/>
          <a:stretch/>
        </p:blipFill>
        <p:spPr>
          <a:xfrm>
            <a:off x="6863100" y="1510777"/>
            <a:ext cx="5183587" cy="4442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1" y="582131"/>
            <a:ext cx="4130964" cy="24137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971" y="1329921"/>
            <a:ext cx="146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7731" y="582131"/>
            <a:ext cx="2340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AMBER</a:t>
            </a:r>
            <a:endParaRPr lang="en-US" sz="54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6898"/>
          <a:stretch/>
        </p:blipFill>
        <p:spPr>
          <a:xfrm>
            <a:off x="162855" y="2995862"/>
            <a:ext cx="6647158" cy="34324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86434" y="4668578"/>
            <a:ext cx="2348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GREEN</a:t>
            </a:r>
            <a:endParaRPr lang="en-US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2162" y="-182904"/>
            <a:ext cx="4469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1562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835588"/>
            <a:ext cx="10515600" cy="1325563"/>
          </a:xfrm>
        </p:spPr>
        <p:txBody>
          <a:bodyPr/>
          <a:lstStyle/>
          <a:p>
            <a:r>
              <a:rPr lang="en-GB" dirty="0" smtClean="0"/>
              <a:t>Solve Problems – Area, Radius and Diameter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Unit 9 Objective E &amp; 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Indicators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3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72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Recap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6211" y="1353024"/>
            <a:ext cx="4646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Area of a Circle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13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08978" y="857956"/>
            <a:ext cx="67733" cy="5508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43725" y="647468"/>
            <a:ext cx="1451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0222" y="647468"/>
            <a:ext cx="2268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725" y="1857375"/>
            <a:ext cx="4948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Area of a Circle = 68cm²</a:t>
            </a:r>
          </a:p>
          <a:p>
            <a:r>
              <a:rPr lang="en-GB" sz="3200" dirty="0" smtClean="0"/>
              <a:t>Find the radius and diameter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01575" y="1857375"/>
            <a:ext cx="4948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Area of a Circle = 54cm²</a:t>
            </a:r>
          </a:p>
          <a:p>
            <a:r>
              <a:rPr lang="en-GB" sz="3200" dirty="0" smtClean="0"/>
              <a:t>Find the radius and diameter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245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889" y="-37868"/>
            <a:ext cx="5362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Intelligent Practice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34" y="1738489"/>
            <a:ext cx="9401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Answer the questions on the worksheet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6224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72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Recap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3556" y="1353024"/>
            <a:ext cx="7452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Circumference of a Circle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23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08978" y="857956"/>
            <a:ext cx="67733" cy="5508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43725" y="647468"/>
            <a:ext cx="1451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0222" y="647468"/>
            <a:ext cx="2268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498" y="1983343"/>
            <a:ext cx="52344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Circumference of a Circle = 28cm.</a:t>
            </a:r>
          </a:p>
          <a:p>
            <a:r>
              <a:rPr lang="en-GB" sz="2800" dirty="0" smtClean="0"/>
              <a:t>Find the radius and diameter.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55297" y="1948993"/>
            <a:ext cx="52344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Circumference of a Circle = 55cm.</a:t>
            </a:r>
          </a:p>
          <a:p>
            <a:r>
              <a:rPr lang="en-GB" sz="2800" dirty="0" smtClean="0"/>
              <a:t>Find the radius and diameter.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155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267</Words>
  <Application>Microsoft Office PowerPoint</Application>
  <PresentationFormat>Widescreen</PresentationFormat>
  <Paragraphs>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Gill Sans MT</vt:lpstr>
      <vt:lpstr>Office Theme</vt:lpstr>
      <vt:lpstr>PowerPoint Presentation</vt:lpstr>
      <vt:lpstr>PowerPoint Presentation</vt:lpstr>
      <vt:lpstr>Solve Problems – Area, Radius and Diameter</vt:lpstr>
      <vt:lpstr>Progress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Miss E.Turner</cp:lastModifiedBy>
  <cp:revision>126</cp:revision>
  <dcterms:created xsi:type="dcterms:W3CDTF">2018-09-04T10:33:37Z</dcterms:created>
  <dcterms:modified xsi:type="dcterms:W3CDTF">2020-02-13T10:22:45Z</dcterms:modified>
</cp:coreProperties>
</file>