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0" r:id="rId6"/>
    <p:sldId id="258" r:id="rId7"/>
    <p:sldId id="263" r:id="rId8"/>
    <p:sldId id="259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33" d="100"/>
          <a:sy n="33" d="100"/>
        </p:scale>
        <p:origin x="2364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1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39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99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6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32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91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13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08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57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9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6CF69-3027-4651-8571-A643F0C9E4A7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1F52-D4CE-407C-AD50-3A287D930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3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55599"/>
            <a:ext cx="9144000" cy="2387600"/>
          </a:xfrm>
        </p:spPr>
        <p:txBody>
          <a:bodyPr>
            <a:noAutofit/>
          </a:bodyPr>
          <a:lstStyle/>
          <a:p>
            <a:r>
              <a:rPr lang="en-GB" sz="19900" dirty="0" smtClean="0">
                <a:solidFill>
                  <a:srgbClr val="00B050"/>
                </a:solidFill>
              </a:rPr>
              <a:t>Levers</a:t>
            </a:r>
            <a:endParaRPr lang="en-GB" sz="19900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5123" y="4302918"/>
            <a:ext cx="9144000" cy="1655762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rgbClr val="FF6201"/>
                </a:solidFill>
              </a:rPr>
              <a:t>Sporting examples</a:t>
            </a:r>
            <a:endParaRPr lang="en-GB" sz="4800" dirty="0">
              <a:solidFill>
                <a:srgbClr val="FF6201"/>
              </a:solidFill>
            </a:endParaRPr>
          </a:p>
        </p:txBody>
      </p:sp>
      <p:pic>
        <p:nvPicPr>
          <p:cNvPr id="5122" name="Picture 2" descr="30 Friday Work Memes - &quot;Congrats, you finished a ton of work so you can work some more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49" y="2743199"/>
            <a:ext cx="5959079" cy="39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6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1" t="12122" r="48141" b="18322"/>
          <a:stretch/>
        </p:blipFill>
        <p:spPr>
          <a:xfrm>
            <a:off x="0" y="365125"/>
            <a:ext cx="11843655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1" t="12122" r="48141" b="18322"/>
          <a:stretch/>
        </p:blipFill>
        <p:spPr>
          <a:xfrm>
            <a:off x="0" y="365125"/>
            <a:ext cx="11843655" cy="6176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775" t="28754" r="66697" b="59451"/>
          <a:stretch/>
        </p:blipFill>
        <p:spPr>
          <a:xfrm>
            <a:off x="2687434" y="1139620"/>
            <a:ext cx="8196875" cy="1372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66" t="41737" r="89338" b="44570"/>
          <a:stretch/>
        </p:blipFill>
        <p:spPr>
          <a:xfrm>
            <a:off x="1699292" y="2952120"/>
            <a:ext cx="1663340" cy="13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 descr="Image titled Kick a Soccer Ball Hard Step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01" y="287697"/>
            <a:ext cx="8678197" cy="6508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575" y="7937"/>
            <a:ext cx="59974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3rd Degree lever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41" b="38875" l="17523" r="21876"/>
                    </a14:imgEffect>
                  </a14:imgLayer>
                </a14:imgProps>
              </a:ext>
            </a:extLst>
          </a:blip>
          <a:srcRect l="16979" t="28149" r="77580" b="59933"/>
          <a:stretch/>
        </p:blipFill>
        <p:spPr>
          <a:xfrm rot="11915932">
            <a:off x="4822739" y="904847"/>
            <a:ext cx="873094" cy="2544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06" b="54061" l="4906" r="10022"/>
                    </a14:imgEffect>
                  </a14:imgLayer>
                </a14:imgProps>
              </a:ext>
            </a:extLst>
          </a:blip>
          <a:srcRect l="4266" t="41737" r="89338" b="44570"/>
          <a:stretch/>
        </p:blipFill>
        <p:spPr>
          <a:xfrm>
            <a:off x="4778477" y="3226258"/>
            <a:ext cx="961619" cy="775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32" b="40625" l="26213" r="32831"/>
                    </a14:imgEffect>
                  </a14:imgLayer>
                </a14:imgProps>
              </a:ext>
            </a:extLst>
          </a:blip>
          <a:srcRect l="26509" t="27772" r="66697" b="59451"/>
          <a:stretch/>
        </p:blipFill>
        <p:spPr>
          <a:xfrm>
            <a:off x="1550906" y="2468276"/>
            <a:ext cx="1617939" cy="11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39" t="15255" r="67437" b="38082"/>
          <a:stretch/>
        </p:blipFill>
        <p:spPr>
          <a:xfrm>
            <a:off x="218767" y="365125"/>
            <a:ext cx="9571841" cy="61536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0398" y="104576"/>
            <a:ext cx="70085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r>
              <a:rPr lang="en-US" sz="8000" b="1" cap="none" spc="0" baseline="30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</a:t>
            </a:r>
            <a:r>
              <a:rPr lang="en-US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Degree Lever</a:t>
            </a:r>
            <a:endParaRPr lang="en-US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64" t="8796" r="47913" b="18322"/>
          <a:stretch/>
        </p:blipFill>
        <p:spPr>
          <a:xfrm>
            <a:off x="507187" y="262860"/>
            <a:ext cx="11321019" cy="61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2" t="7284" r="47685" b="18321"/>
          <a:stretch/>
        </p:blipFill>
        <p:spPr>
          <a:xfrm>
            <a:off x="419100" y="365125"/>
            <a:ext cx="11353800" cy="62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787" t="24813" r="47002" b="19531"/>
          <a:stretch/>
        </p:blipFill>
        <p:spPr>
          <a:xfrm>
            <a:off x="1775951" y="0"/>
            <a:ext cx="8640097" cy="66531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3414" y="5515243"/>
            <a:ext cx="70085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  <a:r>
              <a:rPr lang="en-US" sz="8000" b="1" cap="none" spc="0" baseline="3000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</a:t>
            </a:r>
            <a:r>
              <a:rPr lang="en-US" sz="8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Degree Lever</a:t>
            </a:r>
            <a:endParaRPr lang="en-US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23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90" t="22707" r="69544" b="26184"/>
          <a:stretch/>
        </p:blipFill>
        <p:spPr>
          <a:xfrm>
            <a:off x="0" y="0"/>
            <a:ext cx="7079226" cy="67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473908"/>
            <a:ext cx="5858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r>
              <a:rPr lang="en-US" sz="6600" b="1" baseline="300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nd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Degree lever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64" t="57933" r="86855" b="18322"/>
          <a:stretch/>
        </p:blipFill>
        <p:spPr>
          <a:xfrm>
            <a:off x="9025360" y="4710172"/>
            <a:ext cx="2560478" cy="20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s://maltapersonaltraining.com/wp-content/uploads/2014/06/Press-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7"/>
          <a:stretch/>
        </p:blipFill>
        <p:spPr bwMode="auto">
          <a:xfrm>
            <a:off x="0" y="1213778"/>
            <a:ext cx="11834594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8422" y="3572284"/>
            <a:ext cx="2964426" cy="2330245"/>
            <a:chOff x="-6164826" y="2861187"/>
            <a:chExt cx="2964426" cy="2330245"/>
          </a:xfrm>
        </p:grpSpPr>
        <p:sp>
          <p:nvSpPr>
            <p:cNvPr id="5" name="Isosceles Triangle 4"/>
            <p:cNvSpPr/>
            <p:nvPr/>
          </p:nvSpPr>
          <p:spPr>
            <a:xfrm>
              <a:off x="-6164826" y="2861187"/>
              <a:ext cx="2300749" cy="2330245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5737123" y="4277033"/>
              <a:ext cx="2536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chemeClr val="bg1"/>
                  </a:solidFill>
                </a:rPr>
                <a:t>Fulcrum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580670" y="3411652"/>
            <a:ext cx="2536723" cy="2105435"/>
            <a:chOff x="-2692066" y="5653203"/>
            <a:chExt cx="2536723" cy="2105435"/>
          </a:xfrm>
        </p:grpSpPr>
        <p:sp>
          <p:nvSpPr>
            <p:cNvPr id="6" name="Down Arrow 5"/>
            <p:cNvSpPr/>
            <p:nvPr/>
          </p:nvSpPr>
          <p:spPr>
            <a:xfrm rot="10800000">
              <a:off x="-2485588" y="5653203"/>
              <a:ext cx="2123768" cy="210543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692066" y="6242845"/>
              <a:ext cx="2536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chemeClr val="bg1"/>
                  </a:solidFill>
                </a:rPr>
                <a:t>Effort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17297" y="476577"/>
            <a:ext cx="2536723" cy="2153264"/>
            <a:chOff x="4955458" y="5515897"/>
            <a:chExt cx="2536723" cy="2153264"/>
          </a:xfrm>
        </p:grpSpPr>
        <p:sp>
          <p:nvSpPr>
            <p:cNvPr id="4" name="Rectangle 3"/>
            <p:cNvSpPr/>
            <p:nvPr/>
          </p:nvSpPr>
          <p:spPr>
            <a:xfrm>
              <a:off x="4955458" y="5515897"/>
              <a:ext cx="2359742" cy="215326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5458" y="6410934"/>
              <a:ext cx="2536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chemeClr val="bg1"/>
                  </a:solidFill>
                </a:rPr>
                <a:t>Load</a:t>
              </a:r>
              <a:endParaRPr lang="en-GB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36592"/>
            <a:ext cx="5858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r>
              <a:rPr lang="en-US" sz="6600" b="1" baseline="300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nd</a:t>
            </a:r>
            <a:r>
              <a:rPr lang="en-US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Degree lever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55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620" t="17565" r="68634" b="43120"/>
          <a:stretch/>
        </p:blipFill>
        <p:spPr>
          <a:xfrm>
            <a:off x="838200" y="166712"/>
            <a:ext cx="9831045" cy="669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0112" y="365125"/>
            <a:ext cx="59974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3rd Degree lever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7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9" t="11190" r="50361" b="18649"/>
          <a:stretch/>
        </p:blipFill>
        <p:spPr>
          <a:xfrm>
            <a:off x="265470" y="412955"/>
            <a:ext cx="11090787" cy="61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70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24</Words>
  <Application>Microsoft Office PowerPoint</Application>
  <PresentationFormat>Widescreen</PresentationFormat>
  <Paragraphs>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Levers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Moody</dc:creator>
  <cp:lastModifiedBy>Richard Moody</cp:lastModifiedBy>
  <cp:revision>4</cp:revision>
  <dcterms:created xsi:type="dcterms:W3CDTF">2019-05-13T10:46:47Z</dcterms:created>
  <dcterms:modified xsi:type="dcterms:W3CDTF">2019-05-13T11:08:27Z</dcterms:modified>
</cp:coreProperties>
</file>