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43" r:id="rId4"/>
    <p:sldId id="337" r:id="rId5"/>
    <p:sldId id="342" r:id="rId6"/>
    <p:sldId id="338" r:id="rId7"/>
    <p:sldId id="339" r:id="rId8"/>
    <p:sldId id="340" r:id="rId9"/>
    <p:sldId id="341" r:id="rId10"/>
    <p:sldId id="25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9" autoAdjust="0"/>
    <p:restoredTop sz="94660"/>
  </p:normalViewPr>
  <p:slideViewPr>
    <p:cSldViewPr snapToGrid="0">
      <p:cViewPr varScale="1">
        <p:scale>
          <a:sx n="61" d="100"/>
          <a:sy n="61" d="100"/>
        </p:scale>
        <p:origin x="72"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13AE6-4775-403D-8FF0-96D02428A1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C7E3DB8-04DB-4D17-A2E1-1871A3310D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F6E635B-AC2C-4E9F-B4A7-1E533D9F7BA1}"/>
              </a:ext>
            </a:extLst>
          </p:cNvPr>
          <p:cNvSpPr>
            <a:spLocks noGrp="1"/>
          </p:cNvSpPr>
          <p:nvPr>
            <p:ph type="dt" sz="half" idx="10"/>
          </p:nvPr>
        </p:nvSpPr>
        <p:spPr/>
        <p:txBody>
          <a:bodyPr/>
          <a:lstStyle/>
          <a:p>
            <a:fld id="{1E8BF4FB-BE84-464D-A145-E6A926E0CC14}" type="datetimeFigureOut">
              <a:rPr lang="en-GB" smtClean="0"/>
              <a:t>29/03/2021</a:t>
            </a:fld>
            <a:endParaRPr lang="en-GB"/>
          </a:p>
        </p:txBody>
      </p:sp>
      <p:sp>
        <p:nvSpPr>
          <p:cNvPr id="5" name="Footer Placeholder 4">
            <a:extLst>
              <a:ext uri="{FF2B5EF4-FFF2-40B4-BE49-F238E27FC236}">
                <a16:creationId xmlns:a16="http://schemas.microsoft.com/office/drawing/2014/main" id="{42A464EB-8105-4BE9-A9DA-F913866D70E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30BE227-44E7-41AC-9B1F-7BD42BDCD8DF}"/>
              </a:ext>
            </a:extLst>
          </p:cNvPr>
          <p:cNvSpPr>
            <a:spLocks noGrp="1"/>
          </p:cNvSpPr>
          <p:nvPr>
            <p:ph type="sldNum" sz="quarter" idx="12"/>
          </p:nvPr>
        </p:nvSpPr>
        <p:spPr/>
        <p:txBody>
          <a:bodyPr/>
          <a:lstStyle/>
          <a:p>
            <a:fld id="{C1DFACA3-30BE-47DB-AAB1-8E60D7664B53}" type="slidenum">
              <a:rPr lang="en-GB" smtClean="0"/>
              <a:t>‹#›</a:t>
            </a:fld>
            <a:endParaRPr lang="en-GB"/>
          </a:p>
        </p:txBody>
      </p:sp>
    </p:spTree>
    <p:extLst>
      <p:ext uri="{BB962C8B-B14F-4D97-AF65-F5344CB8AC3E}">
        <p14:creationId xmlns:p14="http://schemas.microsoft.com/office/powerpoint/2010/main" val="1662944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16332-1EEE-44E0-A3BA-86BAC9AF4AA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6B3A8E9-6037-4C18-89BD-D5CD405E0CE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1392DB8-7164-41F4-9C0B-1148A11C4BB8}"/>
              </a:ext>
            </a:extLst>
          </p:cNvPr>
          <p:cNvSpPr>
            <a:spLocks noGrp="1"/>
          </p:cNvSpPr>
          <p:nvPr>
            <p:ph type="dt" sz="half" idx="10"/>
          </p:nvPr>
        </p:nvSpPr>
        <p:spPr/>
        <p:txBody>
          <a:bodyPr/>
          <a:lstStyle/>
          <a:p>
            <a:fld id="{1E8BF4FB-BE84-464D-A145-E6A926E0CC14}" type="datetimeFigureOut">
              <a:rPr lang="en-GB" smtClean="0"/>
              <a:t>29/03/2021</a:t>
            </a:fld>
            <a:endParaRPr lang="en-GB"/>
          </a:p>
        </p:txBody>
      </p:sp>
      <p:sp>
        <p:nvSpPr>
          <p:cNvPr id="5" name="Footer Placeholder 4">
            <a:extLst>
              <a:ext uri="{FF2B5EF4-FFF2-40B4-BE49-F238E27FC236}">
                <a16:creationId xmlns:a16="http://schemas.microsoft.com/office/drawing/2014/main" id="{67A024FA-7AD9-4434-BDDF-54FD2814929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4925EE-2D85-46E6-B19D-96EBAB2FC79C}"/>
              </a:ext>
            </a:extLst>
          </p:cNvPr>
          <p:cNvSpPr>
            <a:spLocks noGrp="1"/>
          </p:cNvSpPr>
          <p:nvPr>
            <p:ph type="sldNum" sz="quarter" idx="12"/>
          </p:nvPr>
        </p:nvSpPr>
        <p:spPr/>
        <p:txBody>
          <a:bodyPr/>
          <a:lstStyle/>
          <a:p>
            <a:fld id="{C1DFACA3-30BE-47DB-AAB1-8E60D7664B53}" type="slidenum">
              <a:rPr lang="en-GB" smtClean="0"/>
              <a:t>‹#›</a:t>
            </a:fld>
            <a:endParaRPr lang="en-GB"/>
          </a:p>
        </p:txBody>
      </p:sp>
    </p:spTree>
    <p:extLst>
      <p:ext uri="{BB962C8B-B14F-4D97-AF65-F5344CB8AC3E}">
        <p14:creationId xmlns:p14="http://schemas.microsoft.com/office/powerpoint/2010/main" val="4190368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AFF725-AE6C-4978-9354-08172BD194F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47B3CAC-27FB-4290-9B39-B34110DA96C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39F7A1B-1988-4396-9AA1-9EE057B81CD2}"/>
              </a:ext>
            </a:extLst>
          </p:cNvPr>
          <p:cNvSpPr>
            <a:spLocks noGrp="1"/>
          </p:cNvSpPr>
          <p:nvPr>
            <p:ph type="dt" sz="half" idx="10"/>
          </p:nvPr>
        </p:nvSpPr>
        <p:spPr/>
        <p:txBody>
          <a:bodyPr/>
          <a:lstStyle/>
          <a:p>
            <a:fld id="{1E8BF4FB-BE84-464D-A145-E6A926E0CC14}" type="datetimeFigureOut">
              <a:rPr lang="en-GB" smtClean="0"/>
              <a:t>29/03/2021</a:t>
            </a:fld>
            <a:endParaRPr lang="en-GB"/>
          </a:p>
        </p:txBody>
      </p:sp>
      <p:sp>
        <p:nvSpPr>
          <p:cNvPr id="5" name="Footer Placeholder 4">
            <a:extLst>
              <a:ext uri="{FF2B5EF4-FFF2-40B4-BE49-F238E27FC236}">
                <a16:creationId xmlns:a16="http://schemas.microsoft.com/office/drawing/2014/main" id="{8B892F0D-CA63-4504-AAC8-EF65B8E81A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9D879E-50CB-44D9-B537-05F2BED3BE07}"/>
              </a:ext>
            </a:extLst>
          </p:cNvPr>
          <p:cNvSpPr>
            <a:spLocks noGrp="1"/>
          </p:cNvSpPr>
          <p:nvPr>
            <p:ph type="sldNum" sz="quarter" idx="12"/>
          </p:nvPr>
        </p:nvSpPr>
        <p:spPr/>
        <p:txBody>
          <a:bodyPr/>
          <a:lstStyle/>
          <a:p>
            <a:fld id="{C1DFACA3-30BE-47DB-AAB1-8E60D7664B53}" type="slidenum">
              <a:rPr lang="en-GB" smtClean="0"/>
              <a:t>‹#›</a:t>
            </a:fld>
            <a:endParaRPr lang="en-GB"/>
          </a:p>
        </p:txBody>
      </p:sp>
    </p:spTree>
    <p:extLst>
      <p:ext uri="{BB962C8B-B14F-4D97-AF65-F5344CB8AC3E}">
        <p14:creationId xmlns:p14="http://schemas.microsoft.com/office/powerpoint/2010/main" val="3096096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0132B-3E06-409F-8108-3292A6C7072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B3A8473-20FC-4B68-A89B-0F7B50A01F2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32E604-75AF-43D8-9B77-DEE6DB57CC91}"/>
              </a:ext>
            </a:extLst>
          </p:cNvPr>
          <p:cNvSpPr>
            <a:spLocks noGrp="1"/>
          </p:cNvSpPr>
          <p:nvPr>
            <p:ph type="dt" sz="half" idx="10"/>
          </p:nvPr>
        </p:nvSpPr>
        <p:spPr/>
        <p:txBody>
          <a:bodyPr/>
          <a:lstStyle/>
          <a:p>
            <a:fld id="{1E8BF4FB-BE84-464D-A145-E6A926E0CC14}" type="datetimeFigureOut">
              <a:rPr lang="en-GB" smtClean="0"/>
              <a:t>29/03/2021</a:t>
            </a:fld>
            <a:endParaRPr lang="en-GB"/>
          </a:p>
        </p:txBody>
      </p:sp>
      <p:sp>
        <p:nvSpPr>
          <p:cNvPr id="5" name="Footer Placeholder 4">
            <a:extLst>
              <a:ext uri="{FF2B5EF4-FFF2-40B4-BE49-F238E27FC236}">
                <a16:creationId xmlns:a16="http://schemas.microsoft.com/office/drawing/2014/main" id="{4664258B-613C-4D04-93CA-A9237779D94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10579C-6EB6-41C4-80A9-0752BD84C238}"/>
              </a:ext>
            </a:extLst>
          </p:cNvPr>
          <p:cNvSpPr>
            <a:spLocks noGrp="1"/>
          </p:cNvSpPr>
          <p:nvPr>
            <p:ph type="sldNum" sz="quarter" idx="12"/>
          </p:nvPr>
        </p:nvSpPr>
        <p:spPr/>
        <p:txBody>
          <a:bodyPr/>
          <a:lstStyle/>
          <a:p>
            <a:fld id="{C1DFACA3-30BE-47DB-AAB1-8E60D7664B53}" type="slidenum">
              <a:rPr lang="en-GB" smtClean="0"/>
              <a:t>‹#›</a:t>
            </a:fld>
            <a:endParaRPr lang="en-GB"/>
          </a:p>
        </p:txBody>
      </p:sp>
    </p:spTree>
    <p:extLst>
      <p:ext uri="{BB962C8B-B14F-4D97-AF65-F5344CB8AC3E}">
        <p14:creationId xmlns:p14="http://schemas.microsoft.com/office/powerpoint/2010/main" val="2978956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ECE7F-B26D-477C-B770-827471BAAF7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A3B67D9-CFED-40B3-A31A-500458A91D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79C7C71-29E5-4D05-9F74-BC6699098A89}"/>
              </a:ext>
            </a:extLst>
          </p:cNvPr>
          <p:cNvSpPr>
            <a:spLocks noGrp="1"/>
          </p:cNvSpPr>
          <p:nvPr>
            <p:ph type="dt" sz="half" idx="10"/>
          </p:nvPr>
        </p:nvSpPr>
        <p:spPr/>
        <p:txBody>
          <a:bodyPr/>
          <a:lstStyle/>
          <a:p>
            <a:fld id="{1E8BF4FB-BE84-464D-A145-E6A926E0CC14}" type="datetimeFigureOut">
              <a:rPr lang="en-GB" smtClean="0"/>
              <a:t>29/03/2021</a:t>
            </a:fld>
            <a:endParaRPr lang="en-GB"/>
          </a:p>
        </p:txBody>
      </p:sp>
      <p:sp>
        <p:nvSpPr>
          <p:cNvPr id="5" name="Footer Placeholder 4">
            <a:extLst>
              <a:ext uri="{FF2B5EF4-FFF2-40B4-BE49-F238E27FC236}">
                <a16:creationId xmlns:a16="http://schemas.microsoft.com/office/drawing/2014/main" id="{5AF05A51-9ECF-4F4F-9BA8-37574FC59A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2BFAFAA-5889-4544-B0A7-25689C70ABE2}"/>
              </a:ext>
            </a:extLst>
          </p:cNvPr>
          <p:cNvSpPr>
            <a:spLocks noGrp="1"/>
          </p:cNvSpPr>
          <p:nvPr>
            <p:ph type="sldNum" sz="quarter" idx="12"/>
          </p:nvPr>
        </p:nvSpPr>
        <p:spPr/>
        <p:txBody>
          <a:bodyPr/>
          <a:lstStyle/>
          <a:p>
            <a:fld id="{C1DFACA3-30BE-47DB-AAB1-8E60D7664B53}" type="slidenum">
              <a:rPr lang="en-GB" smtClean="0"/>
              <a:t>‹#›</a:t>
            </a:fld>
            <a:endParaRPr lang="en-GB"/>
          </a:p>
        </p:txBody>
      </p:sp>
    </p:spTree>
    <p:extLst>
      <p:ext uri="{BB962C8B-B14F-4D97-AF65-F5344CB8AC3E}">
        <p14:creationId xmlns:p14="http://schemas.microsoft.com/office/powerpoint/2010/main" val="230958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96299-DA32-4AA2-87D5-43E26996E1F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81A9CEF-81DE-4FFA-9CEF-701C75D8227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0639569-FB43-4745-A890-5A1A497E3A4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D056285-742F-4EE9-98B6-CBF058705678}"/>
              </a:ext>
            </a:extLst>
          </p:cNvPr>
          <p:cNvSpPr>
            <a:spLocks noGrp="1"/>
          </p:cNvSpPr>
          <p:nvPr>
            <p:ph type="dt" sz="half" idx="10"/>
          </p:nvPr>
        </p:nvSpPr>
        <p:spPr/>
        <p:txBody>
          <a:bodyPr/>
          <a:lstStyle/>
          <a:p>
            <a:fld id="{1E8BF4FB-BE84-464D-A145-E6A926E0CC14}" type="datetimeFigureOut">
              <a:rPr lang="en-GB" smtClean="0"/>
              <a:t>29/03/2021</a:t>
            </a:fld>
            <a:endParaRPr lang="en-GB"/>
          </a:p>
        </p:txBody>
      </p:sp>
      <p:sp>
        <p:nvSpPr>
          <p:cNvPr id="6" name="Footer Placeholder 5">
            <a:extLst>
              <a:ext uri="{FF2B5EF4-FFF2-40B4-BE49-F238E27FC236}">
                <a16:creationId xmlns:a16="http://schemas.microsoft.com/office/drawing/2014/main" id="{C55871F5-783A-4D3B-B947-63B7B8F4372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D202F0A-0586-4DFC-8186-597A4DA3A750}"/>
              </a:ext>
            </a:extLst>
          </p:cNvPr>
          <p:cNvSpPr>
            <a:spLocks noGrp="1"/>
          </p:cNvSpPr>
          <p:nvPr>
            <p:ph type="sldNum" sz="quarter" idx="12"/>
          </p:nvPr>
        </p:nvSpPr>
        <p:spPr/>
        <p:txBody>
          <a:bodyPr/>
          <a:lstStyle/>
          <a:p>
            <a:fld id="{C1DFACA3-30BE-47DB-AAB1-8E60D7664B53}" type="slidenum">
              <a:rPr lang="en-GB" smtClean="0"/>
              <a:t>‹#›</a:t>
            </a:fld>
            <a:endParaRPr lang="en-GB"/>
          </a:p>
        </p:txBody>
      </p:sp>
    </p:spTree>
    <p:extLst>
      <p:ext uri="{BB962C8B-B14F-4D97-AF65-F5344CB8AC3E}">
        <p14:creationId xmlns:p14="http://schemas.microsoft.com/office/powerpoint/2010/main" val="1530743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6F947-91FA-4EBF-B373-89A8A503790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A17C392-C679-4DC6-963A-B29EC264BC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303E8B5-6563-401A-905C-7A37DD39D9B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43B16A7-FD99-4285-B4A0-92FF8BA0A4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0F4B08A-5064-4D27-B306-4028F2D064F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E1EA06C-F4DD-4197-8D96-8DD697A3922E}"/>
              </a:ext>
            </a:extLst>
          </p:cNvPr>
          <p:cNvSpPr>
            <a:spLocks noGrp="1"/>
          </p:cNvSpPr>
          <p:nvPr>
            <p:ph type="dt" sz="half" idx="10"/>
          </p:nvPr>
        </p:nvSpPr>
        <p:spPr/>
        <p:txBody>
          <a:bodyPr/>
          <a:lstStyle/>
          <a:p>
            <a:fld id="{1E8BF4FB-BE84-464D-A145-E6A926E0CC14}" type="datetimeFigureOut">
              <a:rPr lang="en-GB" smtClean="0"/>
              <a:t>29/03/2021</a:t>
            </a:fld>
            <a:endParaRPr lang="en-GB"/>
          </a:p>
        </p:txBody>
      </p:sp>
      <p:sp>
        <p:nvSpPr>
          <p:cNvPr id="8" name="Footer Placeholder 7">
            <a:extLst>
              <a:ext uri="{FF2B5EF4-FFF2-40B4-BE49-F238E27FC236}">
                <a16:creationId xmlns:a16="http://schemas.microsoft.com/office/drawing/2014/main" id="{CF65C297-CEDE-4C33-8062-F5E52966732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A8BC217-F0FA-406B-B2FF-56AB2A7B91F7}"/>
              </a:ext>
            </a:extLst>
          </p:cNvPr>
          <p:cNvSpPr>
            <a:spLocks noGrp="1"/>
          </p:cNvSpPr>
          <p:nvPr>
            <p:ph type="sldNum" sz="quarter" idx="12"/>
          </p:nvPr>
        </p:nvSpPr>
        <p:spPr/>
        <p:txBody>
          <a:bodyPr/>
          <a:lstStyle/>
          <a:p>
            <a:fld id="{C1DFACA3-30BE-47DB-AAB1-8E60D7664B53}" type="slidenum">
              <a:rPr lang="en-GB" smtClean="0"/>
              <a:t>‹#›</a:t>
            </a:fld>
            <a:endParaRPr lang="en-GB"/>
          </a:p>
        </p:txBody>
      </p:sp>
    </p:spTree>
    <p:extLst>
      <p:ext uri="{BB962C8B-B14F-4D97-AF65-F5344CB8AC3E}">
        <p14:creationId xmlns:p14="http://schemas.microsoft.com/office/powerpoint/2010/main" val="1918901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2C167-6D7C-45A1-959A-F8AB41D8D7F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9110764-FA59-43F0-93B1-255F70DB11A3}"/>
              </a:ext>
            </a:extLst>
          </p:cNvPr>
          <p:cNvSpPr>
            <a:spLocks noGrp="1"/>
          </p:cNvSpPr>
          <p:nvPr>
            <p:ph type="dt" sz="half" idx="10"/>
          </p:nvPr>
        </p:nvSpPr>
        <p:spPr/>
        <p:txBody>
          <a:bodyPr/>
          <a:lstStyle/>
          <a:p>
            <a:fld id="{1E8BF4FB-BE84-464D-A145-E6A926E0CC14}" type="datetimeFigureOut">
              <a:rPr lang="en-GB" smtClean="0"/>
              <a:t>29/03/2021</a:t>
            </a:fld>
            <a:endParaRPr lang="en-GB"/>
          </a:p>
        </p:txBody>
      </p:sp>
      <p:sp>
        <p:nvSpPr>
          <p:cNvPr id="4" name="Footer Placeholder 3">
            <a:extLst>
              <a:ext uri="{FF2B5EF4-FFF2-40B4-BE49-F238E27FC236}">
                <a16:creationId xmlns:a16="http://schemas.microsoft.com/office/drawing/2014/main" id="{5BE2A3A7-50EA-490D-86DD-C63CB033F37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6CD62AD-29C3-44F7-811A-BDB72C958C89}"/>
              </a:ext>
            </a:extLst>
          </p:cNvPr>
          <p:cNvSpPr>
            <a:spLocks noGrp="1"/>
          </p:cNvSpPr>
          <p:nvPr>
            <p:ph type="sldNum" sz="quarter" idx="12"/>
          </p:nvPr>
        </p:nvSpPr>
        <p:spPr/>
        <p:txBody>
          <a:bodyPr/>
          <a:lstStyle/>
          <a:p>
            <a:fld id="{C1DFACA3-30BE-47DB-AAB1-8E60D7664B53}" type="slidenum">
              <a:rPr lang="en-GB" smtClean="0"/>
              <a:t>‹#›</a:t>
            </a:fld>
            <a:endParaRPr lang="en-GB"/>
          </a:p>
        </p:txBody>
      </p:sp>
    </p:spTree>
    <p:extLst>
      <p:ext uri="{BB962C8B-B14F-4D97-AF65-F5344CB8AC3E}">
        <p14:creationId xmlns:p14="http://schemas.microsoft.com/office/powerpoint/2010/main" val="1345334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992548-ED6D-46DD-BDE0-A1F9994CD681}"/>
              </a:ext>
            </a:extLst>
          </p:cNvPr>
          <p:cNvSpPr>
            <a:spLocks noGrp="1"/>
          </p:cNvSpPr>
          <p:nvPr>
            <p:ph type="dt" sz="half" idx="10"/>
          </p:nvPr>
        </p:nvSpPr>
        <p:spPr/>
        <p:txBody>
          <a:bodyPr/>
          <a:lstStyle/>
          <a:p>
            <a:fld id="{1E8BF4FB-BE84-464D-A145-E6A926E0CC14}" type="datetimeFigureOut">
              <a:rPr lang="en-GB" smtClean="0"/>
              <a:t>29/03/2021</a:t>
            </a:fld>
            <a:endParaRPr lang="en-GB"/>
          </a:p>
        </p:txBody>
      </p:sp>
      <p:sp>
        <p:nvSpPr>
          <p:cNvPr id="3" name="Footer Placeholder 2">
            <a:extLst>
              <a:ext uri="{FF2B5EF4-FFF2-40B4-BE49-F238E27FC236}">
                <a16:creationId xmlns:a16="http://schemas.microsoft.com/office/drawing/2014/main" id="{CAE8BEF9-5132-4913-827C-8431A76FAAE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763272B-9AF1-43E4-A900-C9DAA47CBFC4}"/>
              </a:ext>
            </a:extLst>
          </p:cNvPr>
          <p:cNvSpPr>
            <a:spLocks noGrp="1"/>
          </p:cNvSpPr>
          <p:nvPr>
            <p:ph type="sldNum" sz="quarter" idx="12"/>
          </p:nvPr>
        </p:nvSpPr>
        <p:spPr/>
        <p:txBody>
          <a:bodyPr/>
          <a:lstStyle/>
          <a:p>
            <a:fld id="{C1DFACA3-30BE-47DB-AAB1-8E60D7664B53}" type="slidenum">
              <a:rPr lang="en-GB" smtClean="0"/>
              <a:t>‹#›</a:t>
            </a:fld>
            <a:endParaRPr lang="en-GB"/>
          </a:p>
        </p:txBody>
      </p:sp>
    </p:spTree>
    <p:extLst>
      <p:ext uri="{BB962C8B-B14F-4D97-AF65-F5344CB8AC3E}">
        <p14:creationId xmlns:p14="http://schemas.microsoft.com/office/powerpoint/2010/main" val="2041584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DB5F7-145D-4F68-9485-1CA8817FAA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88BF83C-92FB-4805-9C75-6DCF320BC5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65CE39A-6580-40DF-9C6C-6358E4DE7F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5C102AD-B028-46EA-B4BA-B93D9616223D}"/>
              </a:ext>
            </a:extLst>
          </p:cNvPr>
          <p:cNvSpPr>
            <a:spLocks noGrp="1"/>
          </p:cNvSpPr>
          <p:nvPr>
            <p:ph type="dt" sz="half" idx="10"/>
          </p:nvPr>
        </p:nvSpPr>
        <p:spPr/>
        <p:txBody>
          <a:bodyPr/>
          <a:lstStyle/>
          <a:p>
            <a:fld id="{1E8BF4FB-BE84-464D-A145-E6A926E0CC14}" type="datetimeFigureOut">
              <a:rPr lang="en-GB" smtClean="0"/>
              <a:t>29/03/2021</a:t>
            </a:fld>
            <a:endParaRPr lang="en-GB"/>
          </a:p>
        </p:txBody>
      </p:sp>
      <p:sp>
        <p:nvSpPr>
          <p:cNvPr id="6" name="Footer Placeholder 5">
            <a:extLst>
              <a:ext uri="{FF2B5EF4-FFF2-40B4-BE49-F238E27FC236}">
                <a16:creationId xmlns:a16="http://schemas.microsoft.com/office/drawing/2014/main" id="{30923694-B6C4-4321-BDAC-449AFCA2AE3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F50B5D1-2F8C-4492-8F0F-7C61807D2388}"/>
              </a:ext>
            </a:extLst>
          </p:cNvPr>
          <p:cNvSpPr>
            <a:spLocks noGrp="1"/>
          </p:cNvSpPr>
          <p:nvPr>
            <p:ph type="sldNum" sz="quarter" idx="12"/>
          </p:nvPr>
        </p:nvSpPr>
        <p:spPr/>
        <p:txBody>
          <a:bodyPr/>
          <a:lstStyle/>
          <a:p>
            <a:fld id="{C1DFACA3-30BE-47DB-AAB1-8E60D7664B53}" type="slidenum">
              <a:rPr lang="en-GB" smtClean="0"/>
              <a:t>‹#›</a:t>
            </a:fld>
            <a:endParaRPr lang="en-GB"/>
          </a:p>
        </p:txBody>
      </p:sp>
    </p:spTree>
    <p:extLst>
      <p:ext uri="{BB962C8B-B14F-4D97-AF65-F5344CB8AC3E}">
        <p14:creationId xmlns:p14="http://schemas.microsoft.com/office/powerpoint/2010/main" val="3293282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A0647-3E7A-4B37-9064-6FC2418F09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79BF31D-EABB-425F-B3E2-B622D63E47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278F339-0313-4D3F-BCC7-4C5300A69C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EE5E0FC-53ED-4E2E-832D-BD847178CB7B}"/>
              </a:ext>
            </a:extLst>
          </p:cNvPr>
          <p:cNvSpPr>
            <a:spLocks noGrp="1"/>
          </p:cNvSpPr>
          <p:nvPr>
            <p:ph type="dt" sz="half" idx="10"/>
          </p:nvPr>
        </p:nvSpPr>
        <p:spPr/>
        <p:txBody>
          <a:bodyPr/>
          <a:lstStyle/>
          <a:p>
            <a:fld id="{1E8BF4FB-BE84-464D-A145-E6A926E0CC14}" type="datetimeFigureOut">
              <a:rPr lang="en-GB" smtClean="0"/>
              <a:t>29/03/2021</a:t>
            </a:fld>
            <a:endParaRPr lang="en-GB"/>
          </a:p>
        </p:txBody>
      </p:sp>
      <p:sp>
        <p:nvSpPr>
          <p:cNvPr id="6" name="Footer Placeholder 5">
            <a:extLst>
              <a:ext uri="{FF2B5EF4-FFF2-40B4-BE49-F238E27FC236}">
                <a16:creationId xmlns:a16="http://schemas.microsoft.com/office/drawing/2014/main" id="{B7951615-5182-4481-BD8C-22B7FEE7B02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4BC9E94-0875-4B44-85F9-78FC8AECEB9B}"/>
              </a:ext>
            </a:extLst>
          </p:cNvPr>
          <p:cNvSpPr>
            <a:spLocks noGrp="1"/>
          </p:cNvSpPr>
          <p:nvPr>
            <p:ph type="sldNum" sz="quarter" idx="12"/>
          </p:nvPr>
        </p:nvSpPr>
        <p:spPr/>
        <p:txBody>
          <a:bodyPr/>
          <a:lstStyle/>
          <a:p>
            <a:fld id="{C1DFACA3-30BE-47DB-AAB1-8E60D7664B53}" type="slidenum">
              <a:rPr lang="en-GB" smtClean="0"/>
              <a:t>‹#›</a:t>
            </a:fld>
            <a:endParaRPr lang="en-GB"/>
          </a:p>
        </p:txBody>
      </p:sp>
    </p:spTree>
    <p:extLst>
      <p:ext uri="{BB962C8B-B14F-4D97-AF65-F5344CB8AC3E}">
        <p14:creationId xmlns:p14="http://schemas.microsoft.com/office/powerpoint/2010/main" val="3182142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795A24-7D2B-4B56-8DEF-A5AF0414F9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80200BA-3B79-4DA2-B493-DD925005E9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C8298CB-A94F-4425-920D-39AFC3151F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8BF4FB-BE84-464D-A145-E6A926E0CC14}" type="datetimeFigureOut">
              <a:rPr lang="en-GB" smtClean="0"/>
              <a:t>29/03/2021</a:t>
            </a:fld>
            <a:endParaRPr lang="en-GB"/>
          </a:p>
        </p:txBody>
      </p:sp>
      <p:sp>
        <p:nvSpPr>
          <p:cNvPr id="5" name="Footer Placeholder 4">
            <a:extLst>
              <a:ext uri="{FF2B5EF4-FFF2-40B4-BE49-F238E27FC236}">
                <a16:creationId xmlns:a16="http://schemas.microsoft.com/office/drawing/2014/main" id="{E3188B6E-FE7D-4B06-97F7-91577FDDE7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DF1E09D-AEFD-434B-8596-30E23123EC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DFACA3-30BE-47DB-AAB1-8E60D7664B53}" type="slidenum">
              <a:rPr lang="en-GB" smtClean="0"/>
              <a:t>‹#›</a:t>
            </a:fld>
            <a:endParaRPr lang="en-GB"/>
          </a:p>
        </p:txBody>
      </p:sp>
    </p:spTree>
    <p:extLst>
      <p:ext uri="{BB962C8B-B14F-4D97-AF65-F5344CB8AC3E}">
        <p14:creationId xmlns:p14="http://schemas.microsoft.com/office/powerpoint/2010/main" val="41137767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7.jpeg"/><Relationship Id="rId4" Type="http://schemas.openxmlformats.org/officeDocument/2006/relationships/image" Target="../media/image6.jp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7.jpeg"/><Relationship Id="rId4" Type="http://schemas.openxmlformats.org/officeDocument/2006/relationships/image" Target="../media/image6.jp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7.jpeg"/><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A2F165E-BB94-445D-A4EA-CD08D4F4BE30}"/>
              </a:ext>
            </a:extLst>
          </p:cNvPr>
          <p:cNvSpPr txBox="1"/>
          <p:nvPr/>
        </p:nvSpPr>
        <p:spPr>
          <a:xfrm>
            <a:off x="756745" y="441434"/>
            <a:ext cx="8607972" cy="1446550"/>
          </a:xfrm>
          <a:prstGeom prst="rect">
            <a:avLst/>
          </a:prstGeom>
          <a:noFill/>
        </p:spPr>
        <p:txBody>
          <a:bodyPr wrap="square" rtlCol="0">
            <a:spAutoFit/>
          </a:bodyPr>
          <a:lstStyle/>
          <a:p>
            <a:r>
              <a:rPr lang="en-GB" sz="8800" b="1" dirty="0">
                <a:solidFill>
                  <a:srgbClr val="FF0000"/>
                </a:solidFill>
              </a:rPr>
              <a:t>Year 9 Arts Award</a:t>
            </a:r>
          </a:p>
        </p:txBody>
      </p:sp>
      <p:pic>
        <p:nvPicPr>
          <p:cNvPr id="1026" name="Picture 2" descr="Brand and logos - Arts Award">
            <a:extLst>
              <a:ext uri="{FF2B5EF4-FFF2-40B4-BE49-F238E27FC236}">
                <a16:creationId xmlns:a16="http://schemas.microsoft.com/office/drawing/2014/main" id="{065583BC-881E-40F4-8A5A-F2D982719E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9069" y="2376715"/>
            <a:ext cx="8143324" cy="335488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The Link Academy | Dudley CI">
            <a:extLst>
              <a:ext uri="{FF2B5EF4-FFF2-40B4-BE49-F238E27FC236}">
                <a16:creationId xmlns:a16="http://schemas.microsoft.com/office/drawing/2014/main" id="{A5D16187-B29A-4899-A504-54A054BE159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58375" y="673546"/>
            <a:ext cx="1876425" cy="2428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9234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1865976-EED3-40E5-9A70-AA4B52F3E33E}"/>
              </a:ext>
            </a:extLst>
          </p:cNvPr>
          <p:cNvPicPr>
            <a:picLocks noChangeAspect="1"/>
          </p:cNvPicPr>
          <p:nvPr/>
        </p:nvPicPr>
        <p:blipFill rotWithShape="1">
          <a:blip r:embed="rId2"/>
          <a:srcRect l="11436" t="14023" r="13391" b="7816"/>
          <a:stretch/>
        </p:blipFill>
        <p:spPr>
          <a:xfrm>
            <a:off x="551793" y="748862"/>
            <a:ext cx="5544207" cy="5360276"/>
          </a:xfrm>
          <a:prstGeom prst="rect">
            <a:avLst/>
          </a:prstGeom>
        </p:spPr>
      </p:pic>
      <p:pic>
        <p:nvPicPr>
          <p:cNvPr id="4" name="Picture 3">
            <a:extLst>
              <a:ext uri="{FF2B5EF4-FFF2-40B4-BE49-F238E27FC236}">
                <a16:creationId xmlns:a16="http://schemas.microsoft.com/office/drawing/2014/main" id="{E8637137-864B-41B3-97E5-609AE8AA57D8}"/>
              </a:ext>
            </a:extLst>
          </p:cNvPr>
          <p:cNvPicPr>
            <a:picLocks noChangeAspect="1"/>
          </p:cNvPicPr>
          <p:nvPr/>
        </p:nvPicPr>
        <p:blipFill rotWithShape="1">
          <a:blip r:embed="rId3"/>
          <a:srcRect l="14195" t="13564" r="12874" b="8275"/>
          <a:stretch/>
        </p:blipFill>
        <p:spPr>
          <a:xfrm>
            <a:off x="6258910" y="748862"/>
            <a:ext cx="5544207" cy="5360276"/>
          </a:xfrm>
          <a:prstGeom prst="rect">
            <a:avLst/>
          </a:prstGeom>
        </p:spPr>
      </p:pic>
    </p:spTree>
    <p:extLst>
      <p:ext uri="{BB962C8B-B14F-4D97-AF65-F5344CB8AC3E}">
        <p14:creationId xmlns:p14="http://schemas.microsoft.com/office/powerpoint/2010/main" val="433522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F323F24-CD6F-4EB7-99DB-15F1F5D90969}"/>
              </a:ext>
            </a:extLst>
          </p:cNvPr>
          <p:cNvSpPr txBox="1"/>
          <p:nvPr/>
        </p:nvSpPr>
        <p:spPr>
          <a:xfrm>
            <a:off x="672663" y="520263"/>
            <a:ext cx="5659820" cy="3046988"/>
          </a:xfrm>
          <a:prstGeom prst="rect">
            <a:avLst/>
          </a:prstGeom>
          <a:noFill/>
        </p:spPr>
        <p:txBody>
          <a:bodyPr wrap="square" rtlCol="0">
            <a:spAutoFit/>
          </a:bodyPr>
          <a:lstStyle/>
          <a:p>
            <a:r>
              <a:rPr lang="en-GB" sz="9600" b="1" dirty="0">
                <a:solidFill>
                  <a:srgbClr val="FF0000"/>
                </a:solidFill>
              </a:rPr>
              <a:t>DNA:</a:t>
            </a:r>
          </a:p>
          <a:p>
            <a:endParaRPr lang="en-GB" sz="9600" b="1" dirty="0">
              <a:solidFill>
                <a:srgbClr val="FF0000"/>
              </a:solidFill>
            </a:endParaRPr>
          </a:p>
        </p:txBody>
      </p:sp>
    </p:spTree>
    <p:extLst>
      <p:ext uri="{BB962C8B-B14F-4D97-AF65-F5344CB8AC3E}">
        <p14:creationId xmlns:p14="http://schemas.microsoft.com/office/powerpoint/2010/main" val="1887493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F323F24-CD6F-4EB7-99DB-15F1F5D90969}"/>
              </a:ext>
            </a:extLst>
          </p:cNvPr>
          <p:cNvSpPr txBox="1"/>
          <p:nvPr/>
        </p:nvSpPr>
        <p:spPr>
          <a:xfrm>
            <a:off x="1145629" y="362607"/>
            <a:ext cx="10142482" cy="1569660"/>
          </a:xfrm>
          <a:prstGeom prst="rect">
            <a:avLst/>
          </a:prstGeom>
          <a:noFill/>
        </p:spPr>
        <p:txBody>
          <a:bodyPr wrap="square" rtlCol="0">
            <a:spAutoFit/>
          </a:bodyPr>
          <a:lstStyle/>
          <a:p>
            <a:r>
              <a:rPr lang="en-GB" sz="9600" b="1" u="sng" dirty="0">
                <a:solidFill>
                  <a:srgbClr val="FF0000"/>
                </a:solidFill>
              </a:rPr>
              <a:t>Progress Indicators:</a:t>
            </a:r>
          </a:p>
        </p:txBody>
      </p:sp>
      <p:sp>
        <p:nvSpPr>
          <p:cNvPr id="3" name="TextBox 2">
            <a:extLst>
              <a:ext uri="{FF2B5EF4-FFF2-40B4-BE49-F238E27FC236}">
                <a16:creationId xmlns:a16="http://schemas.microsoft.com/office/drawing/2014/main" id="{E5B844E3-62FF-4ED3-B802-60BCD3F0118E}"/>
              </a:ext>
            </a:extLst>
          </p:cNvPr>
          <p:cNvSpPr txBox="1"/>
          <p:nvPr/>
        </p:nvSpPr>
        <p:spPr>
          <a:xfrm>
            <a:off x="441434" y="2459421"/>
            <a:ext cx="3389587" cy="3970318"/>
          </a:xfrm>
          <a:prstGeom prst="rect">
            <a:avLst/>
          </a:prstGeom>
          <a:solidFill>
            <a:srgbClr val="00B050"/>
          </a:solidFill>
        </p:spPr>
        <p:txBody>
          <a:bodyPr wrap="square" rtlCol="0">
            <a:spAutoFit/>
          </a:bodyPr>
          <a:lstStyle/>
          <a:p>
            <a:r>
              <a:rPr lang="en-GB" sz="3600" b="1" dirty="0">
                <a:solidFill>
                  <a:srgbClr val="002060"/>
                </a:solidFill>
              </a:rPr>
              <a:t>GOOD: </a:t>
            </a:r>
          </a:p>
          <a:p>
            <a:r>
              <a:rPr lang="en-GB" sz="3600" b="1" dirty="0">
                <a:solidFill>
                  <a:schemeClr val="bg1"/>
                </a:solidFill>
              </a:rPr>
              <a:t>Start to compile and complete your research onto someone who inspires you.</a:t>
            </a:r>
          </a:p>
        </p:txBody>
      </p:sp>
      <p:sp>
        <p:nvSpPr>
          <p:cNvPr id="4" name="TextBox 3">
            <a:extLst>
              <a:ext uri="{FF2B5EF4-FFF2-40B4-BE49-F238E27FC236}">
                <a16:creationId xmlns:a16="http://schemas.microsoft.com/office/drawing/2014/main" id="{37E56556-368D-4313-B98C-1AAD6523A110}"/>
              </a:ext>
            </a:extLst>
          </p:cNvPr>
          <p:cNvSpPr txBox="1"/>
          <p:nvPr/>
        </p:nvSpPr>
        <p:spPr>
          <a:xfrm>
            <a:off x="4522076" y="2459421"/>
            <a:ext cx="3389587" cy="2862322"/>
          </a:xfrm>
          <a:prstGeom prst="rect">
            <a:avLst/>
          </a:prstGeom>
          <a:solidFill>
            <a:srgbClr val="00B050"/>
          </a:solidFill>
        </p:spPr>
        <p:txBody>
          <a:bodyPr wrap="square" rtlCol="0">
            <a:spAutoFit/>
          </a:bodyPr>
          <a:lstStyle/>
          <a:p>
            <a:r>
              <a:rPr lang="en-GB" sz="3600" b="1" dirty="0">
                <a:solidFill>
                  <a:srgbClr val="002060"/>
                </a:solidFill>
              </a:rPr>
              <a:t>OUTSTANDING: </a:t>
            </a:r>
            <a:r>
              <a:rPr lang="en-GB" sz="3600" b="1" dirty="0">
                <a:solidFill>
                  <a:schemeClr val="bg1"/>
                </a:solidFill>
              </a:rPr>
              <a:t>Complete your research project and begin your self evaluation</a:t>
            </a:r>
          </a:p>
        </p:txBody>
      </p:sp>
      <p:sp>
        <p:nvSpPr>
          <p:cNvPr id="5" name="TextBox 4">
            <a:extLst>
              <a:ext uri="{FF2B5EF4-FFF2-40B4-BE49-F238E27FC236}">
                <a16:creationId xmlns:a16="http://schemas.microsoft.com/office/drawing/2014/main" id="{44D8D6C1-8A34-4880-9FB4-B24692CA7A56}"/>
              </a:ext>
            </a:extLst>
          </p:cNvPr>
          <p:cNvSpPr txBox="1"/>
          <p:nvPr/>
        </p:nvSpPr>
        <p:spPr>
          <a:xfrm>
            <a:off x="8360979" y="2459421"/>
            <a:ext cx="3389587" cy="1754326"/>
          </a:xfrm>
          <a:prstGeom prst="rect">
            <a:avLst/>
          </a:prstGeom>
          <a:solidFill>
            <a:srgbClr val="00B050"/>
          </a:solidFill>
        </p:spPr>
        <p:txBody>
          <a:bodyPr wrap="square" rtlCol="0">
            <a:spAutoFit/>
          </a:bodyPr>
          <a:lstStyle/>
          <a:p>
            <a:r>
              <a:rPr lang="en-GB" sz="3600" b="1" dirty="0">
                <a:solidFill>
                  <a:srgbClr val="002060"/>
                </a:solidFill>
              </a:rPr>
              <a:t>CHALLENGE: </a:t>
            </a:r>
            <a:r>
              <a:rPr lang="en-GB" sz="3600" b="1" dirty="0">
                <a:solidFill>
                  <a:schemeClr val="bg1"/>
                </a:solidFill>
              </a:rPr>
              <a:t>Complete a peer review.</a:t>
            </a:r>
          </a:p>
        </p:txBody>
      </p:sp>
    </p:spTree>
    <p:extLst>
      <p:ext uri="{BB962C8B-B14F-4D97-AF65-F5344CB8AC3E}">
        <p14:creationId xmlns:p14="http://schemas.microsoft.com/office/powerpoint/2010/main" val="1004987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https://encrypted-tbn0.gstatic.com/images?q=tbn:ANd9GcS_zzBKHTVg_ba-XxhuT8A_otnAFcupwYBiF5G89eCF3WW4pF2K4MNoJNjND5o&amp;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392" y="164857"/>
            <a:ext cx="1166987" cy="1166988"/>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a:extLst>
              <a:ext uri="{FF2B5EF4-FFF2-40B4-BE49-F238E27FC236}">
                <a16:creationId xmlns:a16="http://schemas.microsoft.com/office/drawing/2014/main" id="{0FFB186A-4D46-440F-9F6F-E83DF6678910}"/>
              </a:ext>
            </a:extLst>
          </p:cNvPr>
          <p:cNvSpPr txBox="1"/>
          <p:nvPr/>
        </p:nvSpPr>
        <p:spPr>
          <a:xfrm>
            <a:off x="-668439" y="107791"/>
            <a:ext cx="10909851" cy="1200329"/>
          </a:xfrm>
          <a:prstGeom prst="rect">
            <a:avLst/>
          </a:prstGeom>
          <a:noFill/>
        </p:spPr>
        <p:txBody>
          <a:bodyPr wrap="square" rtlCol="0">
            <a:spAutoFit/>
          </a:bodyPr>
          <a:lstStyle/>
          <a:p>
            <a:pPr algn="ctr"/>
            <a:r>
              <a:rPr lang="en-GB" sz="7200" b="1" dirty="0">
                <a:solidFill>
                  <a:srgbClr val="FF0000"/>
                </a:solidFill>
              </a:rPr>
              <a:t>The Arts Award…</a:t>
            </a:r>
            <a:endParaRPr lang="en-GB" sz="7200" b="1" dirty="0">
              <a:solidFill>
                <a:schemeClr val="bg1"/>
              </a:solidFill>
            </a:endParaRPr>
          </a:p>
        </p:txBody>
      </p:sp>
      <p:sp>
        <p:nvSpPr>
          <p:cNvPr id="5" name="TextBox 4">
            <a:extLst>
              <a:ext uri="{FF2B5EF4-FFF2-40B4-BE49-F238E27FC236}">
                <a16:creationId xmlns:a16="http://schemas.microsoft.com/office/drawing/2014/main" id="{67651D0B-07B6-49B7-A03C-D7C0DA2EA00E}"/>
              </a:ext>
            </a:extLst>
          </p:cNvPr>
          <p:cNvSpPr txBox="1"/>
          <p:nvPr/>
        </p:nvSpPr>
        <p:spPr>
          <a:xfrm>
            <a:off x="380285" y="1474454"/>
            <a:ext cx="11431429" cy="4497368"/>
          </a:xfrm>
          <a:prstGeom prst="rect">
            <a:avLst/>
          </a:prstGeom>
          <a:solidFill>
            <a:srgbClr val="002060"/>
          </a:solidFill>
        </p:spPr>
        <p:txBody>
          <a:bodyPr wrap="square" rtlCol="0">
            <a:spAutoFit/>
          </a:bodyPr>
          <a:lstStyle/>
          <a:p>
            <a:endParaRPr lang="en-GB" sz="3000" b="1" dirty="0">
              <a:solidFill>
                <a:schemeClr val="bg1"/>
              </a:solidFill>
              <a:latin typeface="Gill Sans MT" panose="020B0502020104020203" pitchFamily="34" charset="0"/>
            </a:endParaRPr>
          </a:p>
        </p:txBody>
      </p:sp>
      <p:sp>
        <p:nvSpPr>
          <p:cNvPr id="7" name="Rectangle 6">
            <a:extLst>
              <a:ext uri="{FF2B5EF4-FFF2-40B4-BE49-F238E27FC236}">
                <a16:creationId xmlns:a16="http://schemas.microsoft.com/office/drawing/2014/main" id="{7CD67CF8-9C20-4AFB-BC6E-097DF6300949}"/>
              </a:ext>
            </a:extLst>
          </p:cNvPr>
          <p:cNvSpPr>
            <a:spLocks noGrp="1" noChangeArrowheads="1"/>
          </p:cNvSpPr>
          <p:nvPr/>
        </p:nvSpPr>
        <p:spPr bwMode="auto">
          <a:xfrm>
            <a:off x="641071" y="1670756"/>
            <a:ext cx="11170643" cy="4134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
              <a:defRPr sz="29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l"/>
              <a:defRPr sz="25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SzPct val="65000"/>
              <a:buFont typeface="Wingdings" panose="05000000000000000000" pitchFamily="2" charset="2"/>
              <a:buChar char="¡"/>
              <a:defRPr sz="22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l"/>
              <a:defRPr sz="19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SzPct val="60000"/>
              <a:buFont typeface="Wingdings" panose="05000000000000000000" pitchFamily="2" charset="2"/>
              <a:buChar char="¡"/>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lnSpc>
                <a:spcPct val="90000"/>
              </a:lnSpc>
              <a:defRPr/>
            </a:pPr>
            <a:endParaRPr lang="en-GB" altLang="en-US" sz="2100" dirty="0">
              <a:solidFill>
                <a:srgbClr val="FFFF00"/>
              </a:solidFill>
              <a:latin typeface="Arial" panose="020B0604020202020204" pitchFamily="34" charset="0"/>
            </a:endParaRPr>
          </a:p>
          <a:p>
            <a:pPr marL="0" indent="0" eaLnBrk="1" hangingPunct="1">
              <a:lnSpc>
                <a:spcPct val="90000"/>
              </a:lnSpc>
              <a:buFont typeface="Wingdings" panose="05000000000000000000" pitchFamily="2" charset="2"/>
              <a:buNone/>
              <a:defRPr/>
            </a:pPr>
            <a:endParaRPr lang="en-GB" altLang="en-US" sz="2100" dirty="0">
              <a:latin typeface="Arial" panose="020B0604020202020204" pitchFamily="34" charset="0"/>
            </a:endParaRPr>
          </a:p>
        </p:txBody>
      </p:sp>
      <p:sp>
        <p:nvSpPr>
          <p:cNvPr id="8" name="Content Placeholder 2">
            <a:extLst>
              <a:ext uri="{FF2B5EF4-FFF2-40B4-BE49-F238E27FC236}">
                <a16:creationId xmlns:a16="http://schemas.microsoft.com/office/drawing/2014/main" id="{622F73EB-22FF-4283-8962-9ADAEB564CA5}"/>
              </a:ext>
            </a:extLst>
          </p:cNvPr>
          <p:cNvSpPr>
            <a:spLocks noGrp="1"/>
          </p:cNvSpPr>
          <p:nvPr/>
        </p:nvSpPr>
        <p:spPr bwMode="auto">
          <a:xfrm>
            <a:off x="462844" y="1528147"/>
            <a:ext cx="1134887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ltLang="en-US" sz="2400" dirty="0">
                <a:solidFill>
                  <a:schemeClr val="bg1"/>
                </a:solidFill>
              </a:rPr>
              <a:t>External qualification.</a:t>
            </a:r>
          </a:p>
          <a:p>
            <a:r>
              <a:rPr lang="en-GB" altLang="en-US" sz="2400" dirty="0">
                <a:solidFill>
                  <a:schemeClr val="bg1"/>
                </a:solidFill>
              </a:rPr>
              <a:t>Recognised Level 1 qualification which validates young people’s experience within the Arts. </a:t>
            </a:r>
          </a:p>
          <a:p>
            <a:r>
              <a:rPr lang="en-GB" altLang="en-US" sz="2400" dirty="0">
                <a:solidFill>
                  <a:schemeClr val="bg1"/>
                </a:solidFill>
              </a:rPr>
              <a:t>It can lead to Silver and Gold qualifications - Gold award also counts towards UCAS points if you are thinking of going to University.</a:t>
            </a:r>
          </a:p>
          <a:p>
            <a:r>
              <a:rPr lang="en-GB" altLang="en-US" sz="2400" dirty="0">
                <a:solidFill>
                  <a:schemeClr val="bg1"/>
                </a:solidFill>
              </a:rPr>
              <a:t>4 parts;</a:t>
            </a:r>
          </a:p>
          <a:p>
            <a:pPr lvl="3"/>
            <a:r>
              <a:rPr lang="en-GB" altLang="en-US" dirty="0">
                <a:solidFill>
                  <a:schemeClr val="bg1"/>
                </a:solidFill>
              </a:rPr>
              <a:t>Part A – Explore the Arts as a participant </a:t>
            </a:r>
          </a:p>
          <a:p>
            <a:pPr lvl="3"/>
            <a:r>
              <a:rPr lang="en-GB" altLang="en-US" dirty="0">
                <a:solidFill>
                  <a:schemeClr val="bg1"/>
                </a:solidFill>
              </a:rPr>
              <a:t>Part B – Review of theatre performance </a:t>
            </a:r>
          </a:p>
          <a:p>
            <a:pPr lvl="3"/>
            <a:r>
              <a:rPr lang="en-GB" altLang="en-US" dirty="0">
                <a:solidFill>
                  <a:schemeClr val="bg1"/>
                </a:solidFill>
              </a:rPr>
              <a:t>Part C – Research your arts inspiration</a:t>
            </a:r>
          </a:p>
          <a:p>
            <a:pPr lvl="3"/>
            <a:r>
              <a:rPr lang="en-GB" altLang="en-US" dirty="0">
                <a:solidFill>
                  <a:schemeClr val="bg1"/>
                </a:solidFill>
              </a:rPr>
              <a:t>Part D – Skills sharing</a:t>
            </a:r>
          </a:p>
          <a:p>
            <a:pPr marL="1371600" lvl="3" indent="0">
              <a:buNone/>
            </a:pPr>
            <a:endParaRPr lang="en-GB" altLang="en-US" dirty="0">
              <a:solidFill>
                <a:schemeClr val="bg1"/>
              </a:solidFill>
            </a:endParaRPr>
          </a:p>
          <a:p>
            <a:pPr lvl="3"/>
            <a:endParaRPr lang="en-GB" altLang="en-US" sz="1600" dirty="0">
              <a:solidFill>
                <a:schemeClr val="bg1"/>
              </a:solidFill>
            </a:endParaRPr>
          </a:p>
          <a:p>
            <a:pPr marL="1371600" lvl="3" indent="0">
              <a:buNone/>
            </a:pPr>
            <a:endParaRPr lang="en-US" altLang="en-US" sz="1600" dirty="0">
              <a:solidFill>
                <a:schemeClr val="bg1"/>
              </a:solidFill>
            </a:endParaRPr>
          </a:p>
          <a:p>
            <a:endParaRPr lang="en-GB" altLang="en-US" sz="2400" dirty="0">
              <a:solidFill>
                <a:schemeClr val="bg1"/>
              </a:solidFill>
            </a:endParaRPr>
          </a:p>
        </p:txBody>
      </p:sp>
      <p:pic>
        <p:nvPicPr>
          <p:cNvPr id="9" name="Picture 2" descr="Arts Award – Curious Minds">
            <a:extLst>
              <a:ext uri="{FF2B5EF4-FFF2-40B4-BE49-F238E27FC236}">
                <a16:creationId xmlns:a16="http://schemas.microsoft.com/office/drawing/2014/main" id="{8DA4C131-7AA6-4821-BCEC-CC6E617BEE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5096" y="91126"/>
            <a:ext cx="3495675" cy="1314450"/>
          </a:xfrm>
          <a:prstGeom prst="rect">
            <a:avLst/>
          </a:prstGeom>
          <a:noFill/>
          <a:extLst>
            <a:ext uri="{909E8E84-426E-40DD-AFC4-6F175D3DCCD1}">
              <a14:hiddenFill xmlns:a14="http://schemas.microsoft.com/office/drawing/2010/main">
                <a:solidFill>
                  <a:srgbClr val="FFFFFF"/>
                </a:solidFill>
              </a14:hiddenFill>
            </a:ext>
          </a:extLst>
        </p:spPr>
      </p:pic>
      <p:sp>
        <p:nvSpPr>
          <p:cNvPr id="3" name="Explosion: 14 Points 2">
            <a:extLst>
              <a:ext uri="{FF2B5EF4-FFF2-40B4-BE49-F238E27FC236}">
                <a16:creationId xmlns:a16="http://schemas.microsoft.com/office/drawing/2014/main" id="{81B3F88E-45B6-4FFC-962A-2A8EFF131CE6}"/>
              </a:ext>
            </a:extLst>
          </p:cNvPr>
          <p:cNvSpPr/>
          <p:nvPr/>
        </p:nvSpPr>
        <p:spPr>
          <a:xfrm>
            <a:off x="6224954" y="2790092"/>
            <a:ext cx="5445817" cy="3976782"/>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Designed to inspire learners to grow their arts and leadership talents. It also aims to support and encourage learners of all levels and abilities and from all backgrounds and cultures to engage and participate in the arts.</a:t>
            </a:r>
          </a:p>
        </p:txBody>
      </p:sp>
    </p:spTree>
    <p:extLst>
      <p:ext uri="{BB962C8B-B14F-4D97-AF65-F5344CB8AC3E}">
        <p14:creationId xmlns:p14="http://schemas.microsoft.com/office/powerpoint/2010/main" val="1907707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https://encrypted-tbn0.gstatic.com/images?q=tbn:ANd9GcS_zzBKHTVg_ba-XxhuT8A_otnAFcupwYBiF5G89eCF3WW4pF2K4MNoJNjND5o&amp;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392" y="164857"/>
            <a:ext cx="1166987" cy="1166988"/>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a:extLst>
              <a:ext uri="{FF2B5EF4-FFF2-40B4-BE49-F238E27FC236}">
                <a16:creationId xmlns:a16="http://schemas.microsoft.com/office/drawing/2014/main" id="{0FFB186A-4D46-440F-9F6F-E83DF6678910}"/>
              </a:ext>
            </a:extLst>
          </p:cNvPr>
          <p:cNvSpPr txBox="1"/>
          <p:nvPr/>
        </p:nvSpPr>
        <p:spPr>
          <a:xfrm>
            <a:off x="641072" y="-84203"/>
            <a:ext cx="10909851" cy="1200329"/>
          </a:xfrm>
          <a:prstGeom prst="rect">
            <a:avLst/>
          </a:prstGeom>
          <a:noFill/>
        </p:spPr>
        <p:txBody>
          <a:bodyPr wrap="square" rtlCol="0">
            <a:spAutoFit/>
          </a:bodyPr>
          <a:lstStyle/>
          <a:p>
            <a:pPr algn="ctr"/>
            <a:r>
              <a:rPr lang="en-GB" sz="7200" b="1" dirty="0">
                <a:solidFill>
                  <a:srgbClr val="FF0000"/>
                </a:solidFill>
              </a:rPr>
              <a:t>Following on from this…</a:t>
            </a:r>
            <a:endParaRPr lang="en-GB" sz="7200" b="1" dirty="0">
              <a:solidFill>
                <a:schemeClr val="bg1"/>
              </a:solidFill>
            </a:endParaRPr>
          </a:p>
        </p:txBody>
      </p:sp>
      <p:sp>
        <p:nvSpPr>
          <p:cNvPr id="5" name="TextBox 4">
            <a:extLst>
              <a:ext uri="{FF2B5EF4-FFF2-40B4-BE49-F238E27FC236}">
                <a16:creationId xmlns:a16="http://schemas.microsoft.com/office/drawing/2014/main" id="{67651D0B-07B6-49B7-A03C-D7C0DA2EA00E}"/>
              </a:ext>
            </a:extLst>
          </p:cNvPr>
          <p:cNvSpPr txBox="1"/>
          <p:nvPr/>
        </p:nvSpPr>
        <p:spPr>
          <a:xfrm>
            <a:off x="380285" y="1474454"/>
            <a:ext cx="11431429" cy="4497368"/>
          </a:xfrm>
          <a:prstGeom prst="rect">
            <a:avLst/>
          </a:prstGeom>
          <a:solidFill>
            <a:srgbClr val="002060"/>
          </a:solidFill>
        </p:spPr>
        <p:txBody>
          <a:bodyPr wrap="square" rtlCol="0">
            <a:spAutoFit/>
          </a:bodyPr>
          <a:lstStyle/>
          <a:p>
            <a:endParaRPr lang="en-GB" sz="3000" b="1" dirty="0">
              <a:solidFill>
                <a:schemeClr val="bg1"/>
              </a:solidFill>
              <a:latin typeface="Gill Sans MT" panose="020B0502020104020203" pitchFamily="34" charset="0"/>
            </a:endParaRPr>
          </a:p>
        </p:txBody>
      </p:sp>
      <p:sp>
        <p:nvSpPr>
          <p:cNvPr id="7" name="Rectangle 6">
            <a:extLst>
              <a:ext uri="{FF2B5EF4-FFF2-40B4-BE49-F238E27FC236}">
                <a16:creationId xmlns:a16="http://schemas.microsoft.com/office/drawing/2014/main" id="{7CD67CF8-9C20-4AFB-BC6E-097DF6300949}"/>
              </a:ext>
            </a:extLst>
          </p:cNvPr>
          <p:cNvSpPr>
            <a:spLocks noGrp="1" noChangeArrowheads="1"/>
          </p:cNvSpPr>
          <p:nvPr/>
        </p:nvSpPr>
        <p:spPr bwMode="auto">
          <a:xfrm>
            <a:off x="641071" y="1670756"/>
            <a:ext cx="11170643" cy="4134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
              <a:defRPr sz="29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l"/>
              <a:defRPr sz="25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SzPct val="65000"/>
              <a:buFont typeface="Wingdings" panose="05000000000000000000" pitchFamily="2" charset="2"/>
              <a:buChar char="¡"/>
              <a:defRPr sz="22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l"/>
              <a:defRPr sz="19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SzPct val="60000"/>
              <a:buFont typeface="Wingdings" panose="05000000000000000000" pitchFamily="2" charset="2"/>
              <a:buChar char="¡"/>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lnSpc>
                <a:spcPct val="90000"/>
              </a:lnSpc>
              <a:buFont typeface="Wingdings" panose="05000000000000000000" pitchFamily="2" charset="2"/>
              <a:buNone/>
              <a:defRPr/>
            </a:pPr>
            <a:r>
              <a:rPr lang="en-GB" altLang="en-US" sz="2100" b="1" dirty="0">
                <a:solidFill>
                  <a:srgbClr val="FFFF00"/>
                </a:solidFill>
                <a:latin typeface="Arial" panose="020B0604020202020204" pitchFamily="34" charset="0"/>
              </a:rPr>
              <a:t>You are going to complete a presentation about someone who inspires you within the arts. This could be;</a:t>
            </a:r>
            <a:endParaRPr lang="en-GB" altLang="en-US" sz="2100" dirty="0">
              <a:solidFill>
                <a:srgbClr val="FFFF00"/>
              </a:solidFill>
              <a:latin typeface="Arial" panose="020B0604020202020204" pitchFamily="34" charset="0"/>
            </a:endParaRPr>
          </a:p>
          <a:p>
            <a:pPr eaLnBrk="1" hangingPunct="1">
              <a:lnSpc>
                <a:spcPct val="90000"/>
              </a:lnSpc>
              <a:buFont typeface="Wingdings" panose="05000000000000000000" pitchFamily="2" charset="2"/>
              <a:buNone/>
              <a:defRPr/>
            </a:pPr>
            <a:endParaRPr lang="en-GB" altLang="en-US" sz="2100" dirty="0">
              <a:latin typeface="Arial" panose="020B0604020202020204" pitchFamily="34" charset="0"/>
            </a:endParaRPr>
          </a:p>
          <a:p>
            <a:pPr eaLnBrk="1" hangingPunct="1">
              <a:lnSpc>
                <a:spcPct val="90000"/>
              </a:lnSpc>
              <a:buFont typeface="Wingdings" panose="05000000000000000000" pitchFamily="2" charset="2"/>
              <a:buNone/>
              <a:defRPr/>
            </a:pPr>
            <a:endParaRPr lang="en-GB" altLang="en-US" sz="400" dirty="0">
              <a:latin typeface="Arial" panose="020B0604020202020204" pitchFamily="34" charset="0"/>
            </a:endParaRPr>
          </a:p>
          <a:p>
            <a:pPr lvl="1" eaLnBrk="1" hangingPunct="1">
              <a:lnSpc>
                <a:spcPct val="90000"/>
              </a:lnSpc>
              <a:defRPr/>
            </a:pPr>
            <a:r>
              <a:rPr lang="en-GB" altLang="en-US" sz="2100" b="1" dirty="0">
                <a:solidFill>
                  <a:srgbClr val="FF66CC"/>
                </a:solidFill>
                <a:latin typeface="Arial" panose="020B0604020202020204" pitchFamily="34" charset="0"/>
              </a:rPr>
              <a:t>An artist </a:t>
            </a:r>
          </a:p>
          <a:p>
            <a:pPr lvl="1" eaLnBrk="1" hangingPunct="1">
              <a:lnSpc>
                <a:spcPct val="90000"/>
              </a:lnSpc>
              <a:defRPr/>
            </a:pPr>
            <a:r>
              <a:rPr lang="en-GB" altLang="en-US" sz="2100" b="1" dirty="0">
                <a:solidFill>
                  <a:srgbClr val="FF66CC"/>
                </a:solidFill>
                <a:latin typeface="Arial" panose="020B0604020202020204" pitchFamily="34" charset="0"/>
              </a:rPr>
              <a:t>A dancer</a:t>
            </a:r>
          </a:p>
          <a:p>
            <a:pPr lvl="1" eaLnBrk="1" hangingPunct="1">
              <a:lnSpc>
                <a:spcPct val="90000"/>
              </a:lnSpc>
              <a:defRPr/>
            </a:pPr>
            <a:r>
              <a:rPr lang="en-GB" altLang="en-US" sz="2100" b="1" dirty="0">
                <a:solidFill>
                  <a:srgbClr val="FF66CC"/>
                </a:solidFill>
                <a:latin typeface="Arial" panose="020B0604020202020204" pitchFamily="34" charset="0"/>
              </a:rPr>
              <a:t>An actor / actress</a:t>
            </a:r>
          </a:p>
          <a:p>
            <a:pPr lvl="1" eaLnBrk="1" hangingPunct="1">
              <a:lnSpc>
                <a:spcPct val="90000"/>
              </a:lnSpc>
              <a:defRPr/>
            </a:pPr>
            <a:r>
              <a:rPr lang="en-GB" altLang="en-US" sz="2100" b="1" dirty="0">
                <a:solidFill>
                  <a:srgbClr val="FF66CC"/>
                </a:solidFill>
                <a:latin typeface="Arial" panose="020B0604020202020204" pitchFamily="34" charset="0"/>
              </a:rPr>
              <a:t>A musician / singer</a:t>
            </a:r>
            <a:r>
              <a:rPr lang="en-GB" altLang="en-US" sz="1900" b="1" dirty="0">
                <a:solidFill>
                  <a:srgbClr val="FF66CC"/>
                </a:solidFill>
                <a:latin typeface="Arial" panose="020B0604020202020204" pitchFamily="34" charset="0"/>
              </a:rPr>
              <a:t> </a:t>
            </a:r>
          </a:p>
          <a:p>
            <a:pPr lvl="1" eaLnBrk="1" hangingPunct="1">
              <a:lnSpc>
                <a:spcPct val="90000"/>
              </a:lnSpc>
              <a:defRPr/>
            </a:pPr>
            <a:endParaRPr lang="en-GB" altLang="en-US" sz="1900" b="1" dirty="0">
              <a:solidFill>
                <a:schemeClr val="folHlink"/>
              </a:solidFill>
              <a:latin typeface="Arial" panose="020B0604020202020204" pitchFamily="34" charset="0"/>
            </a:endParaRPr>
          </a:p>
          <a:p>
            <a:pPr lvl="1" eaLnBrk="1" hangingPunct="1">
              <a:lnSpc>
                <a:spcPct val="90000"/>
              </a:lnSpc>
              <a:defRPr/>
            </a:pPr>
            <a:endParaRPr lang="en-GB" altLang="en-US" sz="500" b="1" dirty="0">
              <a:solidFill>
                <a:schemeClr val="folHlink"/>
              </a:solidFill>
              <a:latin typeface="Arial" panose="020B0604020202020204" pitchFamily="34" charset="0"/>
            </a:endParaRPr>
          </a:p>
          <a:p>
            <a:pPr eaLnBrk="1" hangingPunct="1">
              <a:lnSpc>
                <a:spcPct val="90000"/>
              </a:lnSpc>
              <a:defRPr/>
            </a:pPr>
            <a:r>
              <a:rPr lang="en-GB" altLang="en-US" sz="2100" dirty="0">
                <a:solidFill>
                  <a:srgbClr val="FFFF00"/>
                </a:solidFill>
                <a:latin typeface="Arial" panose="020B0604020202020204" pitchFamily="34" charset="0"/>
              </a:rPr>
              <a:t>They do not have to be famous, just someone who is inspiring to you in their chosen art form. </a:t>
            </a:r>
          </a:p>
          <a:p>
            <a:pPr eaLnBrk="1" hangingPunct="1">
              <a:lnSpc>
                <a:spcPct val="90000"/>
              </a:lnSpc>
              <a:defRPr/>
            </a:pPr>
            <a:r>
              <a:rPr lang="en-GB" altLang="en-US" sz="2100" dirty="0">
                <a:solidFill>
                  <a:srgbClr val="FFFF00"/>
                </a:solidFill>
                <a:latin typeface="Arial" panose="020B0604020202020204" pitchFamily="34" charset="0"/>
              </a:rPr>
              <a:t>You can do this as a </a:t>
            </a:r>
            <a:r>
              <a:rPr lang="en-GB" altLang="en-US" sz="2100" b="1" u="sng" dirty="0">
                <a:solidFill>
                  <a:srgbClr val="FFFF00"/>
                </a:solidFill>
                <a:latin typeface="Arial" panose="020B0604020202020204" pitchFamily="34" charset="0"/>
              </a:rPr>
              <a:t>power point presentation</a:t>
            </a:r>
            <a:r>
              <a:rPr lang="en-GB" altLang="en-US" sz="2100" b="1" dirty="0">
                <a:solidFill>
                  <a:srgbClr val="FFFF00"/>
                </a:solidFill>
                <a:latin typeface="Arial" panose="020B0604020202020204" pitchFamily="34" charset="0"/>
              </a:rPr>
              <a:t> </a:t>
            </a:r>
            <a:r>
              <a:rPr lang="en-GB" altLang="en-US" sz="2100" dirty="0">
                <a:solidFill>
                  <a:srgbClr val="FFFF00"/>
                </a:solidFill>
                <a:latin typeface="Arial" panose="020B0604020202020204" pitchFamily="34" charset="0"/>
              </a:rPr>
              <a:t>or as an </a:t>
            </a:r>
            <a:r>
              <a:rPr lang="en-GB" altLang="en-US" sz="2100" b="1" u="sng" dirty="0">
                <a:solidFill>
                  <a:srgbClr val="FFFF00"/>
                </a:solidFill>
                <a:latin typeface="Arial" panose="020B0604020202020204" pitchFamily="34" charset="0"/>
              </a:rPr>
              <a:t>fact file sheet.</a:t>
            </a:r>
          </a:p>
          <a:p>
            <a:pPr eaLnBrk="1" hangingPunct="1">
              <a:lnSpc>
                <a:spcPct val="90000"/>
              </a:lnSpc>
              <a:defRPr/>
            </a:pPr>
            <a:r>
              <a:rPr lang="en-GB" altLang="en-US" sz="2100" b="1" u="sng" dirty="0">
                <a:solidFill>
                  <a:srgbClr val="FFFF00"/>
                </a:solidFill>
                <a:latin typeface="Arial" panose="020B0604020202020204" pitchFamily="34" charset="0"/>
              </a:rPr>
              <a:t>The aim is to show your creativity whilst demonstrating how they inspire you. </a:t>
            </a:r>
          </a:p>
          <a:p>
            <a:pPr eaLnBrk="1" hangingPunct="1">
              <a:lnSpc>
                <a:spcPct val="90000"/>
              </a:lnSpc>
              <a:defRPr/>
            </a:pPr>
            <a:endParaRPr lang="en-GB" altLang="en-US" sz="2100" dirty="0">
              <a:solidFill>
                <a:srgbClr val="FFFF00"/>
              </a:solidFill>
              <a:latin typeface="Arial" panose="020B0604020202020204" pitchFamily="34" charset="0"/>
            </a:endParaRPr>
          </a:p>
          <a:p>
            <a:pPr marL="0" indent="0" eaLnBrk="1" hangingPunct="1">
              <a:lnSpc>
                <a:spcPct val="90000"/>
              </a:lnSpc>
              <a:buFont typeface="Wingdings" panose="05000000000000000000" pitchFamily="2" charset="2"/>
              <a:buNone/>
              <a:defRPr/>
            </a:pPr>
            <a:endParaRPr lang="en-GB" altLang="en-US" sz="2100" dirty="0">
              <a:latin typeface="Arial" panose="020B0604020202020204" pitchFamily="34" charset="0"/>
            </a:endParaRPr>
          </a:p>
        </p:txBody>
      </p:sp>
    </p:spTree>
    <p:extLst>
      <p:ext uri="{BB962C8B-B14F-4D97-AF65-F5344CB8AC3E}">
        <p14:creationId xmlns:p14="http://schemas.microsoft.com/office/powerpoint/2010/main" val="2919609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https://encrypted-tbn0.gstatic.com/images?q=tbn:ANd9GcS_zzBKHTVg_ba-XxhuT8A_otnAFcupwYBiF5G89eCF3WW4pF2K4MNoJNjND5o&amp;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392" y="164857"/>
            <a:ext cx="1166987" cy="116698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67651D0B-07B6-49B7-A03C-D7C0DA2EA00E}"/>
              </a:ext>
            </a:extLst>
          </p:cNvPr>
          <p:cNvSpPr txBox="1"/>
          <p:nvPr/>
        </p:nvSpPr>
        <p:spPr>
          <a:xfrm>
            <a:off x="380285" y="1474454"/>
            <a:ext cx="11431429" cy="4497368"/>
          </a:xfrm>
          <a:prstGeom prst="rect">
            <a:avLst/>
          </a:prstGeom>
          <a:solidFill>
            <a:srgbClr val="002060"/>
          </a:solidFill>
        </p:spPr>
        <p:txBody>
          <a:bodyPr wrap="square" rtlCol="0">
            <a:spAutoFit/>
          </a:bodyPr>
          <a:lstStyle/>
          <a:p>
            <a:endParaRPr lang="en-GB" sz="3000" b="1" dirty="0">
              <a:solidFill>
                <a:schemeClr val="bg1"/>
              </a:solidFill>
              <a:latin typeface="Gill Sans MT" panose="020B0502020104020203" pitchFamily="34" charset="0"/>
            </a:endParaRPr>
          </a:p>
        </p:txBody>
      </p:sp>
      <p:sp>
        <p:nvSpPr>
          <p:cNvPr id="6" name="Rectangle 5">
            <a:extLst>
              <a:ext uri="{FF2B5EF4-FFF2-40B4-BE49-F238E27FC236}">
                <a16:creationId xmlns:a16="http://schemas.microsoft.com/office/drawing/2014/main" id="{FD6997CE-0A20-4B39-B287-89DB5099CDBA}"/>
              </a:ext>
            </a:extLst>
          </p:cNvPr>
          <p:cNvSpPr>
            <a:spLocks noGrp="1" noChangeArrowheads="1"/>
          </p:cNvSpPr>
          <p:nvPr/>
        </p:nvSpPr>
        <p:spPr bwMode="auto">
          <a:xfrm>
            <a:off x="925689" y="1637106"/>
            <a:ext cx="10625234" cy="428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
              <a:defRPr sz="29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l"/>
              <a:defRPr sz="25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SzPct val="65000"/>
              <a:buFont typeface="Wingdings" panose="05000000000000000000" pitchFamily="2" charset="2"/>
              <a:buChar char="¡"/>
              <a:defRPr sz="22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l"/>
              <a:defRPr sz="19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SzPct val="60000"/>
              <a:buFont typeface="Wingdings" panose="05000000000000000000" pitchFamily="2" charset="2"/>
              <a:buChar char="¡"/>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buFont typeface="Wingdings" panose="05000000000000000000" pitchFamily="2" charset="2"/>
              <a:buNone/>
            </a:pPr>
            <a:r>
              <a:rPr lang="en-GB" altLang="en-US" sz="2100" dirty="0">
                <a:solidFill>
                  <a:srgbClr val="FFFF00"/>
                </a:solidFill>
                <a:latin typeface="Arial" panose="020B0604020202020204" pitchFamily="34" charset="0"/>
              </a:rPr>
              <a:t>Once created, your research will be shared with your peers in school  and they will read your research and may ask you questions.</a:t>
            </a:r>
          </a:p>
          <a:p>
            <a:pPr eaLnBrk="1" hangingPunct="1">
              <a:buFont typeface="Wingdings" panose="05000000000000000000" pitchFamily="2" charset="2"/>
              <a:buNone/>
            </a:pPr>
            <a:endParaRPr lang="en-GB" altLang="en-US" sz="2100" dirty="0">
              <a:solidFill>
                <a:srgbClr val="FFFF00"/>
              </a:solidFill>
              <a:latin typeface="Arial" panose="020B0604020202020204" pitchFamily="34" charset="0"/>
            </a:endParaRPr>
          </a:p>
          <a:p>
            <a:pPr eaLnBrk="1" hangingPunct="1">
              <a:buFont typeface="Wingdings" panose="05000000000000000000" pitchFamily="2" charset="2"/>
              <a:buNone/>
            </a:pPr>
            <a:r>
              <a:rPr lang="en-GB" altLang="en-US" sz="2100" dirty="0">
                <a:solidFill>
                  <a:srgbClr val="FFFF00"/>
                </a:solidFill>
                <a:latin typeface="Arial" panose="020B0604020202020204" pitchFamily="34" charset="0"/>
              </a:rPr>
              <a:t>They will provide feedback about what they have seen. (Peer assessment sheet).</a:t>
            </a:r>
          </a:p>
          <a:p>
            <a:pPr eaLnBrk="1" hangingPunct="1">
              <a:buFont typeface="Wingdings" panose="05000000000000000000" pitchFamily="2" charset="2"/>
              <a:buNone/>
            </a:pPr>
            <a:endParaRPr lang="en-GB" altLang="en-US" sz="2100" dirty="0">
              <a:solidFill>
                <a:srgbClr val="FFFF00"/>
              </a:solidFill>
              <a:latin typeface="Arial" panose="020B0604020202020204" pitchFamily="34" charset="0"/>
            </a:endParaRPr>
          </a:p>
          <a:p>
            <a:pPr eaLnBrk="1" hangingPunct="1">
              <a:buFont typeface="Wingdings" panose="05000000000000000000" pitchFamily="2" charset="2"/>
              <a:buNone/>
            </a:pPr>
            <a:r>
              <a:rPr lang="en-GB" altLang="en-US" sz="2100" dirty="0">
                <a:solidFill>
                  <a:srgbClr val="FFFF00"/>
                </a:solidFill>
                <a:latin typeface="Arial" panose="020B0604020202020204" pitchFamily="34" charset="0"/>
              </a:rPr>
              <a:t>Photographs will be taken of your sharing of your research with someone else.</a:t>
            </a:r>
          </a:p>
          <a:p>
            <a:pPr eaLnBrk="1" hangingPunct="1">
              <a:buFont typeface="Wingdings" panose="05000000000000000000" pitchFamily="2" charset="2"/>
              <a:buNone/>
            </a:pPr>
            <a:endParaRPr lang="en-GB" altLang="en-US" sz="2100" dirty="0">
              <a:solidFill>
                <a:srgbClr val="FFFF00"/>
              </a:solidFill>
              <a:latin typeface="Arial" panose="020B0604020202020204" pitchFamily="34" charset="0"/>
            </a:endParaRPr>
          </a:p>
          <a:p>
            <a:pPr eaLnBrk="1" hangingPunct="1">
              <a:buFont typeface="Wingdings" panose="05000000000000000000" pitchFamily="2" charset="2"/>
              <a:buNone/>
            </a:pPr>
            <a:r>
              <a:rPr lang="en-GB" altLang="en-US" sz="2100" dirty="0">
                <a:solidFill>
                  <a:srgbClr val="FFFF00"/>
                </a:solidFill>
                <a:latin typeface="Arial" panose="020B0604020202020204" pitchFamily="34" charset="0"/>
              </a:rPr>
              <a:t>Evaluations both </a:t>
            </a:r>
            <a:r>
              <a:rPr lang="en-GB" altLang="en-US" sz="2100" u="sng" dirty="0">
                <a:solidFill>
                  <a:srgbClr val="FFFF00"/>
                </a:solidFill>
                <a:latin typeface="Arial" panose="020B0604020202020204" pitchFamily="34" charset="0"/>
              </a:rPr>
              <a:t>self and peer </a:t>
            </a:r>
            <a:r>
              <a:rPr lang="en-GB" altLang="en-US" sz="2100" dirty="0">
                <a:solidFill>
                  <a:srgbClr val="FFFF00"/>
                </a:solidFill>
                <a:latin typeface="Arial" panose="020B0604020202020204" pitchFamily="34" charset="0"/>
              </a:rPr>
              <a:t>will be added to your work and form part of the assessment.</a:t>
            </a:r>
          </a:p>
        </p:txBody>
      </p:sp>
      <p:pic>
        <p:nvPicPr>
          <p:cNvPr id="2050" name="Picture 2" descr="Prep Music and Speech and Drama | The Southport School">
            <a:extLst>
              <a:ext uri="{FF2B5EF4-FFF2-40B4-BE49-F238E27FC236}">
                <a16:creationId xmlns:a16="http://schemas.microsoft.com/office/drawing/2014/main" id="{1FF19489-B5D0-4E42-B61F-7E221172C47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1783" y="164857"/>
            <a:ext cx="1744217" cy="120753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5503420A-1688-4481-A3B7-AFB93FE918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67979" y="30758"/>
            <a:ext cx="1866900" cy="1372392"/>
          </a:xfrm>
          <a:prstGeom prst="rect">
            <a:avLst/>
          </a:prstGeom>
        </p:spPr>
      </p:pic>
      <p:pic>
        <p:nvPicPr>
          <p:cNvPr id="9" name="Picture 4" descr="For Dancers: 5 tips for Getting the Most out of Your Audition Photos -  Rachel Neville Photography">
            <a:extLst>
              <a:ext uri="{FF2B5EF4-FFF2-40B4-BE49-F238E27FC236}">
                <a16:creationId xmlns:a16="http://schemas.microsoft.com/office/drawing/2014/main" id="{F2F01009-5B9A-4E07-A2F1-1DF76382938F}"/>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30666" t="10792" r="19048" b="4917"/>
          <a:stretch/>
        </p:blipFill>
        <p:spPr bwMode="auto">
          <a:xfrm>
            <a:off x="9846858" y="124309"/>
            <a:ext cx="1066718" cy="12075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2183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https://encrypted-tbn0.gstatic.com/images?q=tbn:ANd9GcS_zzBKHTVg_ba-XxhuT8A_otnAFcupwYBiF5G89eCF3WW4pF2K4MNoJNjND5o&amp;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392" y="164857"/>
            <a:ext cx="1166987" cy="116698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67651D0B-07B6-49B7-A03C-D7C0DA2EA00E}"/>
              </a:ext>
            </a:extLst>
          </p:cNvPr>
          <p:cNvSpPr txBox="1"/>
          <p:nvPr/>
        </p:nvSpPr>
        <p:spPr>
          <a:xfrm>
            <a:off x="2664178" y="1474454"/>
            <a:ext cx="9147536" cy="4497368"/>
          </a:xfrm>
          <a:prstGeom prst="rect">
            <a:avLst/>
          </a:prstGeom>
          <a:solidFill>
            <a:srgbClr val="002060"/>
          </a:solidFill>
        </p:spPr>
        <p:txBody>
          <a:bodyPr wrap="square" rtlCol="0">
            <a:spAutoFit/>
          </a:bodyPr>
          <a:lstStyle/>
          <a:p>
            <a:endParaRPr lang="en-GB" sz="3000" b="1" dirty="0">
              <a:solidFill>
                <a:schemeClr val="bg1"/>
              </a:solidFill>
              <a:latin typeface="Gill Sans MT" panose="020B0502020104020203" pitchFamily="34" charset="0"/>
            </a:endParaRPr>
          </a:p>
        </p:txBody>
      </p:sp>
      <p:sp>
        <p:nvSpPr>
          <p:cNvPr id="7" name="Rectangle 6">
            <a:extLst>
              <a:ext uri="{FF2B5EF4-FFF2-40B4-BE49-F238E27FC236}">
                <a16:creationId xmlns:a16="http://schemas.microsoft.com/office/drawing/2014/main" id="{9E742FB9-6EF8-4AB4-8822-F5637F21B12B}"/>
              </a:ext>
            </a:extLst>
          </p:cNvPr>
          <p:cNvSpPr>
            <a:spLocks noGrp="1" noChangeArrowheads="1"/>
          </p:cNvSpPr>
          <p:nvPr/>
        </p:nvSpPr>
        <p:spPr bwMode="auto">
          <a:xfrm>
            <a:off x="2799644" y="1502676"/>
            <a:ext cx="9012070" cy="504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
              <a:defRPr sz="29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l"/>
              <a:defRPr sz="25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SzPct val="65000"/>
              <a:buFont typeface="Wingdings" panose="05000000000000000000" pitchFamily="2" charset="2"/>
              <a:buChar char="¡"/>
              <a:defRPr sz="22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l"/>
              <a:defRPr sz="19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SzPct val="60000"/>
              <a:buFont typeface="Wingdings" panose="05000000000000000000" pitchFamily="2" charset="2"/>
              <a:buChar char="¡"/>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eaLnBrk="1" hangingPunct="1">
              <a:lnSpc>
                <a:spcPct val="90000"/>
              </a:lnSpc>
              <a:buFont typeface="Wingdings" panose="05000000000000000000" pitchFamily="2" charset="2"/>
              <a:buNone/>
              <a:defRPr/>
            </a:pPr>
            <a:r>
              <a:rPr lang="en-GB" altLang="en-US" sz="2100" b="1" dirty="0">
                <a:solidFill>
                  <a:srgbClr val="FFFF00"/>
                </a:solidFill>
                <a:latin typeface="Arial" panose="020B0604020202020204" pitchFamily="34" charset="0"/>
              </a:rPr>
              <a:t>You must include a page/information for each of the following:</a:t>
            </a:r>
          </a:p>
          <a:p>
            <a:pPr marL="457200" indent="-457200" eaLnBrk="1" hangingPunct="1">
              <a:lnSpc>
                <a:spcPct val="90000"/>
              </a:lnSpc>
              <a:buFont typeface="Wingdings" panose="05000000000000000000" pitchFamily="2" charset="2"/>
              <a:buNone/>
              <a:defRPr/>
            </a:pPr>
            <a:r>
              <a:rPr lang="en-GB" altLang="en-US" sz="2100" b="1" dirty="0">
                <a:solidFill>
                  <a:srgbClr val="FFFF00"/>
                </a:solidFill>
                <a:latin typeface="Arial" panose="020B0604020202020204" pitchFamily="34" charset="0"/>
              </a:rPr>
              <a:t> </a:t>
            </a:r>
          </a:p>
          <a:p>
            <a:pPr marL="457200" indent="-457200" eaLnBrk="1" hangingPunct="1">
              <a:lnSpc>
                <a:spcPct val="90000"/>
              </a:lnSpc>
              <a:buFontTx/>
              <a:buAutoNum type="arabicPeriod"/>
              <a:defRPr/>
            </a:pPr>
            <a:r>
              <a:rPr lang="en-GB" altLang="en-US" sz="2100" dirty="0">
                <a:solidFill>
                  <a:srgbClr val="FFFF00"/>
                </a:solidFill>
                <a:latin typeface="Arial" panose="020B0604020202020204" pitchFamily="34" charset="0"/>
              </a:rPr>
              <a:t>Name of your inspiration </a:t>
            </a:r>
          </a:p>
          <a:p>
            <a:pPr marL="457200" indent="-457200" eaLnBrk="1" hangingPunct="1">
              <a:lnSpc>
                <a:spcPct val="90000"/>
              </a:lnSpc>
              <a:buFontTx/>
              <a:buAutoNum type="arabicPeriod"/>
              <a:defRPr/>
            </a:pPr>
            <a:r>
              <a:rPr lang="en-GB" altLang="en-US" sz="2100" dirty="0">
                <a:solidFill>
                  <a:srgbClr val="FFFF00"/>
                </a:solidFill>
                <a:latin typeface="Arial" panose="020B0604020202020204" pitchFamily="34" charset="0"/>
              </a:rPr>
              <a:t>Give background information about who you have chosen – </a:t>
            </a:r>
            <a:r>
              <a:rPr lang="en-GB" altLang="en-US" sz="2100" b="1" i="1" u="sng" dirty="0">
                <a:solidFill>
                  <a:srgbClr val="FF66CC"/>
                </a:solidFill>
                <a:latin typeface="Arial" panose="020B0604020202020204" pitchFamily="34" charset="0"/>
              </a:rPr>
              <a:t>it must be about their work and training</a:t>
            </a:r>
          </a:p>
          <a:p>
            <a:pPr marL="457200" indent="-457200" eaLnBrk="1" hangingPunct="1">
              <a:lnSpc>
                <a:spcPct val="90000"/>
              </a:lnSpc>
              <a:buFontTx/>
              <a:buAutoNum type="arabicPeriod"/>
              <a:defRPr/>
            </a:pPr>
            <a:r>
              <a:rPr lang="en-GB" altLang="en-US" sz="2100" dirty="0">
                <a:solidFill>
                  <a:srgbClr val="FFFF00"/>
                </a:solidFill>
                <a:latin typeface="Arial" panose="020B0604020202020204" pitchFamily="34" charset="0"/>
              </a:rPr>
              <a:t>Explain </a:t>
            </a:r>
            <a:r>
              <a:rPr lang="en-GB" altLang="en-US" sz="2100" b="1" i="1" u="sng" dirty="0">
                <a:solidFill>
                  <a:srgbClr val="FF66CC"/>
                </a:solidFill>
                <a:latin typeface="Arial" panose="020B0604020202020204" pitchFamily="34" charset="0"/>
              </a:rPr>
              <a:t>why</a:t>
            </a:r>
            <a:r>
              <a:rPr lang="en-GB" altLang="en-US" sz="2100" dirty="0">
                <a:solidFill>
                  <a:srgbClr val="FFFF00"/>
                </a:solidFill>
                <a:latin typeface="Arial" panose="020B0604020202020204" pitchFamily="34" charset="0"/>
              </a:rPr>
              <a:t> they are your inspiration– why they are special to you, what about them it is that you like so much? </a:t>
            </a:r>
          </a:p>
          <a:p>
            <a:pPr marL="457200" indent="-457200" eaLnBrk="1" hangingPunct="1">
              <a:lnSpc>
                <a:spcPct val="90000"/>
              </a:lnSpc>
              <a:buFontTx/>
              <a:buAutoNum type="arabicPeriod"/>
              <a:defRPr/>
            </a:pPr>
            <a:r>
              <a:rPr lang="en-GB" altLang="en-US" sz="2100" dirty="0">
                <a:solidFill>
                  <a:srgbClr val="FFFF00"/>
                </a:solidFill>
                <a:latin typeface="Arial" panose="020B0604020202020204" pitchFamily="34" charset="0"/>
              </a:rPr>
              <a:t>Include - How they inspired you to do some dance/drama/music/art in they way they have – what have </a:t>
            </a:r>
            <a:r>
              <a:rPr lang="en-GB" altLang="en-US" sz="2100" b="1" i="1" u="sng" dirty="0">
                <a:solidFill>
                  <a:srgbClr val="FF66CC"/>
                </a:solidFill>
                <a:latin typeface="Arial" panose="020B0604020202020204" pitchFamily="34" charset="0"/>
              </a:rPr>
              <a:t>you </a:t>
            </a:r>
            <a:r>
              <a:rPr lang="en-GB" altLang="en-US" sz="2100" dirty="0">
                <a:solidFill>
                  <a:srgbClr val="FFFF00"/>
                </a:solidFill>
                <a:latin typeface="Arial" panose="020B0604020202020204" pitchFamily="34" charset="0"/>
              </a:rPr>
              <a:t>done</a:t>
            </a:r>
          </a:p>
          <a:p>
            <a:pPr marL="457200" indent="-457200" eaLnBrk="1" hangingPunct="1">
              <a:lnSpc>
                <a:spcPct val="90000"/>
              </a:lnSpc>
              <a:buFontTx/>
              <a:buAutoNum type="arabicPeriod"/>
              <a:defRPr/>
            </a:pPr>
            <a:r>
              <a:rPr lang="en-GB" altLang="en-US" sz="2100" dirty="0">
                <a:solidFill>
                  <a:srgbClr val="FFFF00"/>
                </a:solidFill>
                <a:latin typeface="Arial" panose="020B0604020202020204" pitchFamily="34" charset="0"/>
              </a:rPr>
              <a:t>Career highlights (key points, what has happened throughout their career)</a:t>
            </a:r>
          </a:p>
          <a:p>
            <a:pPr marL="457200" indent="-457200" eaLnBrk="1" hangingPunct="1">
              <a:lnSpc>
                <a:spcPct val="90000"/>
              </a:lnSpc>
              <a:buFontTx/>
              <a:buAutoNum type="arabicPeriod"/>
              <a:defRPr/>
            </a:pPr>
            <a:r>
              <a:rPr lang="en-GB" altLang="en-US" sz="2100" b="1" i="1" u="sng" dirty="0">
                <a:solidFill>
                  <a:srgbClr val="FF66CC"/>
                </a:solidFill>
                <a:latin typeface="Arial" panose="020B0604020202020204" pitchFamily="34" charset="0"/>
              </a:rPr>
              <a:t>Bibliography </a:t>
            </a:r>
            <a:r>
              <a:rPr lang="en-GB" altLang="en-US" sz="2100" b="1" i="1" dirty="0">
                <a:solidFill>
                  <a:srgbClr val="FF66CC"/>
                </a:solidFill>
                <a:latin typeface="Arial" panose="020B0604020202020204" pitchFamily="34" charset="0"/>
              </a:rPr>
              <a:t>-</a:t>
            </a:r>
            <a:r>
              <a:rPr lang="en-GB" altLang="en-US" sz="2100" dirty="0">
                <a:solidFill>
                  <a:srgbClr val="FFFF00"/>
                </a:solidFill>
                <a:latin typeface="Arial" panose="020B0604020202020204" pitchFamily="34" charset="0"/>
              </a:rPr>
              <a:t> You MUST record all of the websites/magazines/books that you have used for your images and information. </a:t>
            </a:r>
          </a:p>
          <a:p>
            <a:pPr marL="457200" indent="-457200" eaLnBrk="1" hangingPunct="1">
              <a:lnSpc>
                <a:spcPct val="90000"/>
              </a:lnSpc>
              <a:defRPr/>
            </a:pPr>
            <a:endParaRPr lang="en-GB" altLang="en-US" sz="2100" dirty="0">
              <a:solidFill>
                <a:srgbClr val="009900"/>
              </a:solidFill>
              <a:latin typeface="Arial" panose="020B0604020202020204" pitchFamily="34" charset="0"/>
            </a:endParaRPr>
          </a:p>
        </p:txBody>
      </p:sp>
      <p:pic>
        <p:nvPicPr>
          <p:cNvPr id="1026" name="Picture 2" descr="Arts Award – Curious Minds">
            <a:extLst>
              <a:ext uri="{FF2B5EF4-FFF2-40B4-BE49-F238E27FC236}">
                <a16:creationId xmlns:a16="http://schemas.microsoft.com/office/drawing/2014/main" id="{7FF8679E-2449-4D1F-B828-A06ED108B0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5096" y="91126"/>
            <a:ext cx="3495675" cy="131445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9B2B3F78-CDB8-412E-90B4-8AE3728A056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9305" y="4911372"/>
            <a:ext cx="1866900" cy="1866900"/>
          </a:xfrm>
          <a:prstGeom prst="rect">
            <a:avLst/>
          </a:prstGeom>
        </p:spPr>
      </p:pic>
      <p:pic>
        <p:nvPicPr>
          <p:cNvPr id="1028" name="Picture 4" descr="For Dancers: 5 tips for Getting the Most out of Your Audition Photos -  Rachel Neville Photography">
            <a:extLst>
              <a:ext uri="{FF2B5EF4-FFF2-40B4-BE49-F238E27FC236}">
                <a16:creationId xmlns:a16="http://schemas.microsoft.com/office/drawing/2014/main" id="{60B92E90-CD70-49AC-8568-178CC72D9C9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5316" y="2120900"/>
            <a:ext cx="1762125" cy="22098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rep Music and Speech and Drama | The Southport School">
            <a:extLst>
              <a:ext uri="{FF2B5EF4-FFF2-40B4-BE49-F238E27FC236}">
                <a16:creationId xmlns:a16="http://schemas.microsoft.com/office/drawing/2014/main" id="{1FFBDDFF-76D8-46E6-A94F-F64844DB010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82289" y="33866"/>
            <a:ext cx="1963777" cy="13595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9732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https://encrypted-tbn0.gstatic.com/images?q=tbn:ANd9GcS_zzBKHTVg_ba-XxhuT8A_otnAFcupwYBiF5G89eCF3WW4pF2K4MNoJNjND5o&amp;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392" y="164857"/>
            <a:ext cx="1166987" cy="116698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Arts Award – Curious Minds">
            <a:extLst>
              <a:ext uri="{FF2B5EF4-FFF2-40B4-BE49-F238E27FC236}">
                <a16:creationId xmlns:a16="http://schemas.microsoft.com/office/drawing/2014/main" id="{7FF8679E-2449-4D1F-B828-A06ED108B0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45936" y="249170"/>
            <a:ext cx="3495675" cy="131445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9B2B3F78-CDB8-412E-90B4-8AE3728A056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9305" y="4911372"/>
            <a:ext cx="1866900" cy="1866900"/>
          </a:xfrm>
          <a:prstGeom prst="rect">
            <a:avLst/>
          </a:prstGeom>
        </p:spPr>
      </p:pic>
      <p:pic>
        <p:nvPicPr>
          <p:cNvPr id="1028" name="Picture 4" descr="For Dancers: 5 tips for Getting the Most out of Your Audition Photos -  Rachel Neville Photography">
            <a:extLst>
              <a:ext uri="{FF2B5EF4-FFF2-40B4-BE49-F238E27FC236}">
                <a16:creationId xmlns:a16="http://schemas.microsoft.com/office/drawing/2014/main" id="{60B92E90-CD70-49AC-8568-178CC72D9C9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5316" y="2120900"/>
            <a:ext cx="1762125" cy="22098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rep Music and Speech and Drama | The Southport School">
            <a:extLst>
              <a:ext uri="{FF2B5EF4-FFF2-40B4-BE49-F238E27FC236}">
                <a16:creationId xmlns:a16="http://schemas.microsoft.com/office/drawing/2014/main" id="{1FFBDDFF-76D8-46E6-A94F-F64844DB010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82289" y="33866"/>
            <a:ext cx="1963777" cy="1359538"/>
          </a:xfrm>
          <a:prstGeom prst="rect">
            <a:avLst/>
          </a:prstGeom>
          <a:noFill/>
          <a:extLst>
            <a:ext uri="{909E8E84-426E-40DD-AFC4-6F175D3DCCD1}">
              <a14:hiddenFill xmlns:a14="http://schemas.microsoft.com/office/drawing/2010/main">
                <a:solidFill>
                  <a:srgbClr val="FFFFFF"/>
                </a:solidFill>
              </a14:hiddenFill>
            </a:ext>
          </a:extLst>
        </p:spPr>
      </p:pic>
      <p:sp>
        <p:nvSpPr>
          <p:cNvPr id="9" name="AutoShape 6">
            <a:extLst>
              <a:ext uri="{FF2B5EF4-FFF2-40B4-BE49-F238E27FC236}">
                <a16:creationId xmlns:a16="http://schemas.microsoft.com/office/drawing/2014/main" id="{A0176683-3E58-415A-853F-30704277E164}"/>
              </a:ext>
            </a:extLst>
          </p:cNvPr>
          <p:cNvSpPr>
            <a:spLocks noChangeArrowheads="1"/>
          </p:cNvSpPr>
          <p:nvPr/>
        </p:nvSpPr>
        <p:spPr bwMode="auto">
          <a:xfrm>
            <a:off x="4549422" y="2319778"/>
            <a:ext cx="4687798" cy="2861821"/>
          </a:xfrm>
          <a:prstGeom prst="irregularSeal1">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GB"/>
            </a:defPPr>
            <a:lvl1pPr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5pPr>
            <a:lvl6pPr marL="2286000" algn="l" defTabSz="914400" rtl="0" eaLnBrk="1" latinLnBrk="0" hangingPunct="1">
              <a:defRPr sz="2500" kern="1200">
                <a:solidFill>
                  <a:schemeClr val="tx1"/>
                </a:solidFill>
                <a:latin typeface="Verdana" panose="020B0604030504040204" pitchFamily="34" charset="0"/>
                <a:ea typeface="+mn-ea"/>
                <a:cs typeface="+mn-cs"/>
              </a:defRPr>
            </a:lvl6pPr>
            <a:lvl7pPr marL="2743200" algn="l" defTabSz="914400" rtl="0" eaLnBrk="1" latinLnBrk="0" hangingPunct="1">
              <a:defRPr sz="2500" kern="1200">
                <a:solidFill>
                  <a:schemeClr val="tx1"/>
                </a:solidFill>
                <a:latin typeface="Verdana" panose="020B0604030504040204" pitchFamily="34" charset="0"/>
                <a:ea typeface="+mn-ea"/>
                <a:cs typeface="+mn-cs"/>
              </a:defRPr>
            </a:lvl7pPr>
            <a:lvl8pPr marL="3200400" algn="l" defTabSz="914400" rtl="0" eaLnBrk="1" latinLnBrk="0" hangingPunct="1">
              <a:defRPr sz="2500" kern="1200">
                <a:solidFill>
                  <a:schemeClr val="tx1"/>
                </a:solidFill>
                <a:latin typeface="Verdana" panose="020B0604030504040204" pitchFamily="34" charset="0"/>
                <a:ea typeface="+mn-ea"/>
                <a:cs typeface="+mn-cs"/>
              </a:defRPr>
            </a:lvl8pPr>
            <a:lvl9pPr marL="3657600" algn="l" defTabSz="914400" rtl="0" eaLnBrk="1" latinLnBrk="0" hangingPunct="1">
              <a:defRPr sz="2500" kern="1200">
                <a:solidFill>
                  <a:schemeClr val="tx1"/>
                </a:solidFill>
                <a:latin typeface="Verdana" panose="020B0604030504040204" pitchFamily="34" charset="0"/>
                <a:ea typeface="+mn-ea"/>
                <a:cs typeface="+mn-cs"/>
              </a:defRPr>
            </a:lvl9pPr>
          </a:lstStyle>
          <a:p>
            <a:pPr algn="ctr" eaLnBrk="1" hangingPunct="1">
              <a:spcBef>
                <a:spcPct val="0"/>
              </a:spcBef>
              <a:buClrTx/>
              <a:buSzTx/>
              <a:buFontTx/>
              <a:buNone/>
            </a:pPr>
            <a:r>
              <a:rPr lang="en-GB" altLang="en-US" sz="2000" b="1" dirty="0">
                <a:latin typeface="Arial" panose="020B0604020202020204" pitchFamily="34" charset="0"/>
              </a:rPr>
              <a:t>What do I need</a:t>
            </a:r>
          </a:p>
          <a:p>
            <a:pPr algn="ctr" eaLnBrk="1" hangingPunct="1">
              <a:spcBef>
                <a:spcPct val="0"/>
              </a:spcBef>
              <a:buClrTx/>
              <a:buSzTx/>
              <a:buFontTx/>
              <a:buNone/>
            </a:pPr>
            <a:r>
              <a:rPr lang="en-GB" altLang="en-US" sz="2000" b="1" dirty="0">
                <a:latin typeface="Arial" panose="020B0604020202020204" pitchFamily="34" charset="0"/>
              </a:rPr>
              <a:t> to think about?</a:t>
            </a:r>
            <a:r>
              <a:rPr lang="en-GB" altLang="en-US" sz="2400" b="1" dirty="0">
                <a:latin typeface="Arial" panose="020B0604020202020204" pitchFamily="34" charset="0"/>
              </a:rPr>
              <a:t> </a:t>
            </a:r>
          </a:p>
        </p:txBody>
      </p:sp>
      <p:sp>
        <p:nvSpPr>
          <p:cNvPr id="10" name="Text Box 7">
            <a:extLst>
              <a:ext uri="{FF2B5EF4-FFF2-40B4-BE49-F238E27FC236}">
                <a16:creationId xmlns:a16="http://schemas.microsoft.com/office/drawing/2014/main" id="{364627DD-D7E8-4C72-8F4B-9B3DC23835B6}"/>
              </a:ext>
            </a:extLst>
          </p:cNvPr>
          <p:cNvSpPr txBox="1">
            <a:spLocks noChangeArrowheads="1"/>
          </p:cNvSpPr>
          <p:nvPr/>
        </p:nvSpPr>
        <p:spPr bwMode="auto">
          <a:xfrm>
            <a:off x="2954118" y="1830387"/>
            <a:ext cx="194468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GB"/>
            </a:defPPr>
            <a:lvl1pPr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5pPr>
            <a:lvl6pPr marL="2286000" algn="l" defTabSz="914400" rtl="0" eaLnBrk="1" latinLnBrk="0" hangingPunct="1">
              <a:defRPr sz="2500" kern="1200">
                <a:solidFill>
                  <a:schemeClr val="tx1"/>
                </a:solidFill>
                <a:latin typeface="Verdana" panose="020B0604030504040204" pitchFamily="34" charset="0"/>
                <a:ea typeface="+mn-ea"/>
                <a:cs typeface="+mn-cs"/>
              </a:defRPr>
            </a:lvl6pPr>
            <a:lvl7pPr marL="2743200" algn="l" defTabSz="914400" rtl="0" eaLnBrk="1" latinLnBrk="0" hangingPunct="1">
              <a:defRPr sz="2500" kern="1200">
                <a:solidFill>
                  <a:schemeClr val="tx1"/>
                </a:solidFill>
                <a:latin typeface="Verdana" panose="020B0604030504040204" pitchFamily="34" charset="0"/>
                <a:ea typeface="+mn-ea"/>
                <a:cs typeface="+mn-cs"/>
              </a:defRPr>
            </a:lvl7pPr>
            <a:lvl8pPr marL="3200400" algn="l" defTabSz="914400" rtl="0" eaLnBrk="1" latinLnBrk="0" hangingPunct="1">
              <a:defRPr sz="2500" kern="1200">
                <a:solidFill>
                  <a:schemeClr val="tx1"/>
                </a:solidFill>
                <a:latin typeface="Verdana" panose="020B0604030504040204" pitchFamily="34" charset="0"/>
                <a:ea typeface="+mn-ea"/>
                <a:cs typeface="+mn-cs"/>
              </a:defRPr>
            </a:lvl8pPr>
            <a:lvl9pPr marL="3657600" algn="l" defTabSz="914400" rtl="0" eaLnBrk="1" latinLnBrk="0" hangingPunct="1">
              <a:defRPr sz="2500" kern="1200">
                <a:solidFill>
                  <a:schemeClr val="tx1"/>
                </a:solidFill>
                <a:latin typeface="Verdana" panose="020B0604030504040204" pitchFamily="34" charset="0"/>
                <a:ea typeface="+mn-ea"/>
                <a:cs typeface="+mn-cs"/>
              </a:defRPr>
            </a:lvl9pPr>
          </a:lstStyle>
          <a:p>
            <a:pPr algn="ctr" eaLnBrk="1" hangingPunct="1">
              <a:spcBef>
                <a:spcPct val="50000"/>
              </a:spcBef>
              <a:buClrTx/>
              <a:buSzTx/>
              <a:buFontTx/>
              <a:buNone/>
            </a:pPr>
            <a:r>
              <a:rPr lang="en-GB" altLang="en-US" sz="1600" b="1" dirty="0">
                <a:latin typeface="Arial" panose="020B0604020202020204" pitchFamily="34" charset="0"/>
              </a:rPr>
              <a:t>What information will you need?</a:t>
            </a:r>
          </a:p>
        </p:txBody>
      </p:sp>
      <p:sp>
        <p:nvSpPr>
          <p:cNvPr id="11" name="Text Box 8">
            <a:extLst>
              <a:ext uri="{FF2B5EF4-FFF2-40B4-BE49-F238E27FC236}">
                <a16:creationId xmlns:a16="http://schemas.microsoft.com/office/drawing/2014/main" id="{EF56DACB-B891-4079-B7AD-1F027318A220}"/>
              </a:ext>
            </a:extLst>
          </p:cNvPr>
          <p:cNvSpPr txBox="1">
            <a:spLocks noChangeArrowheads="1"/>
          </p:cNvSpPr>
          <p:nvPr/>
        </p:nvSpPr>
        <p:spPr bwMode="auto">
          <a:xfrm>
            <a:off x="5813797" y="1037177"/>
            <a:ext cx="2160587"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GB"/>
            </a:defPPr>
            <a:lvl1pPr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5pPr>
            <a:lvl6pPr marL="2286000" algn="l" defTabSz="914400" rtl="0" eaLnBrk="1" latinLnBrk="0" hangingPunct="1">
              <a:defRPr sz="2500" kern="1200">
                <a:solidFill>
                  <a:schemeClr val="tx1"/>
                </a:solidFill>
                <a:latin typeface="Verdana" panose="020B0604030504040204" pitchFamily="34" charset="0"/>
                <a:ea typeface="+mn-ea"/>
                <a:cs typeface="+mn-cs"/>
              </a:defRPr>
            </a:lvl6pPr>
            <a:lvl7pPr marL="2743200" algn="l" defTabSz="914400" rtl="0" eaLnBrk="1" latinLnBrk="0" hangingPunct="1">
              <a:defRPr sz="2500" kern="1200">
                <a:solidFill>
                  <a:schemeClr val="tx1"/>
                </a:solidFill>
                <a:latin typeface="Verdana" panose="020B0604030504040204" pitchFamily="34" charset="0"/>
                <a:ea typeface="+mn-ea"/>
                <a:cs typeface="+mn-cs"/>
              </a:defRPr>
            </a:lvl7pPr>
            <a:lvl8pPr marL="3200400" algn="l" defTabSz="914400" rtl="0" eaLnBrk="1" latinLnBrk="0" hangingPunct="1">
              <a:defRPr sz="2500" kern="1200">
                <a:solidFill>
                  <a:schemeClr val="tx1"/>
                </a:solidFill>
                <a:latin typeface="Verdana" panose="020B0604030504040204" pitchFamily="34" charset="0"/>
                <a:ea typeface="+mn-ea"/>
                <a:cs typeface="+mn-cs"/>
              </a:defRPr>
            </a:lvl8pPr>
            <a:lvl9pPr marL="3657600" algn="l" defTabSz="914400" rtl="0" eaLnBrk="1" latinLnBrk="0" hangingPunct="1">
              <a:defRPr sz="2500" kern="1200">
                <a:solidFill>
                  <a:schemeClr val="tx1"/>
                </a:solidFill>
                <a:latin typeface="Verdana" panose="020B0604030504040204" pitchFamily="34" charset="0"/>
                <a:ea typeface="+mn-ea"/>
                <a:cs typeface="+mn-cs"/>
              </a:defRPr>
            </a:lvl9pPr>
          </a:lstStyle>
          <a:p>
            <a:pPr algn="ctr" eaLnBrk="1" hangingPunct="1">
              <a:spcBef>
                <a:spcPct val="50000"/>
              </a:spcBef>
              <a:buClrTx/>
              <a:buSzTx/>
              <a:buFontTx/>
              <a:buNone/>
            </a:pPr>
            <a:r>
              <a:rPr lang="en-GB" altLang="en-US" sz="1600" b="1" dirty="0">
                <a:latin typeface="Arial" panose="020B0604020202020204" pitchFamily="34" charset="0"/>
              </a:rPr>
              <a:t>Where will you find the information from?</a:t>
            </a:r>
          </a:p>
        </p:txBody>
      </p:sp>
      <p:sp>
        <p:nvSpPr>
          <p:cNvPr id="12" name="Text Box 10">
            <a:extLst>
              <a:ext uri="{FF2B5EF4-FFF2-40B4-BE49-F238E27FC236}">
                <a16:creationId xmlns:a16="http://schemas.microsoft.com/office/drawing/2014/main" id="{3D4C868E-8276-415C-936D-4CD0C346749E}"/>
              </a:ext>
            </a:extLst>
          </p:cNvPr>
          <p:cNvSpPr txBox="1">
            <a:spLocks noChangeArrowheads="1"/>
          </p:cNvSpPr>
          <p:nvPr/>
        </p:nvSpPr>
        <p:spPr bwMode="auto">
          <a:xfrm>
            <a:off x="9351168" y="3225800"/>
            <a:ext cx="1944688"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GB"/>
            </a:defPPr>
            <a:lvl1pPr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5pPr>
            <a:lvl6pPr marL="2286000" algn="l" defTabSz="914400" rtl="0" eaLnBrk="1" latinLnBrk="0" hangingPunct="1">
              <a:defRPr sz="2500" kern="1200">
                <a:solidFill>
                  <a:schemeClr val="tx1"/>
                </a:solidFill>
                <a:latin typeface="Verdana" panose="020B0604030504040204" pitchFamily="34" charset="0"/>
                <a:ea typeface="+mn-ea"/>
                <a:cs typeface="+mn-cs"/>
              </a:defRPr>
            </a:lvl6pPr>
            <a:lvl7pPr marL="2743200" algn="l" defTabSz="914400" rtl="0" eaLnBrk="1" latinLnBrk="0" hangingPunct="1">
              <a:defRPr sz="2500" kern="1200">
                <a:solidFill>
                  <a:schemeClr val="tx1"/>
                </a:solidFill>
                <a:latin typeface="Verdana" panose="020B0604030504040204" pitchFamily="34" charset="0"/>
                <a:ea typeface="+mn-ea"/>
                <a:cs typeface="+mn-cs"/>
              </a:defRPr>
            </a:lvl7pPr>
            <a:lvl8pPr marL="3200400" algn="l" defTabSz="914400" rtl="0" eaLnBrk="1" latinLnBrk="0" hangingPunct="1">
              <a:defRPr sz="2500" kern="1200">
                <a:solidFill>
                  <a:schemeClr val="tx1"/>
                </a:solidFill>
                <a:latin typeface="Verdana" panose="020B0604030504040204" pitchFamily="34" charset="0"/>
                <a:ea typeface="+mn-ea"/>
                <a:cs typeface="+mn-cs"/>
              </a:defRPr>
            </a:lvl8pPr>
            <a:lvl9pPr marL="3657600" algn="l" defTabSz="914400" rtl="0" eaLnBrk="1" latinLnBrk="0" hangingPunct="1">
              <a:defRPr sz="2500" kern="1200">
                <a:solidFill>
                  <a:schemeClr val="tx1"/>
                </a:solidFill>
                <a:latin typeface="Verdana" panose="020B0604030504040204" pitchFamily="34" charset="0"/>
                <a:ea typeface="+mn-ea"/>
                <a:cs typeface="+mn-cs"/>
              </a:defRPr>
            </a:lvl9pPr>
          </a:lstStyle>
          <a:p>
            <a:pPr algn="ctr" eaLnBrk="1" hangingPunct="1">
              <a:spcBef>
                <a:spcPct val="50000"/>
              </a:spcBef>
              <a:buClrTx/>
              <a:buSzTx/>
              <a:buFontTx/>
              <a:buNone/>
            </a:pPr>
            <a:r>
              <a:rPr lang="en-GB" altLang="en-US" sz="1600" b="1" dirty="0">
                <a:latin typeface="Arial" panose="020B0604020202020204" pitchFamily="34" charset="0"/>
              </a:rPr>
              <a:t>How will you decide if the information you use is accurate? </a:t>
            </a:r>
          </a:p>
        </p:txBody>
      </p:sp>
      <p:sp>
        <p:nvSpPr>
          <p:cNvPr id="13" name="Text Box 12">
            <a:extLst>
              <a:ext uri="{FF2B5EF4-FFF2-40B4-BE49-F238E27FC236}">
                <a16:creationId xmlns:a16="http://schemas.microsoft.com/office/drawing/2014/main" id="{B2509D86-6F99-4C11-B9E8-FC8FD10A385F}"/>
              </a:ext>
            </a:extLst>
          </p:cNvPr>
          <p:cNvSpPr txBox="1">
            <a:spLocks noChangeArrowheads="1"/>
          </p:cNvSpPr>
          <p:nvPr/>
        </p:nvSpPr>
        <p:spPr bwMode="auto">
          <a:xfrm>
            <a:off x="6447631" y="5405879"/>
            <a:ext cx="1946275"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GB"/>
            </a:defPPr>
            <a:lvl1pPr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5pPr>
            <a:lvl6pPr marL="2286000" algn="l" defTabSz="914400" rtl="0" eaLnBrk="1" latinLnBrk="0" hangingPunct="1">
              <a:defRPr sz="2500" kern="1200">
                <a:solidFill>
                  <a:schemeClr val="tx1"/>
                </a:solidFill>
                <a:latin typeface="Verdana" panose="020B0604030504040204" pitchFamily="34" charset="0"/>
                <a:ea typeface="+mn-ea"/>
                <a:cs typeface="+mn-cs"/>
              </a:defRPr>
            </a:lvl6pPr>
            <a:lvl7pPr marL="2743200" algn="l" defTabSz="914400" rtl="0" eaLnBrk="1" latinLnBrk="0" hangingPunct="1">
              <a:defRPr sz="2500" kern="1200">
                <a:solidFill>
                  <a:schemeClr val="tx1"/>
                </a:solidFill>
                <a:latin typeface="Verdana" panose="020B0604030504040204" pitchFamily="34" charset="0"/>
                <a:ea typeface="+mn-ea"/>
                <a:cs typeface="+mn-cs"/>
              </a:defRPr>
            </a:lvl7pPr>
            <a:lvl8pPr marL="3200400" algn="l" defTabSz="914400" rtl="0" eaLnBrk="1" latinLnBrk="0" hangingPunct="1">
              <a:defRPr sz="2500" kern="1200">
                <a:solidFill>
                  <a:schemeClr val="tx1"/>
                </a:solidFill>
                <a:latin typeface="Verdana" panose="020B0604030504040204" pitchFamily="34" charset="0"/>
                <a:ea typeface="+mn-ea"/>
                <a:cs typeface="+mn-cs"/>
              </a:defRPr>
            </a:lvl8pPr>
            <a:lvl9pPr marL="3657600" algn="l" defTabSz="914400" rtl="0" eaLnBrk="1" latinLnBrk="0" hangingPunct="1">
              <a:defRPr sz="2500" kern="1200">
                <a:solidFill>
                  <a:schemeClr val="tx1"/>
                </a:solidFill>
                <a:latin typeface="Verdana" panose="020B0604030504040204" pitchFamily="34" charset="0"/>
                <a:ea typeface="+mn-ea"/>
                <a:cs typeface="+mn-cs"/>
              </a:defRPr>
            </a:lvl9pPr>
          </a:lstStyle>
          <a:p>
            <a:pPr algn="ctr" eaLnBrk="1" hangingPunct="1">
              <a:spcBef>
                <a:spcPct val="50000"/>
              </a:spcBef>
              <a:buClrTx/>
              <a:buSzTx/>
              <a:buFontTx/>
              <a:buNone/>
            </a:pPr>
            <a:r>
              <a:rPr lang="en-GB" altLang="en-US" sz="1600" b="1" dirty="0">
                <a:latin typeface="Arial" panose="020B0604020202020204" pitchFamily="34" charset="0"/>
              </a:rPr>
              <a:t>How will you record the information sources? </a:t>
            </a:r>
          </a:p>
        </p:txBody>
      </p:sp>
      <p:sp>
        <p:nvSpPr>
          <p:cNvPr id="14" name="Text Box 13">
            <a:extLst>
              <a:ext uri="{FF2B5EF4-FFF2-40B4-BE49-F238E27FC236}">
                <a16:creationId xmlns:a16="http://schemas.microsoft.com/office/drawing/2014/main" id="{9C83DD6D-1177-4BBC-ADA4-76F65B1C0F4D}"/>
              </a:ext>
            </a:extLst>
          </p:cNvPr>
          <p:cNvSpPr txBox="1">
            <a:spLocks noChangeArrowheads="1"/>
          </p:cNvSpPr>
          <p:nvPr/>
        </p:nvSpPr>
        <p:spPr bwMode="auto">
          <a:xfrm>
            <a:off x="2860056" y="4758752"/>
            <a:ext cx="1944688"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GB"/>
            </a:defPPr>
            <a:lvl1pPr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5pPr>
            <a:lvl6pPr marL="2286000" algn="l" defTabSz="914400" rtl="0" eaLnBrk="1" latinLnBrk="0" hangingPunct="1">
              <a:defRPr sz="2500" kern="1200">
                <a:solidFill>
                  <a:schemeClr val="tx1"/>
                </a:solidFill>
                <a:latin typeface="Verdana" panose="020B0604030504040204" pitchFamily="34" charset="0"/>
                <a:ea typeface="+mn-ea"/>
                <a:cs typeface="+mn-cs"/>
              </a:defRPr>
            </a:lvl6pPr>
            <a:lvl7pPr marL="2743200" algn="l" defTabSz="914400" rtl="0" eaLnBrk="1" latinLnBrk="0" hangingPunct="1">
              <a:defRPr sz="2500" kern="1200">
                <a:solidFill>
                  <a:schemeClr val="tx1"/>
                </a:solidFill>
                <a:latin typeface="Verdana" panose="020B0604030504040204" pitchFamily="34" charset="0"/>
                <a:ea typeface="+mn-ea"/>
                <a:cs typeface="+mn-cs"/>
              </a:defRPr>
            </a:lvl7pPr>
            <a:lvl8pPr marL="3200400" algn="l" defTabSz="914400" rtl="0" eaLnBrk="1" latinLnBrk="0" hangingPunct="1">
              <a:defRPr sz="2500" kern="1200">
                <a:solidFill>
                  <a:schemeClr val="tx1"/>
                </a:solidFill>
                <a:latin typeface="Verdana" panose="020B0604030504040204" pitchFamily="34" charset="0"/>
                <a:ea typeface="+mn-ea"/>
                <a:cs typeface="+mn-cs"/>
              </a:defRPr>
            </a:lvl8pPr>
            <a:lvl9pPr marL="3657600" algn="l" defTabSz="914400" rtl="0" eaLnBrk="1" latinLnBrk="0" hangingPunct="1">
              <a:defRPr sz="2500" kern="1200">
                <a:solidFill>
                  <a:schemeClr val="tx1"/>
                </a:solidFill>
                <a:latin typeface="Verdana" panose="020B0604030504040204" pitchFamily="34" charset="0"/>
                <a:ea typeface="+mn-ea"/>
                <a:cs typeface="+mn-cs"/>
              </a:defRPr>
            </a:lvl9pPr>
          </a:lstStyle>
          <a:p>
            <a:pPr algn="ctr" eaLnBrk="1" hangingPunct="1">
              <a:spcBef>
                <a:spcPct val="50000"/>
              </a:spcBef>
              <a:buClrTx/>
              <a:buSzTx/>
              <a:buFontTx/>
              <a:buNone/>
            </a:pPr>
            <a:r>
              <a:rPr lang="en-GB" altLang="en-US" sz="1600" b="1">
                <a:latin typeface="Arial" panose="020B0604020202020204" pitchFamily="34" charset="0"/>
              </a:rPr>
              <a:t>What software will you use to present your information?</a:t>
            </a:r>
          </a:p>
        </p:txBody>
      </p:sp>
    </p:spTree>
    <p:extLst>
      <p:ext uri="{BB962C8B-B14F-4D97-AF65-F5344CB8AC3E}">
        <p14:creationId xmlns:p14="http://schemas.microsoft.com/office/powerpoint/2010/main" val="4136490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https://encrypted-tbn0.gstatic.com/images?q=tbn:ANd9GcS_zzBKHTVg_ba-XxhuT8A_otnAFcupwYBiF5G89eCF3WW4pF2K4MNoJNjND5o&amp;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392" y="164857"/>
            <a:ext cx="1166987" cy="116698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Arts Award – Curious Minds">
            <a:extLst>
              <a:ext uri="{FF2B5EF4-FFF2-40B4-BE49-F238E27FC236}">
                <a16:creationId xmlns:a16="http://schemas.microsoft.com/office/drawing/2014/main" id="{7FF8679E-2449-4D1F-B828-A06ED108B0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45936" y="249170"/>
            <a:ext cx="3495675" cy="131445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9B2B3F78-CDB8-412E-90B4-8AE3728A056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9305" y="4911372"/>
            <a:ext cx="1866900" cy="1866900"/>
          </a:xfrm>
          <a:prstGeom prst="rect">
            <a:avLst/>
          </a:prstGeom>
        </p:spPr>
      </p:pic>
      <p:pic>
        <p:nvPicPr>
          <p:cNvPr id="1028" name="Picture 4" descr="For Dancers: 5 tips for Getting the Most out of Your Audition Photos -  Rachel Neville Photography">
            <a:extLst>
              <a:ext uri="{FF2B5EF4-FFF2-40B4-BE49-F238E27FC236}">
                <a16:creationId xmlns:a16="http://schemas.microsoft.com/office/drawing/2014/main" id="{60B92E90-CD70-49AC-8568-178CC72D9C9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5316" y="2120900"/>
            <a:ext cx="1762125" cy="22098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rep Music and Speech and Drama | The Southport School">
            <a:extLst>
              <a:ext uri="{FF2B5EF4-FFF2-40B4-BE49-F238E27FC236}">
                <a16:creationId xmlns:a16="http://schemas.microsoft.com/office/drawing/2014/main" id="{1FFBDDFF-76D8-46E6-A94F-F64844DB010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82289" y="33866"/>
            <a:ext cx="1963777" cy="1359538"/>
          </a:xfrm>
          <a:prstGeom prst="rect">
            <a:avLst/>
          </a:prstGeom>
          <a:noFill/>
          <a:extLst>
            <a:ext uri="{909E8E84-426E-40DD-AFC4-6F175D3DCCD1}">
              <a14:hiddenFill xmlns:a14="http://schemas.microsoft.com/office/drawing/2010/main">
                <a:solidFill>
                  <a:srgbClr val="FFFFFF"/>
                </a:solidFill>
              </a14:hiddenFill>
            </a:ext>
          </a:extLst>
        </p:spPr>
      </p:pic>
      <p:sp>
        <p:nvSpPr>
          <p:cNvPr id="15" name="Text Box 5">
            <a:extLst>
              <a:ext uri="{FF2B5EF4-FFF2-40B4-BE49-F238E27FC236}">
                <a16:creationId xmlns:a16="http://schemas.microsoft.com/office/drawing/2014/main" id="{5EE9965C-EAF1-4B6D-82B3-008B84F7D055}"/>
              </a:ext>
            </a:extLst>
          </p:cNvPr>
          <p:cNvSpPr txBox="1">
            <a:spLocks noChangeArrowheads="1"/>
          </p:cNvSpPr>
          <p:nvPr/>
        </p:nvSpPr>
        <p:spPr bwMode="auto">
          <a:xfrm>
            <a:off x="2928761" y="1569373"/>
            <a:ext cx="59055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GB"/>
            </a:defPPr>
            <a:lvl1pPr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5pPr>
            <a:lvl6pPr marL="2286000" algn="l" defTabSz="914400" rtl="0" eaLnBrk="1" latinLnBrk="0" hangingPunct="1">
              <a:defRPr sz="2500" kern="1200">
                <a:solidFill>
                  <a:schemeClr val="tx1"/>
                </a:solidFill>
                <a:latin typeface="Verdana" panose="020B0604030504040204" pitchFamily="34" charset="0"/>
                <a:ea typeface="+mn-ea"/>
                <a:cs typeface="+mn-cs"/>
              </a:defRPr>
            </a:lvl6pPr>
            <a:lvl7pPr marL="2743200" algn="l" defTabSz="914400" rtl="0" eaLnBrk="1" latinLnBrk="0" hangingPunct="1">
              <a:defRPr sz="2500" kern="1200">
                <a:solidFill>
                  <a:schemeClr val="tx1"/>
                </a:solidFill>
                <a:latin typeface="Verdana" panose="020B0604030504040204" pitchFamily="34" charset="0"/>
                <a:ea typeface="+mn-ea"/>
                <a:cs typeface="+mn-cs"/>
              </a:defRPr>
            </a:lvl7pPr>
            <a:lvl8pPr marL="3200400" algn="l" defTabSz="914400" rtl="0" eaLnBrk="1" latinLnBrk="0" hangingPunct="1">
              <a:defRPr sz="2500" kern="1200">
                <a:solidFill>
                  <a:schemeClr val="tx1"/>
                </a:solidFill>
                <a:latin typeface="Verdana" panose="020B0604030504040204" pitchFamily="34" charset="0"/>
                <a:ea typeface="+mn-ea"/>
                <a:cs typeface="+mn-cs"/>
              </a:defRPr>
            </a:lvl8pPr>
            <a:lvl9pPr marL="3657600" algn="l" defTabSz="914400" rtl="0" eaLnBrk="1" latinLnBrk="0" hangingPunct="1">
              <a:defRPr sz="2500" kern="1200">
                <a:solidFill>
                  <a:schemeClr val="tx1"/>
                </a:solidFill>
                <a:latin typeface="Verdana" panose="020B0604030504040204" pitchFamily="34" charset="0"/>
                <a:ea typeface="+mn-ea"/>
                <a:cs typeface="+mn-cs"/>
              </a:defRPr>
            </a:lvl9pPr>
          </a:lstStyle>
          <a:p>
            <a:pPr algn="ctr" eaLnBrk="1" hangingPunct="1">
              <a:spcBef>
                <a:spcPct val="50000"/>
              </a:spcBef>
              <a:buClrTx/>
              <a:buSzTx/>
              <a:buFontTx/>
              <a:buNone/>
            </a:pPr>
            <a:r>
              <a:rPr lang="en-GB" altLang="en-US" sz="3600" b="1">
                <a:solidFill>
                  <a:schemeClr val="tx2"/>
                </a:solidFill>
                <a:latin typeface="Arial" panose="020B0604020202020204" pitchFamily="34" charset="0"/>
              </a:rPr>
              <a:t>Collecting the information</a:t>
            </a:r>
          </a:p>
        </p:txBody>
      </p:sp>
      <p:sp>
        <p:nvSpPr>
          <p:cNvPr id="16" name="Text Box 6">
            <a:extLst>
              <a:ext uri="{FF2B5EF4-FFF2-40B4-BE49-F238E27FC236}">
                <a16:creationId xmlns:a16="http://schemas.microsoft.com/office/drawing/2014/main" id="{57ED2DFE-A26C-40B4-852B-526EF7081D9A}"/>
              </a:ext>
            </a:extLst>
          </p:cNvPr>
          <p:cNvSpPr txBox="1">
            <a:spLocks noChangeArrowheads="1"/>
          </p:cNvSpPr>
          <p:nvPr/>
        </p:nvSpPr>
        <p:spPr bwMode="auto">
          <a:xfrm>
            <a:off x="2928761" y="2290098"/>
            <a:ext cx="8064500" cy="463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GB"/>
            </a:defPPr>
            <a:lvl1pPr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sz="2500" kern="1200">
                <a:solidFill>
                  <a:schemeClr val="tx1"/>
                </a:solidFill>
                <a:latin typeface="Verdana" panose="020B0604030504040204" pitchFamily="34" charset="0"/>
                <a:ea typeface="+mn-ea"/>
                <a:cs typeface="+mn-cs"/>
              </a:defRPr>
            </a:lvl5pPr>
            <a:lvl6pPr marL="2286000" algn="l" defTabSz="914400" rtl="0" eaLnBrk="1" latinLnBrk="0" hangingPunct="1">
              <a:defRPr sz="2500" kern="1200">
                <a:solidFill>
                  <a:schemeClr val="tx1"/>
                </a:solidFill>
                <a:latin typeface="Verdana" panose="020B0604030504040204" pitchFamily="34" charset="0"/>
                <a:ea typeface="+mn-ea"/>
                <a:cs typeface="+mn-cs"/>
              </a:defRPr>
            </a:lvl6pPr>
            <a:lvl7pPr marL="2743200" algn="l" defTabSz="914400" rtl="0" eaLnBrk="1" latinLnBrk="0" hangingPunct="1">
              <a:defRPr sz="2500" kern="1200">
                <a:solidFill>
                  <a:schemeClr val="tx1"/>
                </a:solidFill>
                <a:latin typeface="Verdana" panose="020B0604030504040204" pitchFamily="34" charset="0"/>
                <a:ea typeface="+mn-ea"/>
                <a:cs typeface="+mn-cs"/>
              </a:defRPr>
            </a:lvl7pPr>
            <a:lvl8pPr marL="3200400" algn="l" defTabSz="914400" rtl="0" eaLnBrk="1" latinLnBrk="0" hangingPunct="1">
              <a:defRPr sz="2500" kern="1200">
                <a:solidFill>
                  <a:schemeClr val="tx1"/>
                </a:solidFill>
                <a:latin typeface="Verdana" panose="020B0604030504040204" pitchFamily="34" charset="0"/>
                <a:ea typeface="+mn-ea"/>
                <a:cs typeface="+mn-cs"/>
              </a:defRPr>
            </a:lvl8pPr>
            <a:lvl9pPr marL="3657600" algn="l" defTabSz="914400" rtl="0" eaLnBrk="1" latinLnBrk="0" hangingPunct="1">
              <a:defRPr sz="2500" kern="1200">
                <a:solidFill>
                  <a:schemeClr val="tx1"/>
                </a:solidFill>
                <a:latin typeface="Verdana" panose="020B0604030504040204" pitchFamily="34" charset="0"/>
                <a:ea typeface="+mn-ea"/>
                <a:cs typeface="+mn-cs"/>
              </a:defRPr>
            </a:lvl9pPr>
          </a:lstStyle>
          <a:p>
            <a:pPr eaLnBrk="1" hangingPunct="1">
              <a:spcBef>
                <a:spcPct val="50000"/>
              </a:spcBef>
              <a:buClrTx/>
              <a:buSzTx/>
              <a:buFontTx/>
              <a:buNone/>
            </a:pPr>
            <a:r>
              <a:rPr lang="en-GB" altLang="en-US" sz="2000">
                <a:latin typeface="Arial" panose="020B0604020202020204" pitchFamily="34" charset="0"/>
              </a:rPr>
              <a:t>Use </a:t>
            </a:r>
            <a:r>
              <a:rPr lang="en-GB" altLang="en-US" sz="2000" b="1">
                <a:solidFill>
                  <a:schemeClr val="hlink"/>
                </a:solidFill>
                <a:latin typeface="Arial" panose="020B0604020202020204" pitchFamily="34" charset="0"/>
              </a:rPr>
              <a:t>different sources</a:t>
            </a:r>
            <a:r>
              <a:rPr lang="en-GB" altLang="en-US" sz="2000">
                <a:latin typeface="Arial" panose="020B0604020202020204" pitchFamily="34" charset="0"/>
              </a:rPr>
              <a:t> to collect the information. These can be:</a:t>
            </a:r>
          </a:p>
          <a:p>
            <a:pPr lvl="2" eaLnBrk="1" hangingPunct="1">
              <a:spcBef>
                <a:spcPct val="50000"/>
              </a:spcBef>
              <a:buClrTx/>
              <a:buSzTx/>
              <a:buFont typeface="Wingdings" panose="05000000000000000000" pitchFamily="2" charset="2"/>
              <a:buChar char="ü"/>
            </a:pPr>
            <a:r>
              <a:rPr lang="en-GB" altLang="en-US" sz="1800">
                <a:latin typeface="Arial" panose="020B0604020202020204" pitchFamily="34" charset="0"/>
              </a:rPr>
              <a:t>  Internet/CD ROMs</a:t>
            </a:r>
          </a:p>
          <a:p>
            <a:pPr lvl="2" eaLnBrk="1" hangingPunct="1">
              <a:spcBef>
                <a:spcPct val="50000"/>
              </a:spcBef>
              <a:buClrTx/>
              <a:buSzTx/>
              <a:buFont typeface="Wingdings" panose="05000000000000000000" pitchFamily="2" charset="2"/>
              <a:buChar char="ü"/>
            </a:pPr>
            <a:r>
              <a:rPr lang="en-GB" altLang="en-US" sz="1800">
                <a:latin typeface="Arial" panose="020B0604020202020204" pitchFamily="34" charset="0"/>
              </a:rPr>
              <a:t>  Books</a:t>
            </a:r>
          </a:p>
          <a:p>
            <a:pPr lvl="2" eaLnBrk="1" hangingPunct="1">
              <a:spcBef>
                <a:spcPct val="50000"/>
              </a:spcBef>
              <a:buClrTx/>
              <a:buSzTx/>
              <a:buFont typeface="Wingdings" panose="05000000000000000000" pitchFamily="2" charset="2"/>
              <a:buChar char="ü"/>
            </a:pPr>
            <a:r>
              <a:rPr lang="en-GB" altLang="en-US" sz="1800">
                <a:latin typeface="Arial" panose="020B0604020202020204" pitchFamily="34" charset="0"/>
              </a:rPr>
              <a:t>  Magazines</a:t>
            </a:r>
          </a:p>
          <a:p>
            <a:pPr lvl="1" eaLnBrk="1" hangingPunct="1">
              <a:spcBef>
                <a:spcPct val="50000"/>
              </a:spcBef>
              <a:buClrTx/>
              <a:buSzTx/>
              <a:buFont typeface="Wingdings" panose="05000000000000000000" pitchFamily="2" charset="2"/>
              <a:buChar char="ü"/>
            </a:pPr>
            <a:endParaRPr lang="en-GB" altLang="en-US" sz="800">
              <a:latin typeface="Arial" panose="020B0604020202020204" pitchFamily="34" charset="0"/>
            </a:endParaRPr>
          </a:p>
          <a:p>
            <a:pPr eaLnBrk="1" hangingPunct="1">
              <a:spcBef>
                <a:spcPct val="50000"/>
              </a:spcBef>
              <a:buClrTx/>
              <a:buSzPct val="200000"/>
              <a:buFontTx/>
              <a:buNone/>
            </a:pPr>
            <a:r>
              <a:rPr lang="en-GB" altLang="en-US" sz="2000" b="1">
                <a:solidFill>
                  <a:srgbClr val="FF0000"/>
                </a:solidFill>
                <a:latin typeface="Arial" panose="020B0604020202020204" pitchFamily="34" charset="0"/>
              </a:rPr>
              <a:t>DO NOT copy and paste the information! </a:t>
            </a:r>
            <a:r>
              <a:rPr lang="en-GB" altLang="en-US" sz="2000">
                <a:latin typeface="Arial" panose="020B0604020202020204" pitchFamily="34" charset="0"/>
              </a:rPr>
              <a:t>You need to read the information and write it in your own words.</a:t>
            </a:r>
            <a:r>
              <a:rPr lang="en-GB" altLang="en-US" sz="2000">
                <a:solidFill>
                  <a:srgbClr val="FF0000"/>
                </a:solidFill>
                <a:latin typeface="Arial" panose="020B0604020202020204" pitchFamily="34" charset="0"/>
              </a:rPr>
              <a:t> </a:t>
            </a:r>
            <a:endParaRPr lang="en-GB" altLang="en-US" sz="800">
              <a:solidFill>
                <a:srgbClr val="FF0000"/>
              </a:solidFill>
              <a:latin typeface="Arial" panose="020B0604020202020204" pitchFamily="34" charset="0"/>
            </a:endParaRPr>
          </a:p>
          <a:p>
            <a:pPr eaLnBrk="1" hangingPunct="1">
              <a:spcBef>
                <a:spcPct val="50000"/>
              </a:spcBef>
              <a:buClrTx/>
              <a:buSzPct val="200000"/>
              <a:buFontTx/>
              <a:buNone/>
            </a:pPr>
            <a:r>
              <a:rPr lang="en-GB" altLang="en-US" sz="2000">
                <a:latin typeface="Arial" panose="020B0604020202020204" pitchFamily="34" charset="0"/>
              </a:rPr>
              <a:t>Make sure to </a:t>
            </a:r>
            <a:r>
              <a:rPr lang="en-GB" altLang="en-US" sz="2000" b="1">
                <a:solidFill>
                  <a:schemeClr val="hlink"/>
                </a:solidFill>
                <a:latin typeface="Arial" panose="020B0604020202020204" pitchFamily="34" charset="0"/>
              </a:rPr>
              <a:t>record </a:t>
            </a:r>
            <a:r>
              <a:rPr lang="en-GB" altLang="en-US" sz="2000">
                <a:latin typeface="Arial" panose="020B0604020202020204" pitchFamily="34" charset="0"/>
              </a:rPr>
              <a:t>the </a:t>
            </a:r>
            <a:r>
              <a:rPr lang="en-GB" altLang="en-US" sz="2000" b="1">
                <a:solidFill>
                  <a:schemeClr val="hlink"/>
                </a:solidFill>
                <a:latin typeface="Arial" panose="020B0604020202020204" pitchFamily="34" charset="0"/>
              </a:rPr>
              <a:t>website/magazine name</a:t>
            </a:r>
            <a:r>
              <a:rPr lang="en-GB" altLang="en-US" sz="2000">
                <a:latin typeface="Arial" panose="020B0604020202020204" pitchFamily="34" charset="0"/>
              </a:rPr>
              <a:t>.</a:t>
            </a:r>
          </a:p>
          <a:p>
            <a:pPr eaLnBrk="1" hangingPunct="1">
              <a:spcBef>
                <a:spcPct val="50000"/>
              </a:spcBef>
              <a:buClrTx/>
              <a:buSzPct val="200000"/>
              <a:buFontTx/>
              <a:buChar char="•"/>
            </a:pPr>
            <a:endParaRPr lang="en-GB" altLang="en-US" sz="800">
              <a:latin typeface="Arial" panose="020B0604020202020204" pitchFamily="34" charset="0"/>
            </a:endParaRPr>
          </a:p>
          <a:p>
            <a:pPr eaLnBrk="1" hangingPunct="1">
              <a:spcBef>
                <a:spcPct val="50000"/>
              </a:spcBef>
              <a:buClrTx/>
              <a:buSzPct val="200000"/>
              <a:buFontTx/>
              <a:buNone/>
            </a:pPr>
            <a:r>
              <a:rPr lang="en-GB" altLang="en-US" sz="2000">
                <a:latin typeface="Arial" panose="020B0604020202020204" pitchFamily="34" charset="0"/>
              </a:rPr>
              <a:t>Aim to collect information from </a:t>
            </a:r>
            <a:r>
              <a:rPr lang="en-GB" altLang="en-US" sz="2000" b="1">
                <a:solidFill>
                  <a:schemeClr val="hlink"/>
                </a:solidFill>
                <a:latin typeface="Arial" panose="020B0604020202020204" pitchFamily="34" charset="0"/>
              </a:rPr>
              <a:t>at least 3 different </a:t>
            </a:r>
          </a:p>
          <a:p>
            <a:pPr eaLnBrk="1" hangingPunct="1">
              <a:spcBef>
                <a:spcPct val="50000"/>
              </a:spcBef>
              <a:buClrTx/>
              <a:buSzPct val="200000"/>
              <a:buFontTx/>
              <a:buNone/>
            </a:pPr>
            <a:r>
              <a:rPr lang="en-GB" altLang="en-US" sz="2000" b="1">
                <a:solidFill>
                  <a:schemeClr val="hlink"/>
                </a:solidFill>
                <a:latin typeface="Arial" panose="020B0604020202020204" pitchFamily="34" charset="0"/>
              </a:rPr>
              <a:t>websites/sources</a:t>
            </a:r>
            <a:endParaRPr lang="en-GB" altLang="en-US" sz="2000">
              <a:latin typeface="Arial" panose="020B0604020202020204" pitchFamily="34" charset="0"/>
            </a:endParaRPr>
          </a:p>
          <a:p>
            <a:pPr eaLnBrk="1" hangingPunct="1">
              <a:spcBef>
                <a:spcPct val="50000"/>
              </a:spcBef>
              <a:buClrTx/>
              <a:buSzTx/>
              <a:buFontTx/>
              <a:buChar char="•"/>
            </a:pPr>
            <a:endParaRPr lang="en-GB" altLang="en-US" sz="2000">
              <a:latin typeface="Arial" panose="020B0604020202020204" pitchFamily="34" charset="0"/>
            </a:endParaRPr>
          </a:p>
        </p:txBody>
      </p:sp>
    </p:spTree>
    <p:extLst>
      <p:ext uri="{BB962C8B-B14F-4D97-AF65-F5344CB8AC3E}">
        <p14:creationId xmlns:p14="http://schemas.microsoft.com/office/powerpoint/2010/main" val="13452206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560</Words>
  <Application>Microsoft Office PowerPoint</Application>
  <PresentationFormat>Widescreen</PresentationFormat>
  <Paragraphs>65</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Gill Sans MT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Jonathan Morgan</dc:creator>
  <cp:lastModifiedBy>Jonathan Morgan</cp:lastModifiedBy>
  <cp:revision>4</cp:revision>
  <dcterms:created xsi:type="dcterms:W3CDTF">2021-03-29T07:17:33Z</dcterms:created>
  <dcterms:modified xsi:type="dcterms:W3CDTF">2021-03-29T07:21:00Z</dcterms:modified>
</cp:coreProperties>
</file>