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315" r:id="rId5"/>
    <p:sldId id="313" r:id="rId6"/>
    <p:sldId id="314" r:id="rId7"/>
    <p:sldId id="316" r:id="rId8"/>
    <p:sldId id="373" r:id="rId9"/>
    <p:sldId id="266" r:id="rId10"/>
    <p:sldId id="374" r:id="rId11"/>
    <p:sldId id="375" r:id="rId12"/>
    <p:sldId id="376" r:id="rId13"/>
    <p:sldId id="377" r:id="rId14"/>
    <p:sldId id="378" r:id="rId15"/>
    <p:sldId id="380" r:id="rId16"/>
    <p:sldId id="38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11 " id="{4D227874-0923-0348-8107-FA48AD1EEABD}">
          <p14:sldIdLst>
            <p14:sldId id="315"/>
            <p14:sldId id="313"/>
            <p14:sldId id="314"/>
            <p14:sldId id="316"/>
            <p14:sldId id="373"/>
            <p14:sldId id="266"/>
            <p14:sldId id="374"/>
            <p14:sldId id="375"/>
            <p14:sldId id="376"/>
            <p14:sldId id="377"/>
            <p14:sldId id="378"/>
            <p14:sldId id="380"/>
            <p14:sldId id="3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mpuser"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0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Slater" userId="5cfb82bd-d829-4efb-8c6f-1df32009ba31" providerId="ADAL" clId="{060B4A2B-8AF8-4960-B31D-ED7E0FD734DE}"/>
    <pc:docChg chg="delSld delSection modSection">
      <pc:chgData name="Alexandra Slater" userId="5cfb82bd-d829-4efb-8c6f-1df32009ba31" providerId="ADAL" clId="{060B4A2B-8AF8-4960-B31D-ED7E0FD734DE}" dt="2020-11-23T14:30:27.135" v="15" actId="47"/>
      <pc:docMkLst>
        <pc:docMk/>
      </pc:docMkLst>
      <pc:sldChg chg="del">
        <pc:chgData name="Alexandra Slater" userId="5cfb82bd-d829-4efb-8c6f-1df32009ba31" providerId="ADAL" clId="{060B4A2B-8AF8-4960-B31D-ED7E0FD734DE}" dt="2020-11-23T14:30:06.953" v="6" actId="47"/>
        <pc:sldMkLst>
          <pc:docMk/>
          <pc:sldMk cId="3996622792" sldId="345"/>
        </pc:sldMkLst>
      </pc:sldChg>
      <pc:sldChg chg="del">
        <pc:chgData name="Alexandra Slater" userId="5cfb82bd-d829-4efb-8c6f-1df32009ba31" providerId="ADAL" clId="{060B4A2B-8AF8-4960-B31D-ED7E0FD734DE}" dt="2020-11-23T14:30:06.953" v="6" actId="47"/>
        <pc:sldMkLst>
          <pc:docMk/>
          <pc:sldMk cId="3558763013" sldId="346"/>
        </pc:sldMkLst>
      </pc:sldChg>
      <pc:sldChg chg="del">
        <pc:chgData name="Alexandra Slater" userId="5cfb82bd-d829-4efb-8c6f-1df32009ba31" providerId="ADAL" clId="{060B4A2B-8AF8-4960-B31D-ED7E0FD734DE}" dt="2020-11-23T14:30:21.264" v="12" actId="47"/>
        <pc:sldMkLst>
          <pc:docMk/>
          <pc:sldMk cId="703996596" sldId="368"/>
        </pc:sldMkLst>
      </pc:sldChg>
      <pc:sldChg chg="del">
        <pc:chgData name="Alexandra Slater" userId="5cfb82bd-d829-4efb-8c6f-1df32009ba31" providerId="ADAL" clId="{060B4A2B-8AF8-4960-B31D-ED7E0FD734DE}" dt="2020-11-23T14:30:21.264" v="12" actId="47"/>
        <pc:sldMkLst>
          <pc:docMk/>
          <pc:sldMk cId="276758436" sldId="369"/>
        </pc:sldMkLst>
      </pc:sldChg>
      <pc:sldChg chg="del">
        <pc:chgData name="Alexandra Slater" userId="5cfb82bd-d829-4efb-8c6f-1df32009ba31" providerId="ADAL" clId="{060B4A2B-8AF8-4960-B31D-ED7E0FD734DE}" dt="2020-11-23T14:30:22.197" v="13" actId="47"/>
        <pc:sldMkLst>
          <pc:docMk/>
          <pc:sldMk cId="1166832938" sldId="379"/>
        </pc:sldMkLst>
      </pc:sldChg>
      <pc:sldChg chg="del">
        <pc:chgData name="Alexandra Slater" userId="5cfb82bd-d829-4efb-8c6f-1df32009ba31" providerId="ADAL" clId="{060B4A2B-8AF8-4960-B31D-ED7E0FD734DE}" dt="2020-11-23T14:29:59.696" v="0" actId="47"/>
        <pc:sldMkLst>
          <pc:docMk/>
          <pc:sldMk cId="2182610600" sldId="382"/>
        </pc:sldMkLst>
      </pc:sldChg>
      <pc:sldChg chg="del">
        <pc:chgData name="Alexandra Slater" userId="5cfb82bd-d829-4efb-8c6f-1df32009ba31" providerId="ADAL" clId="{060B4A2B-8AF8-4960-B31D-ED7E0FD734DE}" dt="2020-11-23T14:29:59.696" v="0" actId="47"/>
        <pc:sldMkLst>
          <pc:docMk/>
          <pc:sldMk cId="2547602341" sldId="383"/>
        </pc:sldMkLst>
      </pc:sldChg>
      <pc:sldChg chg="del">
        <pc:chgData name="Alexandra Slater" userId="5cfb82bd-d829-4efb-8c6f-1df32009ba31" providerId="ADAL" clId="{060B4A2B-8AF8-4960-B31D-ED7E0FD734DE}" dt="2020-11-23T14:29:59.696" v="0" actId="47"/>
        <pc:sldMkLst>
          <pc:docMk/>
          <pc:sldMk cId="4196866247" sldId="384"/>
        </pc:sldMkLst>
      </pc:sldChg>
      <pc:sldChg chg="del">
        <pc:chgData name="Alexandra Slater" userId="5cfb82bd-d829-4efb-8c6f-1df32009ba31" providerId="ADAL" clId="{060B4A2B-8AF8-4960-B31D-ED7E0FD734DE}" dt="2020-11-23T14:29:59.696" v="0" actId="47"/>
        <pc:sldMkLst>
          <pc:docMk/>
          <pc:sldMk cId="1847349715" sldId="385"/>
        </pc:sldMkLst>
      </pc:sldChg>
      <pc:sldChg chg="del">
        <pc:chgData name="Alexandra Slater" userId="5cfb82bd-d829-4efb-8c6f-1df32009ba31" providerId="ADAL" clId="{060B4A2B-8AF8-4960-B31D-ED7E0FD734DE}" dt="2020-11-23T14:29:59.696" v="0" actId="47"/>
        <pc:sldMkLst>
          <pc:docMk/>
          <pc:sldMk cId="1508507309" sldId="386"/>
        </pc:sldMkLst>
      </pc:sldChg>
      <pc:sldChg chg="del">
        <pc:chgData name="Alexandra Slater" userId="5cfb82bd-d829-4efb-8c6f-1df32009ba31" providerId="ADAL" clId="{060B4A2B-8AF8-4960-B31D-ED7E0FD734DE}" dt="2020-11-23T14:29:59.696" v="0" actId="47"/>
        <pc:sldMkLst>
          <pc:docMk/>
          <pc:sldMk cId="1742480059" sldId="387"/>
        </pc:sldMkLst>
      </pc:sldChg>
      <pc:sldChg chg="del">
        <pc:chgData name="Alexandra Slater" userId="5cfb82bd-d829-4efb-8c6f-1df32009ba31" providerId="ADAL" clId="{060B4A2B-8AF8-4960-B31D-ED7E0FD734DE}" dt="2020-11-23T14:29:59.696" v="0" actId="47"/>
        <pc:sldMkLst>
          <pc:docMk/>
          <pc:sldMk cId="1108400865" sldId="388"/>
        </pc:sldMkLst>
      </pc:sldChg>
      <pc:sldChg chg="del">
        <pc:chgData name="Alexandra Slater" userId="5cfb82bd-d829-4efb-8c6f-1df32009ba31" providerId="ADAL" clId="{060B4A2B-8AF8-4960-B31D-ED7E0FD734DE}" dt="2020-11-23T14:30:22.197" v="13" actId="47"/>
        <pc:sldMkLst>
          <pc:docMk/>
          <pc:sldMk cId="4077787843" sldId="389"/>
        </pc:sldMkLst>
      </pc:sldChg>
      <pc:sldChg chg="del">
        <pc:chgData name="Alexandra Slater" userId="5cfb82bd-d829-4efb-8c6f-1df32009ba31" providerId="ADAL" clId="{060B4A2B-8AF8-4960-B31D-ED7E0FD734DE}" dt="2020-11-23T14:29:59.696" v="0" actId="47"/>
        <pc:sldMkLst>
          <pc:docMk/>
          <pc:sldMk cId="2833675737" sldId="390"/>
        </pc:sldMkLst>
      </pc:sldChg>
      <pc:sldChg chg="del">
        <pc:chgData name="Alexandra Slater" userId="5cfb82bd-d829-4efb-8c6f-1df32009ba31" providerId="ADAL" clId="{060B4A2B-8AF8-4960-B31D-ED7E0FD734DE}" dt="2020-11-23T14:29:59.696" v="0" actId="47"/>
        <pc:sldMkLst>
          <pc:docMk/>
          <pc:sldMk cId="1646521828" sldId="391"/>
        </pc:sldMkLst>
      </pc:sldChg>
      <pc:sldChg chg="del">
        <pc:chgData name="Alexandra Slater" userId="5cfb82bd-d829-4efb-8c6f-1df32009ba31" providerId="ADAL" clId="{060B4A2B-8AF8-4960-B31D-ED7E0FD734DE}" dt="2020-11-23T14:29:59.696" v="0" actId="47"/>
        <pc:sldMkLst>
          <pc:docMk/>
          <pc:sldMk cId="193446327" sldId="392"/>
        </pc:sldMkLst>
      </pc:sldChg>
      <pc:sldChg chg="del">
        <pc:chgData name="Alexandra Slater" userId="5cfb82bd-d829-4efb-8c6f-1df32009ba31" providerId="ADAL" clId="{060B4A2B-8AF8-4960-B31D-ED7E0FD734DE}" dt="2020-11-23T14:30:01.545" v="1" actId="47"/>
        <pc:sldMkLst>
          <pc:docMk/>
          <pc:sldMk cId="97455652" sldId="393"/>
        </pc:sldMkLst>
      </pc:sldChg>
      <pc:sldChg chg="del">
        <pc:chgData name="Alexandra Slater" userId="5cfb82bd-d829-4efb-8c6f-1df32009ba31" providerId="ADAL" clId="{060B4A2B-8AF8-4960-B31D-ED7E0FD734DE}" dt="2020-11-23T14:30:01.545" v="1" actId="47"/>
        <pc:sldMkLst>
          <pc:docMk/>
          <pc:sldMk cId="1472199483" sldId="394"/>
        </pc:sldMkLst>
      </pc:sldChg>
      <pc:sldChg chg="del">
        <pc:chgData name="Alexandra Slater" userId="5cfb82bd-d829-4efb-8c6f-1df32009ba31" providerId="ADAL" clId="{060B4A2B-8AF8-4960-B31D-ED7E0FD734DE}" dt="2020-11-23T14:30:01.545" v="1" actId="47"/>
        <pc:sldMkLst>
          <pc:docMk/>
          <pc:sldMk cId="4221975292" sldId="395"/>
        </pc:sldMkLst>
      </pc:sldChg>
      <pc:sldChg chg="del">
        <pc:chgData name="Alexandra Slater" userId="5cfb82bd-d829-4efb-8c6f-1df32009ba31" providerId="ADAL" clId="{060B4A2B-8AF8-4960-B31D-ED7E0FD734DE}" dt="2020-11-23T14:30:01.545" v="1" actId="47"/>
        <pc:sldMkLst>
          <pc:docMk/>
          <pc:sldMk cId="374277794" sldId="396"/>
        </pc:sldMkLst>
      </pc:sldChg>
      <pc:sldChg chg="del">
        <pc:chgData name="Alexandra Slater" userId="5cfb82bd-d829-4efb-8c6f-1df32009ba31" providerId="ADAL" clId="{060B4A2B-8AF8-4960-B31D-ED7E0FD734DE}" dt="2020-11-23T14:30:01.545" v="1" actId="47"/>
        <pc:sldMkLst>
          <pc:docMk/>
          <pc:sldMk cId="2660407151" sldId="397"/>
        </pc:sldMkLst>
      </pc:sldChg>
      <pc:sldChg chg="del">
        <pc:chgData name="Alexandra Slater" userId="5cfb82bd-d829-4efb-8c6f-1df32009ba31" providerId="ADAL" clId="{060B4A2B-8AF8-4960-B31D-ED7E0FD734DE}" dt="2020-11-23T14:30:01.545" v="1" actId="47"/>
        <pc:sldMkLst>
          <pc:docMk/>
          <pc:sldMk cId="2872619789" sldId="398"/>
        </pc:sldMkLst>
      </pc:sldChg>
      <pc:sldChg chg="del">
        <pc:chgData name="Alexandra Slater" userId="5cfb82bd-d829-4efb-8c6f-1df32009ba31" providerId="ADAL" clId="{060B4A2B-8AF8-4960-B31D-ED7E0FD734DE}" dt="2020-11-23T14:30:01.545" v="1" actId="47"/>
        <pc:sldMkLst>
          <pc:docMk/>
          <pc:sldMk cId="3233186968" sldId="399"/>
        </pc:sldMkLst>
      </pc:sldChg>
      <pc:sldChg chg="del">
        <pc:chgData name="Alexandra Slater" userId="5cfb82bd-d829-4efb-8c6f-1df32009ba31" providerId="ADAL" clId="{060B4A2B-8AF8-4960-B31D-ED7E0FD734DE}" dt="2020-11-23T14:30:01.545" v="1" actId="47"/>
        <pc:sldMkLst>
          <pc:docMk/>
          <pc:sldMk cId="2290411746" sldId="401"/>
        </pc:sldMkLst>
      </pc:sldChg>
      <pc:sldChg chg="del">
        <pc:chgData name="Alexandra Slater" userId="5cfb82bd-d829-4efb-8c6f-1df32009ba31" providerId="ADAL" clId="{060B4A2B-8AF8-4960-B31D-ED7E0FD734DE}" dt="2020-11-23T14:30:01.545" v="1" actId="47"/>
        <pc:sldMkLst>
          <pc:docMk/>
          <pc:sldMk cId="2634405582" sldId="402"/>
        </pc:sldMkLst>
      </pc:sldChg>
      <pc:sldChg chg="del">
        <pc:chgData name="Alexandra Slater" userId="5cfb82bd-d829-4efb-8c6f-1df32009ba31" providerId="ADAL" clId="{060B4A2B-8AF8-4960-B31D-ED7E0FD734DE}" dt="2020-11-23T14:30:01.545" v="1" actId="47"/>
        <pc:sldMkLst>
          <pc:docMk/>
          <pc:sldMk cId="2413053378" sldId="403"/>
        </pc:sldMkLst>
      </pc:sldChg>
      <pc:sldChg chg="del">
        <pc:chgData name="Alexandra Slater" userId="5cfb82bd-d829-4efb-8c6f-1df32009ba31" providerId="ADAL" clId="{060B4A2B-8AF8-4960-B31D-ED7E0FD734DE}" dt="2020-11-23T14:30:02.387" v="2" actId="47"/>
        <pc:sldMkLst>
          <pc:docMk/>
          <pc:sldMk cId="3190587615" sldId="404"/>
        </pc:sldMkLst>
      </pc:sldChg>
      <pc:sldChg chg="del">
        <pc:chgData name="Alexandra Slater" userId="5cfb82bd-d829-4efb-8c6f-1df32009ba31" providerId="ADAL" clId="{060B4A2B-8AF8-4960-B31D-ED7E0FD734DE}" dt="2020-11-23T14:30:02.387" v="2" actId="47"/>
        <pc:sldMkLst>
          <pc:docMk/>
          <pc:sldMk cId="1269306138" sldId="405"/>
        </pc:sldMkLst>
      </pc:sldChg>
      <pc:sldChg chg="del">
        <pc:chgData name="Alexandra Slater" userId="5cfb82bd-d829-4efb-8c6f-1df32009ba31" providerId="ADAL" clId="{060B4A2B-8AF8-4960-B31D-ED7E0FD734DE}" dt="2020-11-23T14:30:02.387" v="2" actId="47"/>
        <pc:sldMkLst>
          <pc:docMk/>
          <pc:sldMk cId="3849156000" sldId="406"/>
        </pc:sldMkLst>
      </pc:sldChg>
      <pc:sldChg chg="del">
        <pc:chgData name="Alexandra Slater" userId="5cfb82bd-d829-4efb-8c6f-1df32009ba31" providerId="ADAL" clId="{060B4A2B-8AF8-4960-B31D-ED7E0FD734DE}" dt="2020-11-23T14:30:02.387" v="2" actId="47"/>
        <pc:sldMkLst>
          <pc:docMk/>
          <pc:sldMk cId="349405247" sldId="407"/>
        </pc:sldMkLst>
      </pc:sldChg>
      <pc:sldChg chg="del">
        <pc:chgData name="Alexandra Slater" userId="5cfb82bd-d829-4efb-8c6f-1df32009ba31" providerId="ADAL" clId="{060B4A2B-8AF8-4960-B31D-ED7E0FD734DE}" dt="2020-11-23T14:30:02.387" v="2" actId="47"/>
        <pc:sldMkLst>
          <pc:docMk/>
          <pc:sldMk cId="3452182746" sldId="408"/>
        </pc:sldMkLst>
      </pc:sldChg>
      <pc:sldChg chg="del">
        <pc:chgData name="Alexandra Slater" userId="5cfb82bd-d829-4efb-8c6f-1df32009ba31" providerId="ADAL" clId="{060B4A2B-8AF8-4960-B31D-ED7E0FD734DE}" dt="2020-11-23T14:30:02.387" v="2" actId="47"/>
        <pc:sldMkLst>
          <pc:docMk/>
          <pc:sldMk cId="266270583" sldId="409"/>
        </pc:sldMkLst>
      </pc:sldChg>
      <pc:sldChg chg="del">
        <pc:chgData name="Alexandra Slater" userId="5cfb82bd-d829-4efb-8c6f-1df32009ba31" providerId="ADAL" clId="{060B4A2B-8AF8-4960-B31D-ED7E0FD734DE}" dt="2020-11-23T14:30:02.387" v="2" actId="47"/>
        <pc:sldMkLst>
          <pc:docMk/>
          <pc:sldMk cId="2133051137" sldId="410"/>
        </pc:sldMkLst>
      </pc:sldChg>
      <pc:sldChg chg="del">
        <pc:chgData name="Alexandra Slater" userId="5cfb82bd-d829-4efb-8c6f-1df32009ba31" providerId="ADAL" clId="{060B4A2B-8AF8-4960-B31D-ED7E0FD734DE}" dt="2020-11-23T14:30:02.387" v="2" actId="47"/>
        <pc:sldMkLst>
          <pc:docMk/>
          <pc:sldMk cId="2133051137" sldId="411"/>
        </pc:sldMkLst>
      </pc:sldChg>
      <pc:sldChg chg="del">
        <pc:chgData name="Alexandra Slater" userId="5cfb82bd-d829-4efb-8c6f-1df32009ba31" providerId="ADAL" clId="{060B4A2B-8AF8-4960-B31D-ED7E0FD734DE}" dt="2020-11-23T14:30:02.387" v="2" actId="47"/>
        <pc:sldMkLst>
          <pc:docMk/>
          <pc:sldMk cId="3320950149" sldId="412"/>
        </pc:sldMkLst>
      </pc:sldChg>
      <pc:sldChg chg="del">
        <pc:chgData name="Alexandra Slater" userId="5cfb82bd-d829-4efb-8c6f-1df32009ba31" providerId="ADAL" clId="{060B4A2B-8AF8-4960-B31D-ED7E0FD734DE}" dt="2020-11-23T14:30:02.387" v="2" actId="47"/>
        <pc:sldMkLst>
          <pc:docMk/>
          <pc:sldMk cId="3415743737" sldId="413"/>
        </pc:sldMkLst>
      </pc:sldChg>
      <pc:sldChg chg="del">
        <pc:chgData name="Alexandra Slater" userId="5cfb82bd-d829-4efb-8c6f-1df32009ba31" providerId="ADAL" clId="{060B4A2B-8AF8-4960-B31D-ED7E0FD734DE}" dt="2020-11-23T14:30:02.387" v="2" actId="47"/>
        <pc:sldMkLst>
          <pc:docMk/>
          <pc:sldMk cId="3415743737" sldId="414"/>
        </pc:sldMkLst>
      </pc:sldChg>
      <pc:sldChg chg="del">
        <pc:chgData name="Alexandra Slater" userId="5cfb82bd-d829-4efb-8c6f-1df32009ba31" providerId="ADAL" clId="{060B4A2B-8AF8-4960-B31D-ED7E0FD734DE}" dt="2020-11-23T14:30:02.387" v="2" actId="47"/>
        <pc:sldMkLst>
          <pc:docMk/>
          <pc:sldMk cId="3537543064" sldId="416"/>
        </pc:sldMkLst>
      </pc:sldChg>
      <pc:sldChg chg="del">
        <pc:chgData name="Alexandra Slater" userId="5cfb82bd-d829-4efb-8c6f-1df32009ba31" providerId="ADAL" clId="{060B4A2B-8AF8-4960-B31D-ED7E0FD734DE}" dt="2020-11-23T14:30:03.145" v="3" actId="47"/>
        <pc:sldMkLst>
          <pc:docMk/>
          <pc:sldMk cId="1470415803" sldId="417"/>
        </pc:sldMkLst>
      </pc:sldChg>
      <pc:sldChg chg="del">
        <pc:chgData name="Alexandra Slater" userId="5cfb82bd-d829-4efb-8c6f-1df32009ba31" providerId="ADAL" clId="{060B4A2B-8AF8-4960-B31D-ED7E0FD734DE}" dt="2020-11-23T14:30:03.145" v="3" actId="47"/>
        <pc:sldMkLst>
          <pc:docMk/>
          <pc:sldMk cId="2076078357" sldId="418"/>
        </pc:sldMkLst>
      </pc:sldChg>
      <pc:sldChg chg="del">
        <pc:chgData name="Alexandra Slater" userId="5cfb82bd-d829-4efb-8c6f-1df32009ba31" providerId="ADAL" clId="{060B4A2B-8AF8-4960-B31D-ED7E0FD734DE}" dt="2020-11-23T14:30:03.875" v="4" actId="47"/>
        <pc:sldMkLst>
          <pc:docMk/>
          <pc:sldMk cId="1190499342" sldId="420"/>
        </pc:sldMkLst>
      </pc:sldChg>
      <pc:sldChg chg="del">
        <pc:chgData name="Alexandra Slater" userId="5cfb82bd-d829-4efb-8c6f-1df32009ba31" providerId="ADAL" clId="{060B4A2B-8AF8-4960-B31D-ED7E0FD734DE}" dt="2020-11-23T14:30:03.875" v="4" actId="47"/>
        <pc:sldMkLst>
          <pc:docMk/>
          <pc:sldMk cId="458958049" sldId="421"/>
        </pc:sldMkLst>
      </pc:sldChg>
      <pc:sldChg chg="del">
        <pc:chgData name="Alexandra Slater" userId="5cfb82bd-d829-4efb-8c6f-1df32009ba31" providerId="ADAL" clId="{060B4A2B-8AF8-4960-B31D-ED7E0FD734DE}" dt="2020-11-23T14:30:03.875" v="4" actId="47"/>
        <pc:sldMkLst>
          <pc:docMk/>
          <pc:sldMk cId="4026753720" sldId="422"/>
        </pc:sldMkLst>
      </pc:sldChg>
      <pc:sldChg chg="del">
        <pc:chgData name="Alexandra Slater" userId="5cfb82bd-d829-4efb-8c6f-1df32009ba31" providerId="ADAL" clId="{060B4A2B-8AF8-4960-B31D-ED7E0FD734DE}" dt="2020-11-23T14:30:03.875" v="4" actId="47"/>
        <pc:sldMkLst>
          <pc:docMk/>
          <pc:sldMk cId="377041977" sldId="423"/>
        </pc:sldMkLst>
      </pc:sldChg>
      <pc:sldChg chg="del">
        <pc:chgData name="Alexandra Slater" userId="5cfb82bd-d829-4efb-8c6f-1df32009ba31" providerId="ADAL" clId="{060B4A2B-8AF8-4960-B31D-ED7E0FD734DE}" dt="2020-11-23T14:30:03.875" v="4" actId="47"/>
        <pc:sldMkLst>
          <pc:docMk/>
          <pc:sldMk cId="2922421404" sldId="424"/>
        </pc:sldMkLst>
      </pc:sldChg>
      <pc:sldChg chg="del">
        <pc:chgData name="Alexandra Slater" userId="5cfb82bd-d829-4efb-8c6f-1df32009ba31" providerId="ADAL" clId="{060B4A2B-8AF8-4960-B31D-ED7E0FD734DE}" dt="2020-11-23T14:30:03.875" v="4" actId="47"/>
        <pc:sldMkLst>
          <pc:docMk/>
          <pc:sldMk cId="342415398" sldId="425"/>
        </pc:sldMkLst>
      </pc:sldChg>
      <pc:sldChg chg="del">
        <pc:chgData name="Alexandra Slater" userId="5cfb82bd-d829-4efb-8c6f-1df32009ba31" providerId="ADAL" clId="{060B4A2B-8AF8-4960-B31D-ED7E0FD734DE}" dt="2020-11-23T14:30:03.875" v="4" actId="47"/>
        <pc:sldMkLst>
          <pc:docMk/>
          <pc:sldMk cId="1670091082" sldId="426"/>
        </pc:sldMkLst>
      </pc:sldChg>
      <pc:sldChg chg="del">
        <pc:chgData name="Alexandra Slater" userId="5cfb82bd-d829-4efb-8c6f-1df32009ba31" providerId="ADAL" clId="{060B4A2B-8AF8-4960-B31D-ED7E0FD734DE}" dt="2020-11-23T14:30:03.875" v="4" actId="47"/>
        <pc:sldMkLst>
          <pc:docMk/>
          <pc:sldMk cId="3983763761" sldId="427"/>
        </pc:sldMkLst>
      </pc:sldChg>
      <pc:sldChg chg="del">
        <pc:chgData name="Alexandra Slater" userId="5cfb82bd-d829-4efb-8c6f-1df32009ba31" providerId="ADAL" clId="{060B4A2B-8AF8-4960-B31D-ED7E0FD734DE}" dt="2020-11-23T14:30:03.875" v="4" actId="47"/>
        <pc:sldMkLst>
          <pc:docMk/>
          <pc:sldMk cId="2351817069" sldId="428"/>
        </pc:sldMkLst>
      </pc:sldChg>
      <pc:sldChg chg="del">
        <pc:chgData name="Alexandra Slater" userId="5cfb82bd-d829-4efb-8c6f-1df32009ba31" providerId="ADAL" clId="{060B4A2B-8AF8-4960-B31D-ED7E0FD734DE}" dt="2020-11-23T14:30:03.875" v="4" actId="47"/>
        <pc:sldMkLst>
          <pc:docMk/>
          <pc:sldMk cId="97136784" sldId="429"/>
        </pc:sldMkLst>
      </pc:sldChg>
      <pc:sldChg chg="del">
        <pc:chgData name="Alexandra Slater" userId="5cfb82bd-d829-4efb-8c6f-1df32009ba31" providerId="ADAL" clId="{060B4A2B-8AF8-4960-B31D-ED7E0FD734DE}" dt="2020-11-23T14:30:03.875" v="4" actId="47"/>
        <pc:sldMkLst>
          <pc:docMk/>
          <pc:sldMk cId="4049481889" sldId="430"/>
        </pc:sldMkLst>
      </pc:sldChg>
      <pc:sldChg chg="del">
        <pc:chgData name="Alexandra Slater" userId="5cfb82bd-d829-4efb-8c6f-1df32009ba31" providerId="ADAL" clId="{060B4A2B-8AF8-4960-B31D-ED7E0FD734DE}" dt="2020-11-23T14:30:06.953" v="6" actId="47"/>
        <pc:sldMkLst>
          <pc:docMk/>
          <pc:sldMk cId="1098169214" sldId="432"/>
        </pc:sldMkLst>
      </pc:sldChg>
      <pc:sldChg chg="del">
        <pc:chgData name="Alexandra Slater" userId="5cfb82bd-d829-4efb-8c6f-1df32009ba31" providerId="ADAL" clId="{060B4A2B-8AF8-4960-B31D-ED7E0FD734DE}" dt="2020-11-23T14:30:11.356" v="7" actId="47"/>
        <pc:sldMkLst>
          <pc:docMk/>
          <pc:sldMk cId="2392191786" sldId="433"/>
        </pc:sldMkLst>
      </pc:sldChg>
      <pc:sldChg chg="del">
        <pc:chgData name="Alexandra Slater" userId="5cfb82bd-d829-4efb-8c6f-1df32009ba31" providerId="ADAL" clId="{060B4A2B-8AF8-4960-B31D-ED7E0FD734DE}" dt="2020-11-23T14:30:11.356" v="7" actId="47"/>
        <pc:sldMkLst>
          <pc:docMk/>
          <pc:sldMk cId="4031213309" sldId="434"/>
        </pc:sldMkLst>
      </pc:sldChg>
      <pc:sldChg chg="del">
        <pc:chgData name="Alexandra Slater" userId="5cfb82bd-d829-4efb-8c6f-1df32009ba31" providerId="ADAL" clId="{060B4A2B-8AF8-4960-B31D-ED7E0FD734DE}" dt="2020-11-23T14:30:11.356" v="7" actId="47"/>
        <pc:sldMkLst>
          <pc:docMk/>
          <pc:sldMk cId="3759124791" sldId="435"/>
        </pc:sldMkLst>
      </pc:sldChg>
      <pc:sldChg chg="del">
        <pc:chgData name="Alexandra Slater" userId="5cfb82bd-d829-4efb-8c6f-1df32009ba31" providerId="ADAL" clId="{060B4A2B-8AF8-4960-B31D-ED7E0FD734DE}" dt="2020-11-23T14:30:11.356" v="7" actId="47"/>
        <pc:sldMkLst>
          <pc:docMk/>
          <pc:sldMk cId="2128525917" sldId="436"/>
        </pc:sldMkLst>
      </pc:sldChg>
      <pc:sldChg chg="del">
        <pc:chgData name="Alexandra Slater" userId="5cfb82bd-d829-4efb-8c6f-1df32009ba31" providerId="ADAL" clId="{060B4A2B-8AF8-4960-B31D-ED7E0FD734DE}" dt="2020-11-23T14:29:59.696" v="0" actId="47"/>
        <pc:sldMkLst>
          <pc:docMk/>
          <pc:sldMk cId="599895385" sldId="437"/>
        </pc:sldMkLst>
      </pc:sldChg>
      <pc:sldChg chg="del">
        <pc:chgData name="Alexandra Slater" userId="5cfb82bd-d829-4efb-8c6f-1df32009ba31" providerId="ADAL" clId="{060B4A2B-8AF8-4960-B31D-ED7E0FD734DE}" dt="2020-11-23T14:29:59.696" v="0" actId="47"/>
        <pc:sldMkLst>
          <pc:docMk/>
          <pc:sldMk cId="1253107731" sldId="439"/>
        </pc:sldMkLst>
      </pc:sldChg>
      <pc:sldChg chg="del">
        <pc:chgData name="Alexandra Slater" userId="5cfb82bd-d829-4efb-8c6f-1df32009ba31" providerId="ADAL" clId="{060B4A2B-8AF8-4960-B31D-ED7E0FD734DE}" dt="2020-11-23T14:30:11.356" v="7" actId="47"/>
        <pc:sldMkLst>
          <pc:docMk/>
          <pc:sldMk cId="726923493" sldId="441"/>
        </pc:sldMkLst>
      </pc:sldChg>
      <pc:sldChg chg="del">
        <pc:chgData name="Alexandra Slater" userId="5cfb82bd-d829-4efb-8c6f-1df32009ba31" providerId="ADAL" clId="{060B4A2B-8AF8-4960-B31D-ED7E0FD734DE}" dt="2020-11-23T14:30:11.356" v="7" actId="47"/>
        <pc:sldMkLst>
          <pc:docMk/>
          <pc:sldMk cId="2667119199" sldId="442"/>
        </pc:sldMkLst>
      </pc:sldChg>
      <pc:sldChg chg="del">
        <pc:chgData name="Alexandra Slater" userId="5cfb82bd-d829-4efb-8c6f-1df32009ba31" providerId="ADAL" clId="{060B4A2B-8AF8-4960-B31D-ED7E0FD734DE}" dt="2020-11-23T14:30:11.356" v="7" actId="47"/>
        <pc:sldMkLst>
          <pc:docMk/>
          <pc:sldMk cId="2667119199" sldId="443"/>
        </pc:sldMkLst>
      </pc:sldChg>
      <pc:sldChg chg="del">
        <pc:chgData name="Alexandra Slater" userId="5cfb82bd-d829-4efb-8c6f-1df32009ba31" providerId="ADAL" clId="{060B4A2B-8AF8-4960-B31D-ED7E0FD734DE}" dt="2020-11-23T14:30:11.356" v="7" actId="47"/>
        <pc:sldMkLst>
          <pc:docMk/>
          <pc:sldMk cId="1372534462" sldId="444"/>
        </pc:sldMkLst>
      </pc:sldChg>
      <pc:sldChg chg="del">
        <pc:chgData name="Alexandra Slater" userId="5cfb82bd-d829-4efb-8c6f-1df32009ba31" providerId="ADAL" clId="{060B4A2B-8AF8-4960-B31D-ED7E0FD734DE}" dt="2020-11-23T14:30:11.356" v="7" actId="47"/>
        <pc:sldMkLst>
          <pc:docMk/>
          <pc:sldMk cId="3417717221" sldId="445"/>
        </pc:sldMkLst>
      </pc:sldChg>
      <pc:sldChg chg="del">
        <pc:chgData name="Alexandra Slater" userId="5cfb82bd-d829-4efb-8c6f-1df32009ba31" providerId="ADAL" clId="{060B4A2B-8AF8-4960-B31D-ED7E0FD734DE}" dt="2020-11-23T14:30:11.356" v="7" actId="47"/>
        <pc:sldMkLst>
          <pc:docMk/>
          <pc:sldMk cId="3417717221" sldId="446"/>
        </pc:sldMkLst>
      </pc:sldChg>
      <pc:sldChg chg="del">
        <pc:chgData name="Alexandra Slater" userId="5cfb82bd-d829-4efb-8c6f-1df32009ba31" providerId="ADAL" clId="{060B4A2B-8AF8-4960-B31D-ED7E0FD734DE}" dt="2020-11-23T14:30:11.356" v="7" actId="47"/>
        <pc:sldMkLst>
          <pc:docMk/>
          <pc:sldMk cId="3417717221" sldId="447"/>
        </pc:sldMkLst>
      </pc:sldChg>
      <pc:sldChg chg="del">
        <pc:chgData name="Alexandra Slater" userId="5cfb82bd-d829-4efb-8c6f-1df32009ba31" providerId="ADAL" clId="{060B4A2B-8AF8-4960-B31D-ED7E0FD734DE}" dt="2020-11-23T14:30:11.356" v="7" actId="47"/>
        <pc:sldMkLst>
          <pc:docMk/>
          <pc:sldMk cId="3417717221" sldId="448"/>
        </pc:sldMkLst>
      </pc:sldChg>
      <pc:sldChg chg="del">
        <pc:chgData name="Alexandra Slater" userId="5cfb82bd-d829-4efb-8c6f-1df32009ba31" providerId="ADAL" clId="{060B4A2B-8AF8-4960-B31D-ED7E0FD734DE}" dt="2020-11-23T14:30:11.356" v="7" actId="47"/>
        <pc:sldMkLst>
          <pc:docMk/>
          <pc:sldMk cId="1559032725" sldId="449"/>
        </pc:sldMkLst>
      </pc:sldChg>
      <pc:sldChg chg="del">
        <pc:chgData name="Alexandra Slater" userId="5cfb82bd-d829-4efb-8c6f-1df32009ba31" providerId="ADAL" clId="{060B4A2B-8AF8-4960-B31D-ED7E0FD734DE}" dt="2020-11-23T14:30:12.242" v="8" actId="47"/>
        <pc:sldMkLst>
          <pc:docMk/>
          <pc:sldMk cId="2182104225" sldId="450"/>
        </pc:sldMkLst>
      </pc:sldChg>
      <pc:sldChg chg="del">
        <pc:chgData name="Alexandra Slater" userId="5cfb82bd-d829-4efb-8c6f-1df32009ba31" providerId="ADAL" clId="{060B4A2B-8AF8-4960-B31D-ED7E0FD734DE}" dt="2020-11-23T14:30:19.520" v="11" actId="47"/>
        <pc:sldMkLst>
          <pc:docMk/>
          <pc:sldMk cId="1452792405" sldId="455"/>
        </pc:sldMkLst>
      </pc:sldChg>
      <pc:sldChg chg="del">
        <pc:chgData name="Alexandra Slater" userId="5cfb82bd-d829-4efb-8c6f-1df32009ba31" providerId="ADAL" clId="{060B4A2B-8AF8-4960-B31D-ED7E0FD734DE}" dt="2020-11-23T14:30:21.264" v="12" actId="47"/>
        <pc:sldMkLst>
          <pc:docMk/>
          <pc:sldMk cId="1452792405" sldId="456"/>
        </pc:sldMkLst>
      </pc:sldChg>
      <pc:sldChg chg="del">
        <pc:chgData name="Alexandra Slater" userId="5cfb82bd-d829-4efb-8c6f-1df32009ba31" providerId="ADAL" clId="{060B4A2B-8AF8-4960-B31D-ED7E0FD734DE}" dt="2020-11-23T14:30:22.197" v="13" actId="47"/>
        <pc:sldMkLst>
          <pc:docMk/>
          <pc:sldMk cId="2541417597" sldId="457"/>
        </pc:sldMkLst>
      </pc:sldChg>
      <pc:sldChg chg="del">
        <pc:chgData name="Alexandra Slater" userId="5cfb82bd-d829-4efb-8c6f-1df32009ba31" providerId="ADAL" clId="{060B4A2B-8AF8-4960-B31D-ED7E0FD734DE}" dt="2020-11-23T14:30:23.307" v="14" actId="47"/>
        <pc:sldMkLst>
          <pc:docMk/>
          <pc:sldMk cId="1452792405" sldId="458"/>
        </pc:sldMkLst>
      </pc:sldChg>
      <pc:sldChg chg="del">
        <pc:chgData name="Alexandra Slater" userId="5cfb82bd-d829-4efb-8c6f-1df32009ba31" providerId="ADAL" clId="{060B4A2B-8AF8-4960-B31D-ED7E0FD734DE}" dt="2020-11-23T14:30:19.520" v="11" actId="47"/>
        <pc:sldMkLst>
          <pc:docMk/>
          <pc:sldMk cId="2624259555" sldId="459"/>
        </pc:sldMkLst>
      </pc:sldChg>
      <pc:sldChg chg="del">
        <pc:chgData name="Alexandra Slater" userId="5cfb82bd-d829-4efb-8c6f-1df32009ba31" providerId="ADAL" clId="{060B4A2B-8AF8-4960-B31D-ED7E0FD734DE}" dt="2020-11-23T14:30:19.520" v="11" actId="47"/>
        <pc:sldMkLst>
          <pc:docMk/>
          <pc:sldMk cId="1238752724" sldId="460"/>
        </pc:sldMkLst>
      </pc:sldChg>
      <pc:sldChg chg="del">
        <pc:chgData name="Alexandra Slater" userId="5cfb82bd-d829-4efb-8c6f-1df32009ba31" providerId="ADAL" clId="{060B4A2B-8AF8-4960-B31D-ED7E0FD734DE}" dt="2020-11-23T14:30:19.520" v="11" actId="47"/>
        <pc:sldMkLst>
          <pc:docMk/>
          <pc:sldMk cId="174406275" sldId="461"/>
        </pc:sldMkLst>
      </pc:sldChg>
      <pc:sldChg chg="del">
        <pc:chgData name="Alexandra Slater" userId="5cfb82bd-d829-4efb-8c6f-1df32009ba31" providerId="ADAL" clId="{060B4A2B-8AF8-4960-B31D-ED7E0FD734DE}" dt="2020-11-23T14:30:19.520" v="11" actId="47"/>
        <pc:sldMkLst>
          <pc:docMk/>
          <pc:sldMk cId="1270696449" sldId="462"/>
        </pc:sldMkLst>
      </pc:sldChg>
      <pc:sldChg chg="del">
        <pc:chgData name="Alexandra Slater" userId="5cfb82bd-d829-4efb-8c6f-1df32009ba31" providerId="ADAL" clId="{060B4A2B-8AF8-4960-B31D-ED7E0FD734DE}" dt="2020-11-23T14:30:19.520" v="11" actId="47"/>
        <pc:sldMkLst>
          <pc:docMk/>
          <pc:sldMk cId="2729087510" sldId="463"/>
        </pc:sldMkLst>
      </pc:sldChg>
      <pc:sldChg chg="del">
        <pc:chgData name="Alexandra Slater" userId="5cfb82bd-d829-4efb-8c6f-1df32009ba31" providerId="ADAL" clId="{060B4A2B-8AF8-4960-B31D-ED7E0FD734DE}" dt="2020-11-23T14:30:19.520" v="11" actId="47"/>
        <pc:sldMkLst>
          <pc:docMk/>
          <pc:sldMk cId="400933027" sldId="464"/>
        </pc:sldMkLst>
      </pc:sldChg>
      <pc:sldChg chg="del">
        <pc:chgData name="Alexandra Slater" userId="5cfb82bd-d829-4efb-8c6f-1df32009ba31" providerId="ADAL" clId="{060B4A2B-8AF8-4960-B31D-ED7E0FD734DE}" dt="2020-11-23T14:30:19.520" v="11" actId="47"/>
        <pc:sldMkLst>
          <pc:docMk/>
          <pc:sldMk cId="2842974946" sldId="467"/>
        </pc:sldMkLst>
      </pc:sldChg>
      <pc:sldChg chg="del">
        <pc:chgData name="Alexandra Slater" userId="5cfb82bd-d829-4efb-8c6f-1df32009ba31" providerId="ADAL" clId="{060B4A2B-8AF8-4960-B31D-ED7E0FD734DE}" dt="2020-11-23T14:30:19.520" v="11" actId="47"/>
        <pc:sldMkLst>
          <pc:docMk/>
          <pc:sldMk cId="640877577" sldId="470"/>
        </pc:sldMkLst>
      </pc:sldChg>
      <pc:sldChg chg="del">
        <pc:chgData name="Alexandra Slater" userId="5cfb82bd-d829-4efb-8c6f-1df32009ba31" providerId="ADAL" clId="{060B4A2B-8AF8-4960-B31D-ED7E0FD734DE}" dt="2020-11-23T14:30:19.520" v="11" actId="47"/>
        <pc:sldMkLst>
          <pc:docMk/>
          <pc:sldMk cId="2129062437" sldId="471"/>
        </pc:sldMkLst>
      </pc:sldChg>
      <pc:sldChg chg="del">
        <pc:chgData name="Alexandra Slater" userId="5cfb82bd-d829-4efb-8c6f-1df32009ba31" providerId="ADAL" clId="{060B4A2B-8AF8-4960-B31D-ED7E0FD734DE}" dt="2020-11-23T14:30:19.520" v="11" actId="47"/>
        <pc:sldMkLst>
          <pc:docMk/>
          <pc:sldMk cId="2129062437" sldId="472"/>
        </pc:sldMkLst>
      </pc:sldChg>
      <pc:sldChg chg="del">
        <pc:chgData name="Alexandra Slater" userId="5cfb82bd-d829-4efb-8c6f-1df32009ba31" providerId="ADAL" clId="{060B4A2B-8AF8-4960-B31D-ED7E0FD734DE}" dt="2020-11-23T14:30:19.520" v="11" actId="47"/>
        <pc:sldMkLst>
          <pc:docMk/>
          <pc:sldMk cId="2129062437" sldId="473"/>
        </pc:sldMkLst>
      </pc:sldChg>
      <pc:sldChg chg="del">
        <pc:chgData name="Alexandra Slater" userId="5cfb82bd-d829-4efb-8c6f-1df32009ba31" providerId="ADAL" clId="{060B4A2B-8AF8-4960-B31D-ED7E0FD734DE}" dt="2020-11-23T14:30:19.520" v="11" actId="47"/>
        <pc:sldMkLst>
          <pc:docMk/>
          <pc:sldMk cId="3646990609" sldId="474"/>
        </pc:sldMkLst>
      </pc:sldChg>
      <pc:sldChg chg="del">
        <pc:chgData name="Alexandra Slater" userId="5cfb82bd-d829-4efb-8c6f-1df32009ba31" providerId="ADAL" clId="{060B4A2B-8AF8-4960-B31D-ED7E0FD734DE}" dt="2020-11-23T14:30:01.545" v="1" actId="47"/>
        <pc:sldMkLst>
          <pc:docMk/>
          <pc:sldMk cId="1767461727" sldId="539"/>
        </pc:sldMkLst>
      </pc:sldChg>
      <pc:sldChg chg="del">
        <pc:chgData name="Alexandra Slater" userId="5cfb82bd-d829-4efb-8c6f-1df32009ba31" providerId="ADAL" clId="{060B4A2B-8AF8-4960-B31D-ED7E0FD734DE}" dt="2020-11-23T14:30:03.145" v="3" actId="47"/>
        <pc:sldMkLst>
          <pc:docMk/>
          <pc:sldMk cId="3869530433" sldId="543"/>
        </pc:sldMkLst>
      </pc:sldChg>
      <pc:sldChg chg="del">
        <pc:chgData name="Alexandra Slater" userId="5cfb82bd-d829-4efb-8c6f-1df32009ba31" providerId="ADAL" clId="{060B4A2B-8AF8-4960-B31D-ED7E0FD734DE}" dt="2020-11-23T14:30:06.953" v="6" actId="47"/>
        <pc:sldMkLst>
          <pc:docMk/>
          <pc:sldMk cId="1529108208" sldId="554"/>
        </pc:sldMkLst>
      </pc:sldChg>
      <pc:sldChg chg="del">
        <pc:chgData name="Alexandra Slater" userId="5cfb82bd-d829-4efb-8c6f-1df32009ba31" providerId="ADAL" clId="{060B4A2B-8AF8-4960-B31D-ED7E0FD734DE}" dt="2020-11-23T14:30:06.953" v="6" actId="47"/>
        <pc:sldMkLst>
          <pc:docMk/>
          <pc:sldMk cId="670766278" sldId="555"/>
        </pc:sldMkLst>
      </pc:sldChg>
      <pc:sldChg chg="del">
        <pc:chgData name="Alexandra Slater" userId="5cfb82bd-d829-4efb-8c6f-1df32009ba31" providerId="ADAL" clId="{060B4A2B-8AF8-4960-B31D-ED7E0FD734DE}" dt="2020-11-23T14:30:06.953" v="6" actId="47"/>
        <pc:sldMkLst>
          <pc:docMk/>
          <pc:sldMk cId="3757893925" sldId="556"/>
        </pc:sldMkLst>
      </pc:sldChg>
      <pc:sldChg chg="del">
        <pc:chgData name="Alexandra Slater" userId="5cfb82bd-d829-4efb-8c6f-1df32009ba31" providerId="ADAL" clId="{060B4A2B-8AF8-4960-B31D-ED7E0FD734DE}" dt="2020-11-23T14:30:06.953" v="6" actId="47"/>
        <pc:sldMkLst>
          <pc:docMk/>
          <pc:sldMk cId="863431174" sldId="557"/>
        </pc:sldMkLst>
      </pc:sldChg>
      <pc:sldChg chg="del">
        <pc:chgData name="Alexandra Slater" userId="5cfb82bd-d829-4efb-8c6f-1df32009ba31" providerId="ADAL" clId="{060B4A2B-8AF8-4960-B31D-ED7E0FD734DE}" dt="2020-11-23T14:30:06.953" v="6" actId="47"/>
        <pc:sldMkLst>
          <pc:docMk/>
          <pc:sldMk cId="3116472918" sldId="558"/>
        </pc:sldMkLst>
      </pc:sldChg>
      <pc:sldChg chg="del">
        <pc:chgData name="Alexandra Slater" userId="5cfb82bd-d829-4efb-8c6f-1df32009ba31" providerId="ADAL" clId="{060B4A2B-8AF8-4960-B31D-ED7E0FD734DE}" dt="2020-11-23T14:30:06.953" v="6" actId="47"/>
        <pc:sldMkLst>
          <pc:docMk/>
          <pc:sldMk cId="3139868384" sldId="559"/>
        </pc:sldMkLst>
      </pc:sldChg>
      <pc:sldChg chg="del">
        <pc:chgData name="Alexandra Slater" userId="5cfb82bd-d829-4efb-8c6f-1df32009ba31" providerId="ADAL" clId="{060B4A2B-8AF8-4960-B31D-ED7E0FD734DE}" dt="2020-11-23T14:30:06.953" v="6" actId="47"/>
        <pc:sldMkLst>
          <pc:docMk/>
          <pc:sldMk cId="128566137" sldId="560"/>
        </pc:sldMkLst>
      </pc:sldChg>
      <pc:sldChg chg="del">
        <pc:chgData name="Alexandra Slater" userId="5cfb82bd-d829-4efb-8c6f-1df32009ba31" providerId="ADAL" clId="{060B4A2B-8AF8-4960-B31D-ED7E0FD734DE}" dt="2020-11-23T14:30:06.953" v="6" actId="47"/>
        <pc:sldMkLst>
          <pc:docMk/>
          <pc:sldMk cId="2867820314" sldId="561"/>
        </pc:sldMkLst>
      </pc:sldChg>
      <pc:sldChg chg="del">
        <pc:chgData name="Alexandra Slater" userId="5cfb82bd-d829-4efb-8c6f-1df32009ba31" providerId="ADAL" clId="{060B4A2B-8AF8-4960-B31D-ED7E0FD734DE}" dt="2020-11-23T14:30:06.953" v="6" actId="47"/>
        <pc:sldMkLst>
          <pc:docMk/>
          <pc:sldMk cId="1710944151" sldId="562"/>
        </pc:sldMkLst>
      </pc:sldChg>
      <pc:sldChg chg="del">
        <pc:chgData name="Alexandra Slater" userId="5cfb82bd-d829-4efb-8c6f-1df32009ba31" providerId="ADAL" clId="{060B4A2B-8AF8-4960-B31D-ED7E0FD734DE}" dt="2020-11-23T14:30:06.953" v="6" actId="47"/>
        <pc:sldMkLst>
          <pc:docMk/>
          <pc:sldMk cId="1836667303" sldId="563"/>
        </pc:sldMkLst>
      </pc:sldChg>
      <pc:sldChg chg="del">
        <pc:chgData name="Alexandra Slater" userId="5cfb82bd-d829-4efb-8c6f-1df32009ba31" providerId="ADAL" clId="{060B4A2B-8AF8-4960-B31D-ED7E0FD734DE}" dt="2020-11-23T14:30:06.953" v="6" actId="47"/>
        <pc:sldMkLst>
          <pc:docMk/>
          <pc:sldMk cId="3670875024" sldId="564"/>
        </pc:sldMkLst>
      </pc:sldChg>
      <pc:sldChg chg="del">
        <pc:chgData name="Alexandra Slater" userId="5cfb82bd-d829-4efb-8c6f-1df32009ba31" providerId="ADAL" clId="{060B4A2B-8AF8-4960-B31D-ED7E0FD734DE}" dt="2020-11-23T14:30:06.953" v="6" actId="47"/>
        <pc:sldMkLst>
          <pc:docMk/>
          <pc:sldMk cId="2151061273" sldId="565"/>
        </pc:sldMkLst>
      </pc:sldChg>
      <pc:sldChg chg="del">
        <pc:chgData name="Alexandra Slater" userId="5cfb82bd-d829-4efb-8c6f-1df32009ba31" providerId="ADAL" clId="{060B4A2B-8AF8-4960-B31D-ED7E0FD734DE}" dt="2020-11-23T14:30:06.953" v="6" actId="47"/>
        <pc:sldMkLst>
          <pc:docMk/>
          <pc:sldMk cId="3374419698" sldId="566"/>
        </pc:sldMkLst>
      </pc:sldChg>
      <pc:sldChg chg="del">
        <pc:chgData name="Alexandra Slater" userId="5cfb82bd-d829-4efb-8c6f-1df32009ba31" providerId="ADAL" clId="{060B4A2B-8AF8-4960-B31D-ED7E0FD734DE}" dt="2020-11-23T14:30:06.953" v="6" actId="47"/>
        <pc:sldMkLst>
          <pc:docMk/>
          <pc:sldMk cId="483515649" sldId="567"/>
        </pc:sldMkLst>
      </pc:sldChg>
      <pc:sldChg chg="del">
        <pc:chgData name="Alexandra Slater" userId="5cfb82bd-d829-4efb-8c6f-1df32009ba31" providerId="ADAL" clId="{060B4A2B-8AF8-4960-B31D-ED7E0FD734DE}" dt="2020-11-23T14:30:06.953" v="6" actId="47"/>
        <pc:sldMkLst>
          <pc:docMk/>
          <pc:sldMk cId="3081920042" sldId="568"/>
        </pc:sldMkLst>
      </pc:sldChg>
      <pc:sldChg chg="del">
        <pc:chgData name="Alexandra Slater" userId="5cfb82bd-d829-4efb-8c6f-1df32009ba31" providerId="ADAL" clId="{060B4A2B-8AF8-4960-B31D-ED7E0FD734DE}" dt="2020-11-23T14:30:12.242" v="8" actId="47"/>
        <pc:sldMkLst>
          <pc:docMk/>
          <pc:sldMk cId="3970632436" sldId="571"/>
        </pc:sldMkLst>
      </pc:sldChg>
      <pc:sldChg chg="del">
        <pc:chgData name="Alexandra Slater" userId="5cfb82bd-d829-4efb-8c6f-1df32009ba31" providerId="ADAL" clId="{060B4A2B-8AF8-4960-B31D-ED7E0FD734DE}" dt="2020-11-23T14:30:12.242" v="8" actId="47"/>
        <pc:sldMkLst>
          <pc:docMk/>
          <pc:sldMk cId="3319718079" sldId="572"/>
        </pc:sldMkLst>
      </pc:sldChg>
      <pc:sldChg chg="del">
        <pc:chgData name="Alexandra Slater" userId="5cfb82bd-d829-4efb-8c6f-1df32009ba31" providerId="ADAL" clId="{060B4A2B-8AF8-4960-B31D-ED7E0FD734DE}" dt="2020-11-23T14:30:12.242" v="8" actId="47"/>
        <pc:sldMkLst>
          <pc:docMk/>
          <pc:sldMk cId="1302030536" sldId="573"/>
        </pc:sldMkLst>
      </pc:sldChg>
      <pc:sldChg chg="del">
        <pc:chgData name="Alexandra Slater" userId="5cfb82bd-d829-4efb-8c6f-1df32009ba31" providerId="ADAL" clId="{060B4A2B-8AF8-4960-B31D-ED7E0FD734DE}" dt="2020-11-23T14:30:12.242" v="8" actId="47"/>
        <pc:sldMkLst>
          <pc:docMk/>
          <pc:sldMk cId="4264397319" sldId="574"/>
        </pc:sldMkLst>
      </pc:sldChg>
      <pc:sldChg chg="del">
        <pc:chgData name="Alexandra Slater" userId="5cfb82bd-d829-4efb-8c6f-1df32009ba31" providerId="ADAL" clId="{060B4A2B-8AF8-4960-B31D-ED7E0FD734DE}" dt="2020-11-23T14:30:12.242" v="8" actId="47"/>
        <pc:sldMkLst>
          <pc:docMk/>
          <pc:sldMk cId="2555041800" sldId="575"/>
        </pc:sldMkLst>
      </pc:sldChg>
      <pc:sldChg chg="del">
        <pc:chgData name="Alexandra Slater" userId="5cfb82bd-d829-4efb-8c6f-1df32009ba31" providerId="ADAL" clId="{060B4A2B-8AF8-4960-B31D-ED7E0FD734DE}" dt="2020-11-23T14:30:12.242" v="8" actId="47"/>
        <pc:sldMkLst>
          <pc:docMk/>
          <pc:sldMk cId="2820955877" sldId="576"/>
        </pc:sldMkLst>
      </pc:sldChg>
      <pc:sldChg chg="del">
        <pc:chgData name="Alexandra Slater" userId="5cfb82bd-d829-4efb-8c6f-1df32009ba31" providerId="ADAL" clId="{060B4A2B-8AF8-4960-B31D-ED7E0FD734DE}" dt="2020-11-23T14:30:12.242" v="8" actId="47"/>
        <pc:sldMkLst>
          <pc:docMk/>
          <pc:sldMk cId="99604542" sldId="577"/>
        </pc:sldMkLst>
      </pc:sldChg>
      <pc:sldChg chg="del">
        <pc:chgData name="Alexandra Slater" userId="5cfb82bd-d829-4efb-8c6f-1df32009ba31" providerId="ADAL" clId="{060B4A2B-8AF8-4960-B31D-ED7E0FD734DE}" dt="2020-11-23T14:30:13.108" v="9" actId="47"/>
        <pc:sldMkLst>
          <pc:docMk/>
          <pc:sldMk cId="1048101166" sldId="581"/>
        </pc:sldMkLst>
      </pc:sldChg>
      <pc:sldChg chg="del">
        <pc:chgData name="Alexandra Slater" userId="5cfb82bd-d829-4efb-8c6f-1df32009ba31" providerId="ADAL" clId="{060B4A2B-8AF8-4960-B31D-ED7E0FD734DE}" dt="2020-11-23T14:30:13.108" v="9" actId="47"/>
        <pc:sldMkLst>
          <pc:docMk/>
          <pc:sldMk cId="1398289453" sldId="582"/>
        </pc:sldMkLst>
      </pc:sldChg>
      <pc:sldChg chg="del">
        <pc:chgData name="Alexandra Slater" userId="5cfb82bd-d829-4efb-8c6f-1df32009ba31" providerId="ADAL" clId="{060B4A2B-8AF8-4960-B31D-ED7E0FD734DE}" dt="2020-11-23T14:30:13.108" v="9" actId="47"/>
        <pc:sldMkLst>
          <pc:docMk/>
          <pc:sldMk cId="3726547225" sldId="583"/>
        </pc:sldMkLst>
      </pc:sldChg>
      <pc:sldChg chg="del">
        <pc:chgData name="Alexandra Slater" userId="5cfb82bd-d829-4efb-8c6f-1df32009ba31" providerId="ADAL" clId="{060B4A2B-8AF8-4960-B31D-ED7E0FD734DE}" dt="2020-11-23T14:30:13.108" v="9" actId="47"/>
        <pc:sldMkLst>
          <pc:docMk/>
          <pc:sldMk cId="104618965" sldId="584"/>
        </pc:sldMkLst>
      </pc:sldChg>
      <pc:sldChg chg="del">
        <pc:chgData name="Alexandra Slater" userId="5cfb82bd-d829-4efb-8c6f-1df32009ba31" providerId="ADAL" clId="{060B4A2B-8AF8-4960-B31D-ED7E0FD734DE}" dt="2020-11-23T14:30:13.108" v="9" actId="47"/>
        <pc:sldMkLst>
          <pc:docMk/>
          <pc:sldMk cId="2575897354" sldId="585"/>
        </pc:sldMkLst>
      </pc:sldChg>
      <pc:sldChg chg="del">
        <pc:chgData name="Alexandra Slater" userId="5cfb82bd-d829-4efb-8c6f-1df32009ba31" providerId="ADAL" clId="{060B4A2B-8AF8-4960-B31D-ED7E0FD734DE}" dt="2020-11-23T14:30:12.242" v="8" actId="47"/>
        <pc:sldMkLst>
          <pc:docMk/>
          <pc:sldMk cId="1641206156" sldId="586"/>
        </pc:sldMkLst>
      </pc:sldChg>
      <pc:sldChg chg="del">
        <pc:chgData name="Alexandra Slater" userId="5cfb82bd-d829-4efb-8c6f-1df32009ba31" providerId="ADAL" clId="{060B4A2B-8AF8-4960-B31D-ED7E0FD734DE}" dt="2020-11-23T14:30:12.242" v="8" actId="47"/>
        <pc:sldMkLst>
          <pc:docMk/>
          <pc:sldMk cId="3643248080" sldId="587"/>
        </pc:sldMkLst>
      </pc:sldChg>
      <pc:sldChg chg="del">
        <pc:chgData name="Alexandra Slater" userId="5cfb82bd-d829-4efb-8c6f-1df32009ba31" providerId="ADAL" clId="{060B4A2B-8AF8-4960-B31D-ED7E0FD734DE}" dt="2020-11-23T14:30:12.242" v="8" actId="47"/>
        <pc:sldMkLst>
          <pc:docMk/>
          <pc:sldMk cId="1741446479" sldId="588"/>
        </pc:sldMkLst>
      </pc:sldChg>
      <pc:sldChg chg="del">
        <pc:chgData name="Alexandra Slater" userId="5cfb82bd-d829-4efb-8c6f-1df32009ba31" providerId="ADAL" clId="{060B4A2B-8AF8-4960-B31D-ED7E0FD734DE}" dt="2020-11-23T14:30:12.242" v="8" actId="47"/>
        <pc:sldMkLst>
          <pc:docMk/>
          <pc:sldMk cId="3145152193" sldId="589"/>
        </pc:sldMkLst>
      </pc:sldChg>
      <pc:sldChg chg="del">
        <pc:chgData name="Alexandra Slater" userId="5cfb82bd-d829-4efb-8c6f-1df32009ba31" providerId="ADAL" clId="{060B4A2B-8AF8-4960-B31D-ED7E0FD734DE}" dt="2020-11-23T14:30:13.108" v="9" actId="47"/>
        <pc:sldMkLst>
          <pc:docMk/>
          <pc:sldMk cId="2053661630" sldId="590"/>
        </pc:sldMkLst>
      </pc:sldChg>
      <pc:sldChg chg="del">
        <pc:chgData name="Alexandra Slater" userId="5cfb82bd-d829-4efb-8c6f-1df32009ba31" providerId="ADAL" clId="{060B4A2B-8AF8-4960-B31D-ED7E0FD734DE}" dt="2020-11-23T14:30:13.108" v="9" actId="47"/>
        <pc:sldMkLst>
          <pc:docMk/>
          <pc:sldMk cId="4231989671" sldId="591"/>
        </pc:sldMkLst>
      </pc:sldChg>
      <pc:sldChg chg="del">
        <pc:chgData name="Alexandra Slater" userId="5cfb82bd-d829-4efb-8c6f-1df32009ba31" providerId="ADAL" clId="{060B4A2B-8AF8-4960-B31D-ED7E0FD734DE}" dt="2020-11-23T14:30:13.108" v="9" actId="47"/>
        <pc:sldMkLst>
          <pc:docMk/>
          <pc:sldMk cId="3241633948" sldId="592"/>
        </pc:sldMkLst>
      </pc:sldChg>
      <pc:sldChg chg="del">
        <pc:chgData name="Alexandra Slater" userId="5cfb82bd-d829-4efb-8c6f-1df32009ba31" providerId="ADAL" clId="{060B4A2B-8AF8-4960-B31D-ED7E0FD734DE}" dt="2020-11-23T14:30:13.108" v="9" actId="47"/>
        <pc:sldMkLst>
          <pc:docMk/>
          <pc:sldMk cId="245441924" sldId="593"/>
        </pc:sldMkLst>
      </pc:sldChg>
      <pc:sldChg chg="del">
        <pc:chgData name="Alexandra Slater" userId="5cfb82bd-d829-4efb-8c6f-1df32009ba31" providerId="ADAL" clId="{060B4A2B-8AF8-4960-B31D-ED7E0FD734DE}" dt="2020-11-23T14:30:21.264" v="12" actId="47"/>
        <pc:sldMkLst>
          <pc:docMk/>
          <pc:sldMk cId="2350970601" sldId="594"/>
        </pc:sldMkLst>
      </pc:sldChg>
      <pc:sldChg chg="del">
        <pc:chgData name="Alexandra Slater" userId="5cfb82bd-d829-4efb-8c6f-1df32009ba31" providerId="ADAL" clId="{060B4A2B-8AF8-4960-B31D-ED7E0FD734DE}" dt="2020-11-23T14:30:21.264" v="12" actId="47"/>
        <pc:sldMkLst>
          <pc:docMk/>
          <pc:sldMk cId="2203038820" sldId="595"/>
        </pc:sldMkLst>
      </pc:sldChg>
      <pc:sldChg chg="del">
        <pc:chgData name="Alexandra Slater" userId="5cfb82bd-d829-4efb-8c6f-1df32009ba31" providerId="ADAL" clId="{060B4A2B-8AF8-4960-B31D-ED7E0FD734DE}" dt="2020-11-23T14:30:21.264" v="12" actId="47"/>
        <pc:sldMkLst>
          <pc:docMk/>
          <pc:sldMk cId="3894000159" sldId="596"/>
        </pc:sldMkLst>
      </pc:sldChg>
      <pc:sldChg chg="del">
        <pc:chgData name="Alexandra Slater" userId="5cfb82bd-d829-4efb-8c6f-1df32009ba31" providerId="ADAL" clId="{060B4A2B-8AF8-4960-B31D-ED7E0FD734DE}" dt="2020-11-23T14:30:21.264" v="12" actId="47"/>
        <pc:sldMkLst>
          <pc:docMk/>
          <pc:sldMk cId="398377014" sldId="597"/>
        </pc:sldMkLst>
      </pc:sldChg>
      <pc:sldChg chg="del">
        <pc:chgData name="Alexandra Slater" userId="5cfb82bd-d829-4efb-8c6f-1df32009ba31" providerId="ADAL" clId="{060B4A2B-8AF8-4960-B31D-ED7E0FD734DE}" dt="2020-11-23T14:30:21.264" v="12" actId="47"/>
        <pc:sldMkLst>
          <pc:docMk/>
          <pc:sldMk cId="387850733" sldId="598"/>
        </pc:sldMkLst>
      </pc:sldChg>
      <pc:sldChg chg="del">
        <pc:chgData name="Alexandra Slater" userId="5cfb82bd-d829-4efb-8c6f-1df32009ba31" providerId="ADAL" clId="{060B4A2B-8AF8-4960-B31D-ED7E0FD734DE}" dt="2020-11-23T14:30:21.264" v="12" actId="47"/>
        <pc:sldMkLst>
          <pc:docMk/>
          <pc:sldMk cId="481883644" sldId="599"/>
        </pc:sldMkLst>
      </pc:sldChg>
      <pc:sldChg chg="del">
        <pc:chgData name="Alexandra Slater" userId="5cfb82bd-d829-4efb-8c6f-1df32009ba31" providerId="ADAL" clId="{060B4A2B-8AF8-4960-B31D-ED7E0FD734DE}" dt="2020-11-23T14:30:21.264" v="12" actId="47"/>
        <pc:sldMkLst>
          <pc:docMk/>
          <pc:sldMk cId="966726955" sldId="600"/>
        </pc:sldMkLst>
      </pc:sldChg>
      <pc:sldChg chg="del">
        <pc:chgData name="Alexandra Slater" userId="5cfb82bd-d829-4efb-8c6f-1df32009ba31" providerId="ADAL" clId="{060B4A2B-8AF8-4960-B31D-ED7E0FD734DE}" dt="2020-11-23T14:30:22.197" v="13" actId="47"/>
        <pc:sldMkLst>
          <pc:docMk/>
          <pc:sldMk cId="1549388257" sldId="601"/>
        </pc:sldMkLst>
      </pc:sldChg>
      <pc:sldChg chg="del">
        <pc:chgData name="Alexandra Slater" userId="5cfb82bd-d829-4efb-8c6f-1df32009ba31" providerId="ADAL" clId="{060B4A2B-8AF8-4960-B31D-ED7E0FD734DE}" dt="2020-11-23T14:30:22.197" v="13" actId="47"/>
        <pc:sldMkLst>
          <pc:docMk/>
          <pc:sldMk cId="3169805880" sldId="604"/>
        </pc:sldMkLst>
      </pc:sldChg>
      <pc:sldChg chg="del">
        <pc:chgData name="Alexandra Slater" userId="5cfb82bd-d829-4efb-8c6f-1df32009ba31" providerId="ADAL" clId="{060B4A2B-8AF8-4960-B31D-ED7E0FD734DE}" dt="2020-11-23T14:30:22.197" v="13" actId="47"/>
        <pc:sldMkLst>
          <pc:docMk/>
          <pc:sldMk cId="1992496561" sldId="605"/>
        </pc:sldMkLst>
      </pc:sldChg>
      <pc:sldChg chg="del">
        <pc:chgData name="Alexandra Slater" userId="5cfb82bd-d829-4efb-8c6f-1df32009ba31" providerId="ADAL" clId="{060B4A2B-8AF8-4960-B31D-ED7E0FD734DE}" dt="2020-11-23T14:30:22.197" v="13" actId="47"/>
        <pc:sldMkLst>
          <pc:docMk/>
          <pc:sldMk cId="3028866652" sldId="606"/>
        </pc:sldMkLst>
      </pc:sldChg>
      <pc:sldChg chg="del">
        <pc:chgData name="Alexandra Slater" userId="5cfb82bd-d829-4efb-8c6f-1df32009ba31" providerId="ADAL" clId="{060B4A2B-8AF8-4960-B31D-ED7E0FD734DE}" dt="2020-11-23T14:30:22.197" v="13" actId="47"/>
        <pc:sldMkLst>
          <pc:docMk/>
          <pc:sldMk cId="2406010521" sldId="607"/>
        </pc:sldMkLst>
      </pc:sldChg>
      <pc:sldChg chg="del">
        <pc:chgData name="Alexandra Slater" userId="5cfb82bd-d829-4efb-8c6f-1df32009ba31" providerId="ADAL" clId="{060B4A2B-8AF8-4960-B31D-ED7E0FD734DE}" dt="2020-11-23T14:30:22.197" v="13" actId="47"/>
        <pc:sldMkLst>
          <pc:docMk/>
          <pc:sldMk cId="978547260" sldId="608"/>
        </pc:sldMkLst>
      </pc:sldChg>
      <pc:sldChg chg="del">
        <pc:chgData name="Alexandra Slater" userId="5cfb82bd-d829-4efb-8c6f-1df32009ba31" providerId="ADAL" clId="{060B4A2B-8AF8-4960-B31D-ED7E0FD734DE}" dt="2020-11-23T14:30:23.307" v="14" actId="47"/>
        <pc:sldMkLst>
          <pc:docMk/>
          <pc:sldMk cId="2278195562" sldId="609"/>
        </pc:sldMkLst>
      </pc:sldChg>
      <pc:sldChg chg="del">
        <pc:chgData name="Alexandra Slater" userId="5cfb82bd-d829-4efb-8c6f-1df32009ba31" providerId="ADAL" clId="{060B4A2B-8AF8-4960-B31D-ED7E0FD734DE}" dt="2020-11-23T14:30:23.307" v="14" actId="47"/>
        <pc:sldMkLst>
          <pc:docMk/>
          <pc:sldMk cId="3880628785" sldId="612"/>
        </pc:sldMkLst>
      </pc:sldChg>
      <pc:sldChg chg="del">
        <pc:chgData name="Alexandra Slater" userId="5cfb82bd-d829-4efb-8c6f-1df32009ba31" providerId="ADAL" clId="{060B4A2B-8AF8-4960-B31D-ED7E0FD734DE}" dt="2020-11-23T14:30:23.307" v="14" actId="47"/>
        <pc:sldMkLst>
          <pc:docMk/>
          <pc:sldMk cId="3945764758" sldId="613"/>
        </pc:sldMkLst>
      </pc:sldChg>
      <pc:sldChg chg="del">
        <pc:chgData name="Alexandra Slater" userId="5cfb82bd-d829-4efb-8c6f-1df32009ba31" providerId="ADAL" clId="{060B4A2B-8AF8-4960-B31D-ED7E0FD734DE}" dt="2020-11-23T14:30:23.307" v="14" actId="47"/>
        <pc:sldMkLst>
          <pc:docMk/>
          <pc:sldMk cId="2564797810" sldId="614"/>
        </pc:sldMkLst>
      </pc:sldChg>
      <pc:sldChg chg="del">
        <pc:chgData name="Alexandra Slater" userId="5cfb82bd-d829-4efb-8c6f-1df32009ba31" providerId="ADAL" clId="{060B4A2B-8AF8-4960-B31D-ED7E0FD734DE}" dt="2020-11-23T14:30:21.264" v="12" actId="47"/>
        <pc:sldMkLst>
          <pc:docMk/>
          <pc:sldMk cId="1146340262" sldId="615"/>
        </pc:sldMkLst>
      </pc:sldChg>
      <pc:sldChg chg="del">
        <pc:chgData name="Alexandra Slater" userId="5cfb82bd-d829-4efb-8c6f-1df32009ba31" providerId="ADAL" clId="{060B4A2B-8AF8-4960-B31D-ED7E0FD734DE}" dt="2020-11-23T14:30:21.264" v="12" actId="47"/>
        <pc:sldMkLst>
          <pc:docMk/>
          <pc:sldMk cId="2751990952" sldId="616"/>
        </pc:sldMkLst>
      </pc:sldChg>
      <pc:sldChg chg="del">
        <pc:chgData name="Alexandra Slater" userId="5cfb82bd-d829-4efb-8c6f-1df32009ba31" providerId="ADAL" clId="{060B4A2B-8AF8-4960-B31D-ED7E0FD734DE}" dt="2020-11-23T14:30:21.264" v="12" actId="47"/>
        <pc:sldMkLst>
          <pc:docMk/>
          <pc:sldMk cId="3574875616" sldId="617"/>
        </pc:sldMkLst>
      </pc:sldChg>
      <pc:sldChg chg="del">
        <pc:chgData name="Alexandra Slater" userId="5cfb82bd-d829-4efb-8c6f-1df32009ba31" providerId="ADAL" clId="{060B4A2B-8AF8-4960-B31D-ED7E0FD734DE}" dt="2020-11-23T14:30:22.197" v="13" actId="47"/>
        <pc:sldMkLst>
          <pc:docMk/>
          <pc:sldMk cId="251032097" sldId="618"/>
        </pc:sldMkLst>
      </pc:sldChg>
      <pc:sldChg chg="del">
        <pc:chgData name="Alexandra Slater" userId="5cfb82bd-d829-4efb-8c6f-1df32009ba31" providerId="ADAL" clId="{060B4A2B-8AF8-4960-B31D-ED7E0FD734DE}" dt="2020-11-23T14:30:22.197" v="13" actId="47"/>
        <pc:sldMkLst>
          <pc:docMk/>
          <pc:sldMk cId="1059768056" sldId="619"/>
        </pc:sldMkLst>
      </pc:sldChg>
      <pc:sldChg chg="del">
        <pc:chgData name="Alexandra Slater" userId="5cfb82bd-d829-4efb-8c6f-1df32009ba31" providerId="ADAL" clId="{060B4A2B-8AF8-4960-B31D-ED7E0FD734DE}" dt="2020-11-23T14:30:22.197" v="13" actId="47"/>
        <pc:sldMkLst>
          <pc:docMk/>
          <pc:sldMk cId="372681126" sldId="620"/>
        </pc:sldMkLst>
      </pc:sldChg>
      <pc:sldChg chg="del">
        <pc:chgData name="Alexandra Slater" userId="5cfb82bd-d829-4efb-8c6f-1df32009ba31" providerId="ADAL" clId="{060B4A2B-8AF8-4960-B31D-ED7E0FD734DE}" dt="2020-11-23T14:30:23.307" v="14" actId="47"/>
        <pc:sldMkLst>
          <pc:docMk/>
          <pc:sldMk cId="3552592968" sldId="622"/>
        </pc:sldMkLst>
      </pc:sldChg>
      <pc:sldChg chg="del">
        <pc:chgData name="Alexandra Slater" userId="5cfb82bd-d829-4efb-8c6f-1df32009ba31" providerId="ADAL" clId="{060B4A2B-8AF8-4960-B31D-ED7E0FD734DE}" dt="2020-11-23T14:30:23.307" v="14" actId="47"/>
        <pc:sldMkLst>
          <pc:docMk/>
          <pc:sldMk cId="2054957129" sldId="623"/>
        </pc:sldMkLst>
      </pc:sldChg>
      <pc:sldChg chg="del">
        <pc:chgData name="Alexandra Slater" userId="5cfb82bd-d829-4efb-8c6f-1df32009ba31" providerId="ADAL" clId="{060B4A2B-8AF8-4960-B31D-ED7E0FD734DE}" dt="2020-11-23T14:30:23.307" v="14" actId="47"/>
        <pc:sldMkLst>
          <pc:docMk/>
          <pc:sldMk cId="633190254" sldId="624"/>
        </pc:sldMkLst>
      </pc:sldChg>
      <pc:sldChg chg="del">
        <pc:chgData name="Alexandra Slater" userId="5cfb82bd-d829-4efb-8c6f-1df32009ba31" providerId="ADAL" clId="{060B4A2B-8AF8-4960-B31D-ED7E0FD734DE}" dt="2020-11-23T14:30:23.307" v="14" actId="47"/>
        <pc:sldMkLst>
          <pc:docMk/>
          <pc:sldMk cId="2360802322" sldId="625"/>
        </pc:sldMkLst>
      </pc:sldChg>
      <pc:sldChg chg="del">
        <pc:chgData name="Alexandra Slater" userId="5cfb82bd-d829-4efb-8c6f-1df32009ba31" providerId="ADAL" clId="{060B4A2B-8AF8-4960-B31D-ED7E0FD734DE}" dt="2020-11-23T14:30:06.953" v="6" actId="47"/>
        <pc:sldMkLst>
          <pc:docMk/>
          <pc:sldMk cId="2720049594" sldId="626"/>
        </pc:sldMkLst>
      </pc:sldChg>
      <pc:sldChg chg="del">
        <pc:chgData name="Alexandra Slater" userId="5cfb82bd-d829-4efb-8c6f-1df32009ba31" providerId="ADAL" clId="{060B4A2B-8AF8-4960-B31D-ED7E0FD734DE}" dt="2020-11-23T14:30:19.520" v="11" actId="47"/>
        <pc:sldMkLst>
          <pc:docMk/>
          <pc:sldMk cId="2375584291" sldId="627"/>
        </pc:sldMkLst>
      </pc:sldChg>
      <pc:sldChg chg="del">
        <pc:chgData name="Alexandra Slater" userId="5cfb82bd-d829-4efb-8c6f-1df32009ba31" providerId="ADAL" clId="{060B4A2B-8AF8-4960-B31D-ED7E0FD734DE}" dt="2020-11-23T14:30:01.545" v="1" actId="47"/>
        <pc:sldMkLst>
          <pc:docMk/>
          <pc:sldMk cId="2809955528" sldId="629"/>
        </pc:sldMkLst>
      </pc:sldChg>
      <pc:sldChg chg="del">
        <pc:chgData name="Alexandra Slater" userId="5cfb82bd-d829-4efb-8c6f-1df32009ba31" providerId="ADAL" clId="{060B4A2B-8AF8-4960-B31D-ED7E0FD734DE}" dt="2020-11-23T14:29:59.696" v="0" actId="47"/>
        <pc:sldMkLst>
          <pc:docMk/>
          <pc:sldMk cId="1323657046" sldId="633"/>
        </pc:sldMkLst>
      </pc:sldChg>
      <pc:sldChg chg="del">
        <pc:chgData name="Alexandra Slater" userId="5cfb82bd-d829-4efb-8c6f-1df32009ba31" providerId="ADAL" clId="{060B4A2B-8AF8-4960-B31D-ED7E0FD734DE}" dt="2020-11-23T14:30:06.953" v="6" actId="47"/>
        <pc:sldMkLst>
          <pc:docMk/>
          <pc:sldMk cId="4142713184" sldId="634"/>
        </pc:sldMkLst>
      </pc:sldChg>
      <pc:sldChg chg="del">
        <pc:chgData name="Alexandra Slater" userId="5cfb82bd-d829-4efb-8c6f-1df32009ba31" providerId="ADAL" clId="{060B4A2B-8AF8-4960-B31D-ED7E0FD734DE}" dt="2020-11-23T14:30:19.520" v="11" actId="47"/>
        <pc:sldMkLst>
          <pc:docMk/>
          <pc:sldMk cId="4077470093" sldId="635"/>
        </pc:sldMkLst>
      </pc:sldChg>
      <pc:sldChg chg="del">
        <pc:chgData name="Alexandra Slater" userId="5cfb82bd-d829-4efb-8c6f-1df32009ba31" providerId="ADAL" clId="{060B4A2B-8AF8-4960-B31D-ED7E0FD734DE}" dt="2020-11-23T14:30:19.520" v="11" actId="47"/>
        <pc:sldMkLst>
          <pc:docMk/>
          <pc:sldMk cId="1109413426" sldId="637"/>
        </pc:sldMkLst>
      </pc:sldChg>
      <pc:sldChg chg="del">
        <pc:chgData name="Alexandra Slater" userId="5cfb82bd-d829-4efb-8c6f-1df32009ba31" providerId="ADAL" clId="{060B4A2B-8AF8-4960-B31D-ED7E0FD734DE}" dt="2020-11-23T14:30:19.520" v="11" actId="47"/>
        <pc:sldMkLst>
          <pc:docMk/>
          <pc:sldMk cId="2725283506" sldId="639"/>
        </pc:sldMkLst>
      </pc:sldChg>
      <pc:sldChg chg="del">
        <pc:chgData name="Alexandra Slater" userId="5cfb82bd-d829-4efb-8c6f-1df32009ba31" providerId="ADAL" clId="{060B4A2B-8AF8-4960-B31D-ED7E0FD734DE}" dt="2020-11-23T14:30:19.520" v="11" actId="47"/>
        <pc:sldMkLst>
          <pc:docMk/>
          <pc:sldMk cId="2929394397" sldId="640"/>
        </pc:sldMkLst>
      </pc:sldChg>
      <pc:sldMasterChg chg="delSldLayout">
        <pc:chgData name="Alexandra Slater" userId="5cfb82bd-d829-4efb-8c6f-1df32009ba31" providerId="ADAL" clId="{060B4A2B-8AF8-4960-B31D-ED7E0FD734DE}" dt="2020-11-23T14:30:22.197" v="13" actId="47"/>
        <pc:sldMasterMkLst>
          <pc:docMk/>
          <pc:sldMasterMk cId="2095118674" sldId="2147483648"/>
        </pc:sldMasterMkLst>
        <pc:sldLayoutChg chg="del">
          <pc:chgData name="Alexandra Slater" userId="5cfb82bd-d829-4efb-8c6f-1df32009ba31" providerId="ADAL" clId="{060B4A2B-8AF8-4960-B31D-ED7E0FD734DE}" dt="2020-11-23T14:30:22.197" v="13" actId="47"/>
          <pc:sldLayoutMkLst>
            <pc:docMk/>
            <pc:sldMasterMk cId="2095118674" sldId="2147483648"/>
            <pc:sldLayoutMk cId="1154552131"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12898-0B5C-4FD2-98FF-93072E5B6F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874258E-0180-4C4D-B3B6-E8B606BE48CE}">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rgbClr val="FF0000"/>
        </a:solidFill>
      </dgm:spPr>
      <dgm:t>
        <a:bodyPr/>
        <a:lstStyle/>
        <a:p>
          <a:r>
            <a:rPr lang="en-US" sz="1400">
              <a:latin typeface="Comic Sans MS"/>
              <a:cs typeface="Comic Sans MS"/>
            </a:rPr>
            <a:t>Last lesson we looked at a line by line read of some extracts and </a:t>
          </a:r>
          <a:r>
            <a:rPr lang="en-US" sz="1400" err="1">
              <a:latin typeface="Comic Sans MS"/>
              <a:cs typeface="Comic Sans MS"/>
            </a:rPr>
            <a:t>practised</a:t>
          </a:r>
          <a:r>
            <a:rPr lang="en-US" sz="1400">
              <a:latin typeface="Comic Sans MS"/>
              <a:cs typeface="Comic Sans MS"/>
            </a:rPr>
            <a:t> how to ‘dig down’ into language choices. </a:t>
          </a:r>
        </a:p>
      </dgm:t>
    </dgm:pt>
    <dgm:pt modelId="{F075DE5E-A7F6-471D-B1CB-C2DC9E5A2985}" type="parTrans" cxnId="{E4CEB9E0-A447-4338-A0C9-4CA3FCE1C49B}">
      <dgm:prSet/>
      <dgm:spPr/>
      <dgm:t>
        <a:bodyPr/>
        <a:lstStyle/>
        <a:p>
          <a:endParaRPr lang="en-US"/>
        </a:p>
      </dgm:t>
    </dgm:pt>
    <dgm:pt modelId="{8881615F-5CFE-4BE1-8174-F76698AA57FC}" type="sibTrans" cxnId="{E4CEB9E0-A447-4338-A0C9-4CA3FCE1C49B}">
      <dgm:prSet/>
      <dgm:spPr/>
      <dgm:t>
        <a:bodyPr/>
        <a:lstStyle/>
        <a:p>
          <a:endParaRPr lang="en-US"/>
        </a:p>
      </dgm:t>
    </dgm:pt>
    <dgm:pt modelId="{9D270672-A924-4484-98F1-026109417396}">
      <dgm:prSet phldrT="[Text]" custT="1"/>
      <dgm:spPr/>
      <dgm:t>
        <a:bodyPr/>
        <a:lstStyle/>
        <a:p>
          <a:r>
            <a:rPr lang="en-US" sz="1600" b="1">
              <a:latin typeface="Comic Sans MS"/>
              <a:cs typeface="Comic Sans MS"/>
            </a:rPr>
            <a:t>How will our skills make us better detectives? </a:t>
          </a:r>
        </a:p>
      </dgm:t>
    </dgm:pt>
    <dgm:pt modelId="{36764727-5F6F-4805-AE31-FA9AF0C79CCE}" type="parTrans" cxnId="{9D35B9CD-C9DB-43EC-94BC-F24F692CFE37}">
      <dgm:prSet/>
      <dgm:spPr/>
      <dgm:t>
        <a:bodyPr/>
        <a:lstStyle/>
        <a:p>
          <a:endParaRPr lang="en-US"/>
        </a:p>
      </dgm:t>
    </dgm:pt>
    <dgm:pt modelId="{679DB20C-9391-402D-B927-DD0175984915}" type="sibTrans" cxnId="{9D35B9CD-C9DB-43EC-94BC-F24F692CFE37}">
      <dgm:prSet/>
      <dgm:spPr/>
      <dgm:t>
        <a:bodyPr/>
        <a:lstStyle/>
        <a:p>
          <a:endParaRPr lang="en-US"/>
        </a:p>
      </dgm:t>
    </dgm:pt>
    <dgm:pt modelId="{22517444-2D09-47E7-A055-E000D4AA66C4}">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400">
              <a:latin typeface="Comic Sans MS"/>
              <a:cs typeface="Comic Sans MS"/>
            </a:rPr>
            <a:t>What skills did we </a:t>
          </a:r>
          <a:r>
            <a:rPr lang="en-US" sz="1400" err="1">
              <a:latin typeface="Comic Sans MS"/>
              <a:cs typeface="Comic Sans MS"/>
            </a:rPr>
            <a:t>utilise</a:t>
          </a:r>
          <a:r>
            <a:rPr lang="en-US" sz="1400">
              <a:latin typeface="Comic Sans MS"/>
              <a:cs typeface="Comic Sans MS"/>
            </a:rPr>
            <a:t>? </a:t>
          </a:r>
        </a:p>
      </dgm:t>
    </dgm:pt>
    <dgm:pt modelId="{C233EA29-13A6-412F-9475-FACAE331934C}" type="parTrans" cxnId="{C3C16C32-5409-4B68-806C-B2928339DDDF}">
      <dgm:prSet/>
      <dgm:spPr/>
      <dgm:t>
        <a:bodyPr/>
        <a:lstStyle/>
        <a:p>
          <a:endParaRPr lang="en-US"/>
        </a:p>
      </dgm:t>
    </dgm:pt>
    <dgm:pt modelId="{909C7C6F-0BB3-4110-A78D-9497152A38FC}" type="sibTrans" cxnId="{C3C16C32-5409-4B68-806C-B2928339DDDF}">
      <dgm:prSet/>
      <dgm:spPr/>
      <dgm:t>
        <a:bodyPr/>
        <a:lstStyle/>
        <a:p>
          <a:endParaRPr lang="en-US"/>
        </a:p>
      </dgm:t>
    </dgm:pt>
    <dgm:pt modelId="{C87E7549-25F8-469B-9BAB-916097323D17}">
      <dgm:prSet phldrT="[Text]" custT="1"/>
      <dgm:spPr/>
      <dgm:t>
        <a:bodyPr/>
        <a:lstStyle/>
        <a:p>
          <a:r>
            <a:rPr lang="en-US" sz="1400" b="1">
              <a:latin typeface="Comic Sans MS"/>
              <a:cs typeface="Comic Sans MS"/>
            </a:rPr>
            <a:t>Close analysis,  line by line read, deduction and inference at word and sentence level. </a:t>
          </a:r>
        </a:p>
      </dgm:t>
    </dgm:pt>
    <dgm:pt modelId="{F8511CEB-E6AF-4921-A908-3DA81A7DDDEA}" type="parTrans" cxnId="{C7390A6C-7DF0-4251-B253-76472CA5214F}">
      <dgm:prSet/>
      <dgm:spPr/>
      <dgm:t>
        <a:bodyPr/>
        <a:lstStyle/>
        <a:p>
          <a:endParaRPr lang="en-US"/>
        </a:p>
      </dgm:t>
    </dgm:pt>
    <dgm:pt modelId="{3BE71934-9A03-4E8A-8C0E-952354410596}" type="sibTrans" cxnId="{C7390A6C-7DF0-4251-B253-76472CA5214F}">
      <dgm:prSet/>
      <dgm:spPr/>
      <dgm:t>
        <a:bodyPr/>
        <a:lstStyle/>
        <a:p>
          <a:endParaRPr lang="en-US"/>
        </a:p>
      </dgm:t>
    </dgm:pt>
    <dgm:pt modelId="{878BC6BE-3918-47A7-8113-C40F0AB83A04}">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a:latin typeface="Comic Sans MS"/>
              <a:cs typeface="Comic Sans MS"/>
            </a:rPr>
            <a:t>Today we are going to look at the letter Watson sends home and see what else we learn about the mysterious case on the moor! </a:t>
          </a:r>
        </a:p>
      </dgm:t>
    </dgm:pt>
    <dgm:pt modelId="{769A85C4-729A-47A6-8F8C-2D56EC852D89}" type="parTrans" cxnId="{3408FA4E-B888-4591-86D1-88F6171F3874}">
      <dgm:prSet/>
      <dgm:spPr/>
      <dgm:t>
        <a:bodyPr/>
        <a:lstStyle/>
        <a:p>
          <a:endParaRPr lang="en-US"/>
        </a:p>
      </dgm:t>
    </dgm:pt>
    <dgm:pt modelId="{580160BF-1F01-451D-A9D3-8062D259CE3E}" type="sibTrans" cxnId="{3408FA4E-B888-4591-86D1-88F6171F3874}">
      <dgm:prSet/>
      <dgm:spPr/>
      <dgm:t>
        <a:bodyPr/>
        <a:lstStyle/>
        <a:p>
          <a:endParaRPr lang="en-US"/>
        </a:p>
      </dgm:t>
    </dgm:pt>
    <dgm:pt modelId="{8E560D77-881C-48D9-A944-AFEF62A0C9A3}" type="pres">
      <dgm:prSet presAssocID="{F1F12898-0B5C-4FD2-98FF-93072E5B6F53}" presName="rootnode" presStyleCnt="0">
        <dgm:presLayoutVars>
          <dgm:chMax/>
          <dgm:chPref/>
          <dgm:dir/>
          <dgm:animLvl val="lvl"/>
        </dgm:presLayoutVars>
      </dgm:prSet>
      <dgm:spPr/>
    </dgm:pt>
    <dgm:pt modelId="{CB6E480D-8366-46C7-900A-894EEBA8D426}" type="pres">
      <dgm:prSet presAssocID="{A874258E-0180-4C4D-B3B6-E8B606BE48CE}" presName="composite" presStyleCnt="0"/>
      <dgm:spPr/>
    </dgm:pt>
    <dgm:pt modelId="{0E04D851-F15F-4343-A7E3-BCACA13F098E}" type="pres">
      <dgm:prSet presAssocID="{A874258E-0180-4C4D-B3B6-E8B606BE48CE}" presName="bentUpArrow1" presStyleLbl="alignImgPlace1" presStyleIdx="0" presStyleCnt="2"/>
      <dgm:spPr>
        <a:solidFill>
          <a:srgbClr val="00B0F0"/>
        </a:solidFill>
      </dgm:spPr>
    </dgm:pt>
    <dgm:pt modelId="{064F6A4E-6649-41FE-9F7E-0FD591E20CEC}" type="pres">
      <dgm:prSet presAssocID="{A874258E-0180-4C4D-B3B6-E8B606BE48CE}" presName="ParentText" presStyleLbl="node1" presStyleIdx="0" presStyleCnt="3" custScaleX="230693" custScaleY="103518">
        <dgm:presLayoutVars>
          <dgm:chMax val="1"/>
          <dgm:chPref val="1"/>
          <dgm:bulletEnabled val="1"/>
        </dgm:presLayoutVars>
      </dgm:prSet>
      <dgm:spPr/>
    </dgm:pt>
    <dgm:pt modelId="{FC354D39-0B1C-4C9C-815B-BDD1B5746EDD}" type="pres">
      <dgm:prSet presAssocID="{A874258E-0180-4C4D-B3B6-E8B606BE48CE}" presName="ChildText" presStyleLbl="revTx" presStyleIdx="0" presStyleCnt="2" custScaleX="204890" custLinFactX="49448" custLinFactNeighborX="100000" custLinFactNeighborY="5087">
        <dgm:presLayoutVars>
          <dgm:chMax val="0"/>
          <dgm:chPref val="0"/>
          <dgm:bulletEnabled val="1"/>
        </dgm:presLayoutVars>
      </dgm:prSet>
      <dgm:spPr/>
    </dgm:pt>
    <dgm:pt modelId="{C4D3C406-86E7-44BC-BE20-165A5F4935B6}" type="pres">
      <dgm:prSet presAssocID="{8881615F-5CFE-4BE1-8174-F76698AA57FC}" presName="sibTrans" presStyleCnt="0"/>
      <dgm:spPr/>
    </dgm:pt>
    <dgm:pt modelId="{535545DE-5AEF-45FF-8459-FBF0897EEAAD}" type="pres">
      <dgm:prSet presAssocID="{22517444-2D09-47E7-A055-E000D4AA66C4}" presName="composite" presStyleCnt="0"/>
      <dgm:spPr/>
    </dgm:pt>
    <dgm:pt modelId="{D068FED9-96D5-4E7C-B483-072463F4641C}" type="pres">
      <dgm:prSet presAssocID="{22517444-2D09-47E7-A055-E000D4AA66C4}" presName="bentUpArrow1" presStyleLbl="alignImgPlace1" presStyleIdx="1" presStyleCnt="2"/>
      <dgm:spPr>
        <a:solidFill>
          <a:srgbClr val="00B0F0"/>
        </a:solidFill>
      </dgm:spPr>
    </dgm:pt>
    <dgm:pt modelId="{75ADDAB6-EDD0-4D47-92F7-73ABB7ECBDE5}" type="pres">
      <dgm:prSet presAssocID="{22517444-2D09-47E7-A055-E000D4AA66C4}" presName="ParentText" presStyleLbl="node1" presStyleIdx="1" presStyleCnt="3" custScaleX="205455" custScaleY="99046">
        <dgm:presLayoutVars>
          <dgm:chMax val="1"/>
          <dgm:chPref val="1"/>
          <dgm:bulletEnabled val="1"/>
        </dgm:presLayoutVars>
      </dgm:prSet>
      <dgm:spPr/>
    </dgm:pt>
    <dgm:pt modelId="{A1397636-07B2-45DD-862D-1729CB8ECB22}" type="pres">
      <dgm:prSet presAssocID="{22517444-2D09-47E7-A055-E000D4AA66C4}" presName="ChildText" presStyleLbl="revTx" presStyleIdx="1" presStyleCnt="2" custScaleX="124977" custLinFactNeighborX="81067" custLinFactNeighborY="5126">
        <dgm:presLayoutVars>
          <dgm:chMax val="0"/>
          <dgm:chPref val="0"/>
          <dgm:bulletEnabled val="1"/>
        </dgm:presLayoutVars>
      </dgm:prSet>
      <dgm:spPr/>
    </dgm:pt>
    <dgm:pt modelId="{4E43E776-3E48-49E9-BF5C-79389676F3E5}" type="pres">
      <dgm:prSet presAssocID="{909C7C6F-0BB3-4110-A78D-9497152A38FC}" presName="sibTrans" presStyleCnt="0"/>
      <dgm:spPr/>
    </dgm:pt>
    <dgm:pt modelId="{CB5C0B21-74CD-4125-813D-855B13126507}" type="pres">
      <dgm:prSet presAssocID="{878BC6BE-3918-47A7-8113-C40F0AB83A04}" presName="composite" presStyleCnt="0"/>
      <dgm:spPr/>
    </dgm:pt>
    <dgm:pt modelId="{698908F5-3661-4634-AA51-972239BC2BDF}" type="pres">
      <dgm:prSet presAssocID="{878BC6BE-3918-47A7-8113-C40F0AB83A04}" presName="ParentText" presStyleLbl="node1" presStyleIdx="2" presStyleCnt="3" custScaleX="196004" custScaleY="124781">
        <dgm:presLayoutVars>
          <dgm:chMax val="1"/>
          <dgm:chPref val="1"/>
          <dgm:bulletEnabled val="1"/>
        </dgm:presLayoutVars>
      </dgm:prSet>
      <dgm:spPr/>
    </dgm:pt>
  </dgm:ptLst>
  <dgm:cxnLst>
    <dgm:cxn modelId="{B7CA4304-13A3-8745-A4CD-2E631147665E}" type="presOf" srcId="{9D270672-A924-4484-98F1-026109417396}" destId="{FC354D39-0B1C-4C9C-815B-BDD1B5746EDD}" srcOrd="0" destOrd="0" presId="urn:microsoft.com/office/officeart/2005/8/layout/StepDownProcess"/>
    <dgm:cxn modelId="{9C80B70F-6D77-FD4A-B9B6-AF4C9BC57780}" type="presOf" srcId="{C87E7549-25F8-469B-9BAB-916097323D17}" destId="{A1397636-07B2-45DD-862D-1729CB8ECB22}" srcOrd="0" destOrd="0" presId="urn:microsoft.com/office/officeart/2005/8/layout/StepDownProcess"/>
    <dgm:cxn modelId="{5086C81F-0B0B-5C43-94C7-3BD77461A944}" type="presOf" srcId="{22517444-2D09-47E7-A055-E000D4AA66C4}" destId="{75ADDAB6-EDD0-4D47-92F7-73ABB7ECBDE5}" srcOrd="0" destOrd="0" presId="urn:microsoft.com/office/officeart/2005/8/layout/StepDownProcess"/>
    <dgm:cxn modelId="{4047CB30-AF8E-634A-8996-F333FE4CBE1A}" type="presOf" srcId="{F1F12898-0B5C-4FD2-98FF-93072E5B6F53}" destId="{8E560D77-881C-48D9-A944-AFEF62A0C9A3}" srcOrd="0" destOrd="0" presId="urn:microsoft.com/office/officeart/2005/8/layout/StepDownProcess"/>
    <dgm:cxn modelId="{C3C16C32-5409-4B68-806C-B2928339DDDF}" srcId="{F1F12898-0B5C-4FD2-98FF-93072E5B6F53}" destId="{22517444-2D09-47E7-A055-E000D4AA66C4}" srcOrd="1" destOrd="0" parTransId="{C233EA29-13A6-412F-9475-FACAE331934C}" sibTransId="{909C7C6F-0BB3-4110-A78D-9497152A38FC}"/>
    <dgm:cxn modelId="{C7390A6C-7DF0-4251-B253-76472CA5214F}" srcId="{22517444-2D09-47E7-A055-E000D4AA66C4}" destId="{C87E7549-25F8-469B-9BAB-916097323D17}" srcOrd="0" destOrd="0" parTransId="{F8511CEB-E6AF-4921-A908-3DA81A7DDDEA}" sibTransId="{3BE71934-9A03-4E8A-8C0E-952354410596}"/>
    <dgm:cxn modelId="{3408FA4E-B888-4591-86D1-88F6171F3874}" srcId="{F1F12898-0B5C-4FD2-98FF-93072E5B6F53}" destId="{878BC6BE-3918-47A7-8113-C40F0AB83A04}" srcOrd="2" destOrd="0" parTransId="{769A85C4-729A-47A6-8F8C-2D56EC852D89}" sibTransId="{580160BF-1F01-451D-A9D3-8062D259CE3E}"/>
    <dgm:cxn modelId="{15B8A5A0-9929-654D-82C4-4CE173A885F5}" type="presOf" srcId="{A874258E-0180-4C4D-B3B6-E8B606BE48CE}" destId="{064F6A4E-6649-41FE-9F7E-0FD591E20CEC}" srcOrd="0" destOrd="0" presId="urn:microsoft.com/office/officeart/2005/8/layout/StepDownProcess"/>
    <dgm:cxn modelId="{9D35B9CD-C9DB-43EC-94BC-F24F692CFE37}" srcId="{A874258E-0180-4C4D-B3B6-E8B606BE48CE}" destId="{9D270672-A924-4484-98F1-026109417396}" srcOrd="0" destOrd="0" parTransId="{36764727-5F6F-4805-AE31-FA9AF0C79CCE}" sibTransId="{679DB20C-9391-402D-B927-DD0175984915}"/>
    <dgm:cxn modelId="{193130DB-AB5F-F246-9E00-B6392E295F04}" type="presOf" srcId="{878BC6BE-3918-47A7-8113-C40F0AB83A04}" destId="{698908F5-3661-4634-AA51-972239BC2BDF}" srcOrd="0" destOrd="0" presId="urn:microsoft.com/office/officeart/2005/8/layout/StepDownProcess"/>
    <dgm:cxn modelId="{E4CEB9E0-A447-4338-A0C9-4CA3FCE1C49B}" srcId="{F1F12898-0B5C-4FD2-98FF-93072E5B6F53}" destId="{A874258E-0180-4C4D-B3B6-E8B606BE48CE}" srcOrd="0" destOrd="0" parTransId="{F075DE5E-A7F6-471D-B1CB-C2DC9E5A2985}" sibTransId="{8881615F-5CFE-4BE1-8174-F76698AA57FC}"/>
    <dgm:cxn modelId="{5128CE33-E531-BB44-B468-374B325932F6}" type="presParOf" srcId="{8E560D77-881C-48D9-A944-AFEF62A0C9A3}" destId="{CB6E480D-8366-46C7-900A-894EEBA8D426}" srcOrd="0" destOrd="0" presId="urn:microsoft.com/office/officeart/2005/8/layout/StepDownProcess"/>
    <dgm:cxn modelId="{C33DA189-FB21-B34C-8932-6D8D3AEB60D2}" type="presParOf" srcId="{CB6E480D-8366-46C7-900A-894EEBA8D426}" destId="{0E04D851-F15F-4343-A7E3-BCACA13F098E}" srcOrd="0" destOrd="0" presId="urn:microsoft.com/office/officeart/2005/8/layout/StepDownProcess"/>
    <dgm:cxn modelId="{47755B1D-FA6F-4C45-8EF3-669E273E5C97}" type="presParOf" srcId="{CB6E480D-8366-46C7-900A-894EEBA8D426}" destId="{064F6A4E-6649-41FE-9F7E-0FD591E20CEC}" srcOrd="1" destOrd="0" presId="urn:microsoft.com/office/officeart/2005/8/layout/StepDownProcess"/>
    <dgm:cxn modelId="{E3D87A20-0729-5146-BE67-EDBC9429153A}" type="presParOf" srcId="{CB6E480D-8366-46C7-900A-894EEBA8D426}" destId="{FC354D39-0B1C-4C9C-815B-BDD1B5746EDD}" srcOrd="2" destOrd="0" presId="urn:microsoft.com/office/officeart/2005/8/layout/StepDownProcess"/>
    <dgm:cxn modelId="{CE97A2B5-1E1B-7E4C-8A7B-0BCC9D6883BE}" type="presParOf" srcId="{8E560D77-881C-48D9-A944-AFEF62A0C9A3}" destId="{C4D3C406-86E7-44BC-BE20-165A5F4935B6}" srcOrd="1" destOrd="0" presId="urn:microsoft.com/office/officeart/2005/8/layout/StepDownProcess"/>
    <dgm:cxn modelId="{D98077E3-2CD3-224F-B5A2-23337B8C5C92}" type="presParOf" srcId="{8E560D77-881C-48D9-A944-AFEF62A0C9A3}" destId="{535545DE-5AEF-45FF-8459-FBF0897EEAAD}" srcOrd="2" destOrd="0" presId="urn:microsoft.com/office/officeart/2005/8/layout/StepDownProcess"/>
    <dgm:cxn modelId="{0013BC98-7471-6349-9446-52291EA348C1}" type="presParOf" srcId="{535545DE-5AEF-45FF-8459-FBF0897EEAAD}" destId="{D068FED9-96D5-4E7C-B483-072463F4641C}" srcOrd="0" destOrd="0" presId="urn:microsoft.com/office/officeart/2005/8/layout/StepDownProcess"/>
    <dgm:cxn modelId="{7E9DF626-9DF5-3E42-AB8C-46A75603D94F}" type="presParOf" srcId="{535545DE-5AEF-45FF-8459-FBF0897EEAAD}" destId="{75ADDAB6-EDD0-4D47-92F7-73ABB7ECBDE5}" srcOrd="1" destOrd="0" presId="urn:microsoft.com/office/officeart/2005/8/layout/StepDownProcess"/>
    <dgm:cxn modelId="{A07B94BC-906B-0E4A-BFF1-B0680CAF548E}" type="presParOf" srcId="{535545DE-5AEF-45FF-8459-FBF0897EEAAD}" destId="{A1397636-07B2-45DD-862D-1729CB8ECB22}" srcOrd="2" destOrd="0" presId="urn:microsoft.com/office/officeart/2005/8/layout/StepDownProcess"/>
    <dgm:cxn modelId="{F2594AE9-BCE7-8B4A-85D4-70F974BCCD9E}" type="presParOf" srcId="{8E560D77-881C-48D9-A944-AFEF62A0C9A3}" destId="{4E43E776-3E48-49E9-BF5C-79389676F3E5}" srcOrd="3" destOrd="0" presId="urn:microsoft.com/office/officeart/2005/8/layout/StepDownProcess"/>
    <dgm:cxn modelId="{45E4BC40-17BF-594C-A0A8-138F6E4AA7E5}" type="presParOf" srcId="{8E560D77-881C-48D9-A944-AFEF62A0C9A3}" destId="{CB5C0B21-74CD-4125-813D-855B13126507}" srcOrd="4" destOrd="0" presId="urn:microsoft.com/office/officeart/2005/8/layout/StepDownProcess"/>
    <dgm:cxn modelId="{0C5134C1-0763-5A44-91DA-E0A480B64B19}" type="presParOf" srcId="{CB5C0B21-74CD-4125-813D-855B13126507}" destId="{698908F5-3661-4634-AA51-972239BC2BD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4D851-F15F-4343-A7E3-BCACA13F098E}">
      <dsp:nvSpPr>
        <dsp:cNvPr id="0" name=""/>
        <dsp:cNvSpPr/>
      </dsp:nvSpPr>
      <dsp:spPr>
        <a:xfrm rot="5400000">
          <a:off x="1447100" y="1269643"/>
          <a:ext cx="1059976" cy="1206746"/>
        </a:xfrm>
        <a:prstGeom prst="bentUpArrow">
          <a:avLst>
            <a:gd name="adj1" fmla="val 32840"/>
            <a:gd name="adj2" fmla="val 25000"/>
            <a:gd name="adj3" fmla="val 3578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4F6A4E-6649-41FE-9F7E-0FD591E20CEC}">
      <dsp:nvSpPr>
        <dsp:cNvPr id="0" name=""/>
        <dsp:cNvSpPr/>
      </dsp:nvSpPr>
      <dsp:spPr>
        <a:xfrm>
          <a:off x="243" y="72668"/>
          <a:ext cx="4116433" cy="1292946"/>
        </a:xfrm>
        <a:prstGeom prst="roundRect">
          <a:avLst>
            <a:gd name="adj" fmla="val 16670"/>
          </a:avLst>
        </a:prstGeom>
        <a:solidFill>
          <a:srgbClr val="FF0000"/>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omic Sans MS"/>
              <a:cs typeface="Comic Sans MS"/>
            </a:rPr>
            <a:t>Last lesson we looked at a line by line read of some extracts and </a:t>
          </a:r>
          <a:r>
            <a:rPr lang="en-US" sz="1400" kern="1200" err="1">
              <a:latin typeface="Comic Sans MS"/>
              <a:cs typeface="Comic Sans MS"/>
            </a:rPr>
            <a:t>practised</a:t>
          </a:r>
          <a:r>
            <a:rPr lang="en-US" sz="1400" kern="1200">
              <a:latin typeface="Comic Sans MS"/>
              <a:cs typeface="Comic Sans MS"/>
            </a:rPr>
            <a:t> how to ‘dig down’ into language choices. </a:t>
          </a:r>
        </a:p>
      </dsp:txBody>
      <dsp:txXfrm>
        <a:off x="63371" y="135796"/>
        <a:ext cx="3990177" cy="1166690"/>
      </dsp:txXfrm>
    </dsp:sp>
    <dsp:sp modelId="{FC354D39-0B1C-4C9C-815B-BDD1B5746EDD}">
      <dsp:nvSpPr>
        <dsp:cNvPr id="0" name=""/>
        <dsp:cNvSpPr/>
      </dsp:nvSpPr>
      <dsp:spPr>
        <a:xfrm>
          <a:off x="4209539" y="265112"/>
          <a:ext cx="2659033" cy="1009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a:latin typeface="Comic Sans MS"/>
              <a:cs typeface="Comic Sans MS"/>
            </a:rPr>
            <a:t>How will our skills make us better detectives? </a:t>
          </a:r>
        </a:p>
      </dsp:txBody>
      <dsp:txXfrm>
        <a:off x="4209539" y="265112"/>
        <a:ext cx="2659033" cy="1009501"/>
      </dsp:txXfrm>
    </dsp:sp>
    <dsp:sp modelId="{D068FED9-96D5-4E7C-B483-072463F4641C}">
      <dsp:nvSpPr>
        <dsp:cNvPr id="0" name=""/>
        <dsp:cNvSpPr/>
      </dsp:nvSpPr>
      <dsp:spPr>
        <a:xfrm rot="5400000">
          <a:off x="3587761" y="2666732"/>
          <a:ext cx="1059976" cy="1206746"/>
        </a:xfrm>
        <a:prstGeom prst="bentUpArrow">
          <a:avLst>
            <a:gd name="adj1" fmla="val 32840"/>
            <a:gd name="adj2" fmla="val 25000"/>
            <a:gd name="adj3" fmla="val 3578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DDAB6-EDD0-4D47-92F7-73ABB7ECBDE5}">
      <dsp:nvSpPr>
        <dsp:cNvPr id="0" name=""/>
        <dsp:cNvSpPr/>
      </dsp:nvSpPr>
      <dsp:spPr>
        <a:xfrm>
          <a:off x="2366074" y="1497684"/>
          <a:ext cx="3666092" cy="1237090"/>
        </a:xfrm>
        <a:prstGeom prst="roundRect">
          <a:avLst>
            <a:gd name="adj" fmla="val 1667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omic Sans MS"/>
              <a:cs typeface="Comic Sans MS"/>
            </a:rPr>
            <a:t>What skills did we </a:t>
          </a:r>
          <a:r>
            <a:rPr lang="en-US" sz="1400" kern="1200" err="1">
              <a:latin typeface="Comic Sans MS"/>
              <a:cs typeface="Comic Sans MS"/>
            </a:rPr>
            <a:t>utilise</a:t>
          </a:r>
          <a:r>
            <a:rPr lang="en-US" sz="1400" kern="1200">
              <a:latin typeface="Comic Sans MS"/>
              <a:cs typeface="Comic Sans MS"/>
            </a:rPr>
            <a:t>? </a:t>
          </a:r>
        </a:p>
      </dsp:txBody>
      <dsp:txXfrm>
        <a:off x="2426475" y="1558085"/>
        <a:ext cx="3545290" cy="1116288"/>
      </dsp:txXfrm>
    </dsp:sp>
    <dsp:sp modelId="{A1397636-07B2-45DD-862D-1729CB8ECB22}">
      <dsp:nvSpPr>
        <dsp:cNvPr id="0" name=""/>
        <dsp:cNvSpPr/>
      </dsp:nvSpPr>
      <dsp:spPr>
        <a:xfrm>
          <a:off x="5981311" y="1662594"/>
          <a:ext cx="1621934" cy="1009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a:latin typeface="Comic Sans MS"/>
              <a:cs typeface="Comic Sans MS"/>
            </a:rPr>
            <a:t>Close analysis,  line by line read, deduction and inference at word and sentence level. </a:t>
          </a:r>
        </a:p>
      </dsp:txBody>
      <dsp:txXfrm>
        <a:off x="5981311" y="1662594"/>
        <a:ext cx="1621934" cy="1009501"/>
      </dsp:txXfrm>
    </dsp:sp>
    <dsp:sp modelId="{698908F5-3661-4634-AA51-972239BC2BDF}">
      <dsp:nvSpPr>
        <dsp:cNvPr id="0" name=""/>
        <dsp:cNvSpPr/>
      </dsp:nvSpPr>
      <dsp:spPr>
        <a:xfrm>
          <a:off x="4731905" y="2894772"/>
          <a:ext cx="3497450" cy="1558522"/>
        </a:xfrm>
        <a:prstGeom prst="roundRect">
          <a:avLst>
            <a:gd name="adj" fmla="val 1667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omic Sans MS"/>
              <a:cs typeface="Comic Sans MS"/>
            </a:rPr>
            <a:t>Today we are going to look at the letter Watson sends home and see what else we learn about the mysterious case on the moor! </a:t>
          </a:r>
        </a:p>
      </dsp:txBody>
      <dsp:txXfrm>
        <a:off x="4807999" y="2970866"/>
        <a:ext cx="3345262" cy="140633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84866-F39A-C243-8794-0780B055BB59}" type="datetimeFigureOut">
              <a:rPr lang="en-US" smtClean="0"/>
              <a:t>11/23/2020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AE8BA-CA8E-2948-B5AF-C7D1C26231F4}" type="slidenum">
              <a:rPr lang="en-US" smtClean="0"/>
              <a:t>‹#›</a:t>
            </a:fld>
            <a:endParaRPr lang="en-US"/>
          </a:p>
        </p:txBody>
      </p:sp>
    </p:spTree>
    <p:extLst>
      <p:ext uri="{BB962C8B-B14F-4D97-AF65-F5344CB8AC3E}">
        <p14:creationId xmlns:p14="http://schemas.microsoft.com/office/powerpoint/2010/main" val="8757654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95453E2-5207-0742-A042-D94305CE579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146543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95453E2-5207-0742-A042-D94305CE579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216748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95453E2-5207-0742-A042-D94305CE579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77445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95453E2-5207-0742-A042-D94305CE579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60402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5453E2-5207-0742-A042-D94305CE579E}"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61064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95453E2-5207-0742-A042-D94305CE579E}"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04462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95453E2-5207-0742-A042-D94305CE579E}"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118151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95453E2-5207-0742-A042-D94305CE579E}"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83272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453E2-5207-0742-A042-D94305CE579E}"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06586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95453E2-5207-0742-A042-D94305CE579E}"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45212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95453E2-5207-0742-A042-D94305CE579E}"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F9C11-34C2-0641-8459-A2F1530BB249}" type="slidenum">
              <a:rPr lang="en-US" smtClean="0"/>
              <a:t>‹#›</a:t>
            </a:fld>
            <a:endParaRPr lang="en-US"/>
          </a:p>
        </p:txBody>
      </p:sp>
    </p:spTree>
    <p:extLst>
      <p:ext uri="{BB962C8B-B14F-4D97-AF65-F5344CB8AC3E}">
        <p14:creationId xmlns:p14="http://schemas.microsoft.com/office/powerpoint/2010/main" val="343584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7000"/>
            <a:extLst>
              <a:ext uri="{BEBA8EAE-BF5A-486C-A8C5-ECC9F3942E4B}">
                <a14:imgProps xmlns:a14="http://schemas.microsoft.com/office/drawing/2010/main">
                  <a14:imgLayer r:embed="rId1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453E2-5207-0742-A042-D94305CE579E}" type="datetimeFigureOut">
              <a:rPr lang="en-US" smtClean="0"/>
              <a:t>11/23/2020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F9C11-34C2-0641-8459-A2F1530BB249}" type="slidenum">
              <a:rPr lang="en-US" smtClean="0"/>
              <a:t>‹#›</a:t>
            </a:fld>
            <a:endParaRPr lang="en-US"/>
          </a:p>
        </p:txBody>
      </p:sp>
    </p:spTree>
    <p:extLst>
      <p:ext uri="{BB962C8B-B14F-4D97-AF65-F5344CB8AC3E}">
        <p14:creationId xmlns:p14="http://schemas.microsoft.com/office/powerpoint/2010/main" val="2095118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www.studentswithlearningdifficulties.blogspot.co.u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C1606B5-359E-44EA-8429-2D0A5A0A551B}"/>
              </a:ext>
            </a:extLst>
          </p:cNvPr>
          <p:cNvSpPr txBox="1">
            <a:spLocks/>
          </p:cNvSpPr>
          <p:nvPr/>
        </p:nvSpPr>
        <p:spPr>
          <a:xfrm>
            <a:off x="1334393" y="2227129"/>
            <a:ext cx="6858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Watson Writes Home</a:t>
            </a:r>
            <a:r>
              <a:rPr kumimoji="0" lang="en-GB" sz="3500" b="1" i="0" u="sng" strike="noStrike" kern="1200" cap="none" spc="0" normalizeH="0" noProof="0" dirty="0">
                <a:ln>
                  <a:noFill/>
                </a:ln>
                <a:solidFill>
                  <a:sysClr val="windowText" lastClr="000000"/>
                </a:solidFill>
                <a:effectLst/>
                <a:uLnTx/>
                <a:uFillTx/>
                <a:latin typeface="+mj-lt"/>
              </a:rPr>
              <a:t> </a:t>
            </a:r>
          </a:p>
          <a:p>
            <a:pPr lvl="0">
              <a:defRPr/>
            </a:pPr>
            <a:r>
              <a:rPr kumimoji="0" lang="en-GB" sz="3500" b="1" i="0" u="none" strike="noStrike" kern="1200" cap="none" spc="0" normalizeH="0" baseline="0" noProof="0" dirty="0">
                <a:ln>
                  <a:noFill/>
                </a:ln>
                <a:solidFill>
                  <a:sysClr val="windowText" lastClr="000000"/>
                </a:solidFill>
                <a:effectLst/>
                <a:uLnTx/>
                <a:uFillTx/>
                <a:latin typeface="+mj-lt"/>
              </a:rPr>
              <a:t>Lesson Focus: </a:t>
            </a:r>
            <a:r>
              <a:rPr lang="en-GB" dirty="0"/>
              <a:t>- </a:t>
            </a:r>
            <a:r>
              <a:rPr lang="en-GB" b="1" dirty="0"/>
              <a:t>Extract main points and information by using a range of strategies</a:t>
            </a:r>
            <a:endParaRPr lang="en-GB" noProof="0" dirty="0">
              <a:latin typeface="+mj-lt"/>
            </a:endParaRPr>
          </a:p>
          <a:p>
            <a:pPr lvl="0">
              <a:defRPr/>
            </a:pPr>
            <a:endParaRPr kumimoji="0" lang="en-GB" sz="2400" b="1" i="0" u="none" strike="noStrike" kern="1200" cap="none" spc="0" normalizeH="0" baseline="0" noProof="0" dirty="0">
              <a:ln>
                <a:noFill/>
              </a:ln>
              <a:solidFill>
                <a:sysClr val="windowText" lastClr="000000"/>
              </a:solidFill>
              <a:effectLst/>
              <a:uLnTx/>
              <a:uFillTx/>
              <a:latin typeface="+mj-lt"/>
            </a:endParaRPr>
          </a:p>
          <a:p>
            <a:pPr lvl="0">
              <a:defRPr/>
            </a:pPr>
            <a:endParaRPr kumimoji="0" lang="en-GB" sz="2400" b="1" i="0" u="none" strike="noStrike" kern="1200" cap="none" spc="0" normalizeH="0" baseline="0" noProof="0" dirty="0">
              <a:ln>
                <a:noFill/>
              </a:ln>
              <a:solidFill>
                <a:sysClr val="windowText" lastClr="000000"/>
              </a:solidFill>
              <a:effectLst/>
              <a:uLnTx/>
              <a:uFillTx/>
              <a:latin typeface="+mj-lt"/>
            </a:endParaRPr>
          </a:p>
        </p:txBody>
      </p:sp>
      <p:sp>
        <p:nvSpPr>
          <p:cNvPr id="5" name="Rounded Rectangle 4">
            <a:extLst>
              <a:ext uri="{FF2B5EF4-FFF2-40B4-BE49-F238E27FC236}">
                <a16:creationId xmlns:a16="http://schemas.microsoft.com/office/drawing/2014/main" id="{52702DF4-DDA2-4631-B139-F1F6EDD1CF5B}"/>
              </a:ext>
            </a:extLst>
          </p:cNvPr>
          <p:cNvSpPr/>
          <p:nvPr/>
        </p:nvSpPr>
        <p:spPr>
          <a:xfrm>
            <a:off x="948736" y="519443"/>
            <a:ext cx="7243657" cy="1143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A85C8773-F607-4866-BC6D-E9594E39910D}"/>
              </a:ext>
            </a:extLst>
          </p:cNvPr>
          <p:cNvSpPr txBox="1">
            <a:spLocks/>
          </p:cNvSpPr>
          <p:nvPr/>
        </p:nvSpPr>
        <p:spPr>
          <a:xfrm>
            <a:off x="422229" y="51944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Comic Sans MS"/>
                <a:cs typeface="Comic Sans MS"/>
              </a:rPr>
              <a:t>Lesson Eleven</a:t>
            </a:r>
          </a:p>
        </p:txBody>
      </p:sp>
    </p:spTree>
    <p:extLst>
      <p:ext uri="{BB962C8B-B14F-4D97-AF65-F5344CB8AC3E}">
        <p14:creationId xmlns:p14="http://schemas.microsoft.com/office/powerpoint/2010/main" val="357486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1343" y="1584488"/>
            <a:ext cx="5257800" cy="489857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36285" y="0"/>
            <a:ext cx="4245429" cy="1433286"/>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1343" y="274638"/>
            <a:ext cx="3824514" cy="777648"/>
          </a:xfrm>
        </p:spPr>
        <p:txBody>
          <a:bodyPr>
            <a:normAutofit fontScale="90000"/>
          </a:bodyPr>
          <a:lstStyle/>
          <a:p>
            <a:r>
              <a:rPr lang="en-US">
                <a:latin typeface="Comic Sans MS"/>
                <a:cs typeface="Comic Sans MS"/>
              </a:rPr>
              <a:t>Close analysis and TDQ’s </a:t>
            </a:r>
          </a:p>
        </p:txBody>
      </p:sp>
      <p:sp>
        <p:nvSpPr>
          <p:cNvPr id="3" name="Rectangle 2"/>
          <p:cNvSpPr/>
          <p:nvPr/>
        </p:nvSpPr>
        <p:spPr>
          <a:xfrm>
            <a:off x="526142" y="2149625"/>
            <a:ext cx="4572000" cy="400110"/>
          </a:xfrm>
          <a:prstGeom prst="rect">
            <a:avLst/>
          </a:prstGeom>
        </p:spPr>
        <p:txBody>
          <a:bodyPr>
            <a:spAutoFit/>
          </a:bodyPr>
          <a:lstStyle/>
          <a:p>
            <a:r>
              <a:rPr lang="en-GB" sz="2000">
                <a:latin typeface="Comic Sans MS"/>
                <a:cs typeface="Comic Sans MS"/>
              </a:rPr>
              <a:t>‘</a:t>
            </a:r>
            <a:endParaRPr lang="en-US" sz="2000">
              <a:latin typeface="Comic Sans MS"/>
              <a:cs typeface="Comic Sans MS"/>
            </a:endParaRPr>
          </a:p>
        </p:txBody>
      </p:sp>
      <p:sp>
        <p:nvSpPr>
          <p:cNvPr id="6" name="Rounded Rectangle 5"/>
          <p:cNvSpPr/>
          <p:nvPr/>
        </p:nvSpPr>
        <p:spPr>
          <a:xfrm>
            <a:off x="5479143" y="0"/>
            <a:ext cx="3664857" cy="6858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3483" y="2003511"/>
            <a:ext cx="4882762" cy="3693319"/>
          </a:xfrm>
          <a:prstGeom prst="rect">
            <a:avLst/>
          </a:prstGeom>
          <a:noFill/>
        </p:spPr>
        <p:txBody>
          <a:bodyPr wrap="square" rtlCol="0">
            <a:spAutoFit/>
          </a:bodyPr>
          <a:lstStyle/>
          <a:p>
            <a:r>
              <a:rPr lang="en-US">
                <a:latin typeface="Comic Sans MS"/>
                <a:cs typeface="Comic Sans MS"/>
              </a:rPr>
              <a:t>I hope that my previous letters and telegrams have kept you up-to-date with all that has occurred so far in this </a:t>
            </a:r>
            <a:r>
              <a:rPr lang="en-US">
                <a:solidFill>
                  <a:schemeClr val="tx2">
                    <a:lumMod val="60000"/>
                    <a:lumOff val="40000"/>
                  </a:schemeClr>
                </a:solidFill>
                <a:latin typeface="Comic Sans MS"/>
                <a:cs typeface="Comic Sans MS"/>
              </a:rPr>
              <a:t>godforsaken place</a:t>
            </a:r>
            <a:r>
              <a:rPr lang="en-US">
                <a:latin typeface="Comic Sans MS"/>
                <a:cs typeface="Comic Sans MS"/>
              </a:rPr>
              <a:t>. With each day that I remain here, the moor grows darker and more terrible. </a:t>
            </a:r>
            <a:r>
              <a:rPr lang="en-US">
                <a:solidFill>
                  <a:srgbClr val="558ED5"/>
                </a:solidFill>
                <a:latin typeface="Comic Sans MS"/>
                <a:cs typeface="Comic Sans MS"/>
              </a:rPr>
              <a:t>But it is fascinating at the same time</a:t>
            </a:r>
            <a:r>
              <a:rPr lang="en-US">
                <a:latin typeface="Comic Sans MS"/>
                <a:cs typeface="Comic Sans MS"/>
              </a:rPr>
              <a:t>. When I </a:t>
            </a:r>
            <a:r>
              <a:rPr lang="en-US">
                <a:solidFill>
                  <a:srgbClr val="558ED5"/>
                </a:solidFill>
                <a:latin typeface="Comic Sans MS"/>
                <a:cs typeface="Comic Sans MS"/>
              </a:rPr>
              <a:t>walk deep into its heart</a:t>
            </a:r>
            <a:r>
              <a:rPr lang="en-US">
                <a:latin typeface="Comic Sans MS"/>
                <a:cs typeface="Comic Sans MS"/>
              </a:rPr>
              <a:t>, all traces of modern England are left behind me. Instead, I am surrounded by the stone huts and strange monuments that were constructed by the prehistoric people who once called this </a:t>
            </a:r>
            <a:r>
              <a:rPr lang="en-US">
                <a:solidFill>
                  <a:srgbClr val="558ED5"/>
                </a:solidFill>
                <a:latin typeface="Comic Sans MS"/>
                <a:cs typeface="Comic Sans MS"/>
              </a:rPr>
              <a:t>wind-blasted place </a:t>
            </a:r>
            <a:r>
              <a:rPr lang="en-US">
                <a:latin typeface="Comic Sans MS"/>
                <a:cs typeface="Comic Sans MS"/>
              </a:rPr>
              <a:t>their home. </a:t>
            </a:r>
          </a:p>
        </p:txBody>
      </p:sp>
      <p:sp>
        <p:nvSpPr>
          <p:cNvPr id="9" name="TextBox 8"/>
          <p:cNvSpPr txBox="1"/>
          <p:nvPr/>
        </p:nvSpPr>
        <p:spPr>
          <a:xfrm>
            <a:off x="5479143" y="274638"/>
            <a:ext cx="3664857" cy="5909311"/>
          </a:xfrm>
          <a:prstGeom prst="rect">
            <a:avLst/>
          </a:prstGeom>
          <a:noFill/>
        </p:spPr>
        <p:txBody>
          <a:bodyPr wrap="square" lIns="91440" tIns="45720" rIns="91440" bIns="45720" rtlCol="0" anchor="t">
            <a:spAutoFit/>
          </a:bodyPr>
          <a:lstStyle/>
          <a:p>
            <a:pPr marL="342900" indent="-342900">
              <a:buAutoNum type="arabicPeriod"/>
            </a:pPr>
            <a:r>
              <a:rPr lang="en-US" dirty="0">
                <a:latin typeface="Comic Sans MS"/>
                <a:cs typeface="Comic Sans MS"/>
              </a:rPr>
              <a:t>What are we learning about Watson’s feelings about the moor when he uses the adjective ‘godforsaken’? </a:t>
            </a:r>
            <a:endParaRPr lang="en-US">
              <a:latin typeface="Comic Sans MS"/>
              <a:cs typeface="Comic Sans MS"/>
            </a:endParaRPr>
          </a:p>
          <a:p>
            <a:pPr marL="342900" indent="-342900">
              <a:buAutoNum type="arabicPeriod"/>
            </a:pPr>
            <a:r>
              <a:rPr lang="en-US" dirty="0">
                <a:latin typeface="Comic Sans MS"/>
                <a:cs typeface="Comic Sans MS"/>
              </a:rPr>
              <a:t>After reminding us that the moor is becoming ‘darker and more terrible’ why has he called the place ‘fascinating’? What do we learn from this contradiction? </a:t>
            </a:r>
          </a:p>
          <a:p>
            <a:pPr marL="342900" indent="-342900">
              <a:buAutoNum type="arabicPeriod"/>
            </a:pPr>
            <a:r>
              <a:rPr lang="en-US" dirty="0">
                <a:latin typeface="Comic Sans MS"/>
                <a:cs typeface="Comic Sans MS"/>
              </a:rPr>
              <a:t>Watson personifies the moor when he tells us he walks ‘deep into its heart’. Why personify it? What effect does this have? Why couple this with the idea of going into its ‘heart’? </a:t>
            </a:r>
          </a:p>
          <a:p>
            <a:pPr marL="342900" indent="-342900">
              <a:buAutoNum type="arabicPeriod"/>
            </a:pPr>
            <a:r>
              <a:rPr lang="en-US" dirty="0">
                <a:latin typeface="Comic Sans MS"/>
                <a:cs typeface="Comic Sans MS"/>
              </a:rPr>
              <a:t>What sort of location is this moor if it is ‘wind-blasted? Why use this technique and what effect does this have? </a:t>
            </a:r>
          </a:p>
        </p:txBody>
      </p:sp>
    </p:spTree>
    <p:extLst>
      <p:ext uri="{BB962C8B-B14F-4D97-AF65-F5344CB8AC3E}">
        <p14:creationId xmlns:p14="http://schemas.microsoft.com/office/powerpoint/2010/main" val="1692812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1343" y="1584488"/>
            <a:ext cx="5257800" cy="489857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36285" y="0"/>
            <a:ext cx="4245429" cy="1433286"/>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1343" y="274638"/>
            <a:ext cx="3824514" cy="777648"/>
          </a:xfrm>
        </p:spPr>
        <p:txBody>
          <a:bodyPr>
            <a:normAutofit fontScale="90000"/>
          </a:bodyPr>
          <a:lstStyle/>
          <a:p>
            <a:r>
              <a:rPr lang="en-US">
                <a:latin typeface="Comic Sans MS"/>
                <a:cs typeface="Comic Sans MS"/>
              </a:rPr>
              <a:t>Close analysis and TDQ’s </a:t>
            </a:r>
          </a:p>
        </p:txBody>
      </p:sp>
      <p:sp>
        <p:nvSpPr>
          <p:cNvPr id="3" name="Rectangle 2"/>
          <p:cNvSpPr/>
          <p:nvPr/>
        </p:nvSpPr>
        <p:spPr>
          <a:xfrm>
            <a:off x="526142" y="2149625"/>
            <a:ext cx="4572000" cy="400110"/>
          </a:xfrm>
          <a:prstGeom prst="rect">
            <a:avLst/>
          </a:prstGeom>
        </p:spPr>
        <p:txBody>
          <a:bodyPr>
            <a:spAutoFit/>
          </a:bodyPr>
          <a:lstStyle/>
          <a:p>
            <a:r>
              <a:rPr lang="en-GB" sz="2000">
                <a:latin typeface="Comic Sans MS"/>
                <a:cs typeface="Comic Sans MS"/>
              </a:rPr>
              <a:t>‘</a:t>
            </a:r>
            <a:endParaRPr lang="en-US" sz="2000">
              <a:latin typeface="Comic Sans MS"/>
              <a:cs typeface="Comic Sans MS"/>
            </a:endParaRPr>
          </a:p>
        </p:txBody>
      </p:sp>
      <p:sp>
        <p:nvSpPr>
          <p:cNvPr id="6" name="Rounded Rectangle 5"/>
          <p:cNvSpPr/>
          <p:nvPr/>
        </p:nvSpPr>
        <p:spPr>
          <a:xfrm>
            <a:off x="5479143" y="0"/>
            <a:ext cx="3664857" cy="6858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65172" y="1780293"/>
            <a:ext cx="4882762" cy="4524316"/>
          </a:xfrm>
          <a:prstGeom prst="rect">
            <a:avLst/>
          </a:prstGeom>
          <a:noFill/>
        </p:spPr>
        <p:txBody>
          <a:bodyPr wrap="square" lIns="91440" tIns="45720" rIns="91440" bIns="45720" rtlCol="0" anchor="t">
            <a:spAutoFit/>
          </a:bodyPr>
          <a:lstStyle/>
          <a:p>
            <a:r>
              <a:rPr lang="en-US" dirty="0">
                <a:latin typeface="Comic Sans MS"/>
                <a:cs typeface="Comic Sans MS"/>
              </a:rPr>
              <a:t>And now I come to my most important discovery . Last night</a:t>
            </a:r>
            <a:r>
              <a:rPr lang="en-US" dirty="0">
                <a:solidFill>
                  <a:srgbClr val="558ED5"/>
                </a:solidFill>
                <a:latin typeface="Comic Sans MS"/>
                <a:cs typeface="Comic Sans MS"/>
              </a:rPr>
              <a:t>, around two o’clock </a:t>
            </a:r>
            <a:r>
              <a:rPr lang="en-US" dirty="0">
                <a:latin typeface="Comic Sans MS"/>
                <a:cs typeface="Comic Sans MS"/>
              </a:rPr>
              <a:t>in the morning, I was woken by a creak coming from the corridor. I rose from my bed, opened the door and </a:t>
            </a:r>
            <a:r>
              <a:rPr lang="en-US" dirty="0">
                <a:solidFill>
                  <a:srgbClr val="558ED5"/>
                </a:solidFill>
                <a:latin typeface="Comic Sans MS"/>
                <a:cs typeface="Comic Sans MS"/>
              </a:rPr>
              <a:t>peeped </a:t>
            </a:r>
            <a:r>
              <a:rPr lang="en-US" dirty="0">
                <a:latin typeface="Comic Sans MS"/>
                <a:cs typeface="Comic Sans MS"/>
              </a:rPr>
              <a:t>out. A </a:t>
            </a:r>
            <a:r>
              <a:rPr lang="en-US" dirty="0">
                <a:solidFill>
                  <a:srgbClr val="558ED5"/>
                </a:solidFill>
                <a:latin typeface="Comic Sans MS"/>
                <a:cs typeface="Comic Sans MS"/>
              </a:rPr>
              <a:t>shadow</a:t>
            </a:r>
            <a:r>
              <a:rPr lang="en-US" dirty="0">
                <a:latin typeface="Comic Sans MS"/>
                <a:cs typeface="Comic Sans MS"/>
              </a:rPr>
              <a:t> was moving down the hallway and I slipped out of my room in </a:t>
            </a:r>
            <a:r>
              <a:rPr lang="en-US" dirty="0">
                <a:solidFill>
                  <a:srgbClr val="558ED5"/>
                </a:solidFill>
                <a:latin typeface="Comic Sans MS"/>
                <a:cs typeface="Comic Sans MS"/>
              </a:rPr>
              <a:t>pursuit</a:t>
            </a:r>
            <a:r>
              <a:rPr lang="en-US" dirty="0">
                <a:latin typeface="Comic Sans MS"/>
                <a:cs typeface="Comic Sans MS"/>
              </a:rPr>
              <a:t>. I could see the outline of a tall man carrying something, but it was too dark to see who he was. Then, suddenly, he lit a match and held it to the wick of a large candlestick. His face seemed </a:t>
            </a:r>
            <a:r>
              <a:rPr lang="en-US" dirty="0">
                <a:solidFill>
                  <a:srgbClr val="558ED5"/>
                </a:solidFill>
                <a:latin typeface="Comic Sans MS"/>
                <a:cs typeface="Comic Sans MS"/>
              </a:rPr>
              <a:t>ghoulish</a:t>
            </a:r>
            <a:r>
              <a:rPr lang="en-US" dirty="0">
                <a:latin typeface="Comic Sans MS"/>
                <a:cs typeface="Comic Sans MS"/>
              </a:rPr>
              <a:t> and </a:t>
            </a:r>
            <a:r>
              <a:rPr lang="en-US" dirty="0">
                <a:solidFill>
                  <a:srgbClr val="558ED5"/>
                </a:solidFill>
                <a:latin typeface="Comic Sans MS"/>
                <a:cs typeface="Comic Sans MS"/>
              </a:rPr>
              <a:t>sinister</a:t>
            </a:r>
            <a:r>
              <a:rPr lang="en-US" dirty="0">
                <a:latin typeface="Comic Sans MS"/>
                <a:cs typeface="Comic Sans MS"/>
              </a:rPr>
              <a:t> in the light from its flame. It was Barrymore, looking more </a:t>
            </a:r>
            <a:r>
              <a:rPr lang="en-US" dirty="0">
                <a:solidFill>
                  <a:srgbClr val="558ED5"/>
                </a:solidFill>
                <a:latin typeface="Comic Sans MS"/>
                <a:cs typeface="Comic Sans MS"/>
              </a:rPr>
              <a:t>furtive</a:t>
            </a:r>
            <a:r>
              <a:rPr lang="en-US" dirty="0">
                <a:latin typeface="Comic Sans MS"/>
                <a:cs typeface="Comic Sans MS"/>
              </a:rPr>
              <a:t> than I have ever seen him. I swiftly </a:t>
            </a:r>
            <a:r>
              <a:rPr lang="en-US" dirty="0">
                <a:solidFill>
                  <a:srgbClr val="558ED5"/>
                </a:solidFill>
                <a:latin typeface="Comic Sans MS"/>
                <a:cs typeface="Comic Sans MS"/>
              </a:rPr>
              <a:t>hid</a:t>
            </a:r>
            <a:r>
              <a:rPr lang="en-US" dirty="0">
                <a:latin typeface="Comic Sans MS"/>
                <a:cs typeface="Comic Sans MS"/>
              </a:rPr>
              <a:t> behind a large bookcase so he wouldn’t spot me. </a:t>
            </a:r>
            <a:endParaRPr lang="en-US">
              <a:latin typeface="Comic Sans MS"/>
              <a:cs typeface="Comic Sans MS"/>
            </a:endParaRPr>
          </a:p>
        </p:txBody>
      </p:sp>
      <p:sp>
        <p:nvSpPr>
          <p:cNvPr id="9" name="TextBox 8"/>
          <p:cNvSpPr txBox="1"/>
          <p:nvPr/>
        </p:nvSpPr>
        <p:spPr>
          <a:xfrm>
            <a:off x="5479143" y="274638"/>
            <a:ext cx="3664857" cy="4801315"/>
          </a:xfrm>
          <a:prstGeom prst="rect">
            <a:avLst/>
          </a:prstGeom>
          <a:noFill/>
        </p:spPr>
        <p:txBody>
          <a:bodyPr wrap="square" lIns="91440" tIns="45720" rIns="91440" bIns="45720" rtlCol="0" anchor="t">
            <a:spAutoFit/>
          </a:bodyPr>
          <a:lstStyle/>
          <a:p>
            <a:pPr marL="342900" indent="-342900">
              <a:buAutoNum type="arabicPeriod"/>
            </a:pPr>
            <a:r>
              <a:rPr lang="en-US" dirty="0">
                <a:latin typeface="Comic Sans MS"/>
                <a:cs typeface="Comic Sans MS"/>
              </a:rPr>
              <a:t>Why has the writer chosen the specific time period of ‘2am’ for these events to occur? What is this effect of this choice? </a:t>
            </a:r>
            <a:endParaRPr lang="en-US">
              <a:latin typeface="Comic Sans MS"/>
              <a:cs typeface="Comic Sans MS"/>
            </a:endParaRPr>
          </a:p>
          <a:p>
            <a:pPr marL="342900" indent="-342900">
              <a:buAutoNum type="arabicPeriod"/>
            </a:pPr>
            <a:r>
              <a:rPr lang="en-US" dirty="0">
                <a:latin typeface="Comic Sans MS"/>
                <a:cs typeface="Comic Sans MS"/>
              </a:rPr>
              <a:t>What do the verb choices of ‘peeped’ and ‘hid’ tell us about Watson’s behaviour and his intentions? </a:t>
            </a:r>
          </a:p>
          <a:p>
            <a:pPr marL="342900" indent="-342900">
              <a:buAutoNum type="arabicPeriod"/>
            </a:pPr>
            <a:r>
              <a:rPr lang="en-US" dirty="0">
                <a:latin typeface="Comic Sans MS"/>
                <a:cs typeface="Comic Sans MS"/>
              </a:rPr>
              <a:t>When the noun ‘pursuit’ is used what do we learn about Watson’s intentions? </a:t>
            </a:r>
          </a:p>
          <a:p>
            <a:pPr marL="342900" indent="-342900">
              <a:buAutoNum type="arabicPeriod"/>
            </a:pPr>
            <a:r>
              <a:rPr lang="en-US" dirty="0">
                <a:latin typeface="Comic Sans MS"/>
                <a:cs typeface="Comic Sans MS"/>
              </a:rPr>
              <a:t>What is the collective effect of using the adjectives ‘ghoulish, sinister and furtive’ to describe Barrymore and his actions? </a:t>
            </a:r>
          </a:p>
        </p:txBody>
      </p:sp>
    </p:spTree>
    <p:extLst>
      <p:ext uri="{BB962C8B-B14F-4D97-AF65-F5344CB8AC3E}">
        <p14:creationId xmlns:p14="http://schemas.microsoft.com/office/powerpoint/2010/main" val="359756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1343" y="1584488"/>
            <a:ext cx="5257800" cy="489857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36285" y="0"/>
            <a:ext cx="4245429" cy="1433286"/>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1343" y="274638"/>
            <a:ext cx="3824514" cy="777648"/>
          </a:xfrm>
        </p:spPr>
        <p:txBody>
          <a:bodyPr>
            <a:normAutofit fontScale="90000"/>
          </a:bodyPr>
          <a:lstStyle/>
          <a:p>
            <a:r>
              <a:rPr lang="en-US">
                <a:latin typeface="Comic Sans MS"/>
                <a:cs typeface="Comic Sans MS"/>
              </a:rPr>
              <a:t>Close analysis and TDQ’s </a:t>
            </a:r>
          </a:p>
        </p:txBody>
      </p:sp>
      <p:sp>
        <p:nvSpPr>
          <p:cNvPr id="3" name="Rectangle 2"/>
          <p:cNvSpPr/>
          <p:nvPr/>
        </p:nvSpPr>
        <p:spPr>
          <a:xfrm>
            <a:off x="526142" y="2149625"/>
            <a:ext cx="4572000" cy="400110"/>
          </a:xfrm>
          <a:prstGeom prst="rect">
            <a:avLst/>
          </a:prstGeom>
        </p:spPr>
        <p:txBody>
          <a:bodyPr>
            <a:spAutoFit/>
          </a:bodyPr>
          <a:lstStyle/>
          <a:p>
            <a:r>
              <a:rPr lang="en-GB" sz="2000">
                <a:latin typeface="Comic Sans MS"/>
                <a:cs typeface="Comic Sans MS"/>
              </a:rPr>
              <a:t>‘</a:t>
            </a:r>
            <a:endParaRPr lang="en-US" sz="2000">
              <a:latin typeface="Comic Sans MS"/>
              <a:cs typeface="Comic Sans MS"/>
            </a:endParaRPr>
          </a:p>
        </p:txBody>
      </p:sp>
      <p:sp>
        <p:nvSpPr>
          <p:cNvPr id="6" name="Rounded Rectangle 5"/>
          <p:cNvSpPr/>
          <p:nvPr/>
        </p:nvSpPr>
        <p:spPr>
          <a:xfrm>
            <a:off x="5479143" y="0"/>
            <a:ext cx="3664857" cy="6858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26142" y="2379170"/>
            <a:ext cx="4882762" cy="3139321"/>
          </a:xfrm>
          <a:prstGeom prst="rect">
            <a:avLst/>
          </a:prstGeom>
          <a:noFill/>
        </p:spPr>
        <p:txBody>
          <a:bodyPr wrap="square" rtlCol="0">
            <a:spAutoFit/>
          </a:bodyPr>
          <a:lstStyle/>
          <a:p>
            <a:r>
              <a:rPr lang="en-US">
                <a:latin typeface="Comic Sans MS"/>
                <a:cs typeface="Comic Sans MS"/>
              </a:rPr>
              <a:t>And what of that blood-chilling howl I heard out by the </a:t>
            </a:r>
            <a:r>
              <a:rPr lang="en-US" err="1">
                <a:latin typeface="Comic Sans MS"/>
                <a:cs typeface="Comic Sans MS"/>
              </a:rPr>
              <a:t>Grimpen</a:t>
            </a:r>
            <a:r>
              <a:rPr lang="en-US">
                <a:latin typeface="Comic Sans MS"/>
                <a:cs typeface="Comic Sans MS"/>
              </a:rPr>
              <a:t> Mire? I have decided not to mention it to Sir Henry. There seemed no point in alarming him over something which may turn out to have a simple, natural explanation. I admit that the sound horrified me, but until I have some more facts at my disposal, or a strong reason to suspect that it was made by an animal, I would have nothing to give him but further worries. </a:t>
            </a:r>
          </a:p>
        </p:txBody>
      </p:sp>
      <p:sp>
        <p:nvSpPr>
          <p:cNvPr id="9" name="TextBox 8"/>
          <p:cNvSpPr txBox="1"/>
          <p:nvPr/>
        </p:nvSpPr>
        <p:spPr>
          <a:xfrm>
            <a:off x="5479143" y="274638"/>
            <a:ext cx="3664857" cy="3416320"/>
          </a:xfrm>
          <a:prstGeom prst="rect">
            <a:avLst/>
          </a:prstGeom>
          <a:noFill/>
        </p:spPr>
        <p:txBody>
          <a:bodyPr wrap="square" rtlCol="0">
            <a:spAutoFit/>
          </a:bodyPr>
          <a:lstStyle/>
          <a:p>
            <a:pPr marL="342900" indent="-342900">
              <a:buAutoNum type="arabicPeriod"/>
            </a:pPr>
            <a:r>
              <a:rPr lang="en-US">
                <a:latin typeface="Comic Sans MS"/>
                <a:cs typeface="Comic Sans MS"/>
              </a:rPr>
              <a:t>What effect does the adjective ‘blood-chilling’ have on the reader and what does it show us about how Watson reacted? </a:t>
            </a:r>
          </a:p>
          <a:p>
            <a:pPr marL="342900" indent="-342900">
              <a:buAutoNum type="arabicPeriod"/>
            </a:pPr>
            <a:r>
              <a:rPr lang="en-US">
                <a:latin typeface="Comic Sans MS"/>
                <a:cs typeface="Comic Sans MS"/>
              </a:rPr>
              <a:t>Why does Watson decide to keep the information about the scream to himself? </a:t>
            </a:r>
          </a:p>
          <a:p>
            <a:pPr marL="342900" indent="-342900">
              <a:buAutoNum type="arabicPeriod"/>
            </a:pPr>
            <a:endParaRPr lang="en-US">
              <a:latin typeface="Comic Sans MS"/>
              <a:cs typeface="Comic Sans MS"/>
            </a:endParaRPr>
          </a:p>
          <a:p>
            <a:pPr marL="342900" indent="-342900">
              <a:buAutoNum type="arabicPeriod"/>
            </a:pPr>
            <a:r>
              <a:rPr lang="en-US">
                <a:latin typeface="Comic Sans MS"/>
                <a:cs typeface="Comic Sans MS"/>
              </a:rPr>
              <a:t>TASK </a:t>
            </a:r>
            <a:r>
              <a:rPr lang="mr-IN">
                <a:latin typeface="Comic Sans MS"/>
                <a:cs typeface="Comic Sans MS"/>
              </a:rPr>
              <a:t>–</a:t>
            </a:r>
            <a:r>
              <a:rPr lang="en-US">
                <a:latin typeface="Comic Sans MS"/>
                <a:cs typeface="Comic Sans MS"/>
              </a:rPr>
              <a:t> rewrite this section but change the tone so Watson was not frightened. </a:t>
            </a:r>
          </a:p>
        </p:txBody>
      </p:sp>
    </p:spTree>
    <p:extLst>
      <p:ext uri="{BB962C8B-B14F-4D97-AF65-F5344CB8AC3E}">
        <p14:creationId xmlns:p14="http://schemas.microsoft.com/office/powerpoint/2010/main" val="83558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8284" y="232551"/>
            <a:ext cx="8418516" cy="117351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061"/>
            <a:ext cx="8229600" cy="1143000"/>
          </a:xfrm>
        </p:spPr>
        <p:txBody>
          <a:bodyPr>
            <a:normAutofit fontScale="90000"/>
          </a:bodyPr>
          <a:lstStyle/>
          <a:p>
            <a:r>
              <a:rPr lang="en-GB" dirty="0"/>
              <a:t>Task… add to your ideas from earlier </a:t>
            </a:r>
            <a:endParaRPr lang="en-US" dirty="0"/>
          </a:p>
        </p:txBody>
      </p:sp>
      <p:sp>
        <p:nvSpPr>
          <p:cNvPr id="9" name="Rounded Rectangle 8"/>
          <p:cNvSpPr/>
          <p:nvPr/>
        </p:nvSpPr>
        <p:spPr>
          <a:xfrm>
            <a:off x="458318" y="2246596"/>
            <a:ext cx="8038448" cy="3506144"/>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30050" y="2092953"/>
            <a:ext cx="7100573" cy="403187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3200" dirty="0">
              <a:latin typeface="Comic Sans MS"/>
              <a:cs typeface="Comic Sans MS"/>
            </a:endParaRPr>
          </a:p>
          <a:p>
            <a:pPr marL="342900" indent="-342900">
              <a:buFont typeface="Arial" panose="020B0604020202020204" pitchFamily="34" charset="0"/>
              <a:buChar char="•"/>
            </a:pPr>
            <a:r>
              <a:rPr lang="en-US" sz="3200" dirty="0">
                <a:latin typeface="Comic Sans MS"/>
                <a:cs typeface="Comic Sans MS"/>
              </a:rPr>
              <a:t>How is the moor described? </a:t>
            </a:r>
          </a:p>
          <a:p>
            <a:pPr marL="342900" indent="-342900">
              <a:buFont typeface="Arial" panose="020B0604020202020204" pitchFamily="34" charset="0"/>
              <a:buChar char="•"/>
            </a:pPr>
            <a:r>
              <a:rPr lang="en-US" sz="3200" dirty="0">
                <a:latin typeface="Comic Sans MS"/>
                <a:cs typeface="Comic Sans MS"/>
              </a:rPr>
              <a:t>What do we learn about Watson? </a:t>
            </a:r>
          </a:p>
          <a:p>
            <a:pPr marL="342900" indent="-342900">
              <a:buFont typeface="Arial" panose="020B0604020202020204" pitchFamily="34" charset="0"/>
              <a:buChar char="•"/>
            </a:pPr>
            <a:r>
              <a:rPr lang="en-US" sz="3200" dirty="0">
                <a:latin typeface="Comic Sans MS"/>
                <a:cs typeface="Comic Sans MS"/>
              </a:rPr>
              <a:t>What do we learn about the </a:t>
            </a:r>
            <a:r>
              <a:rPr lang="en-US" sz="3200" dirty="0" err="1">
                <a:latin typeface="Comic Sans MS"/>
                <a:cs typeface="Comic Sans MS"/>
              </a:rPr>
              <a:t>Stapletons</a:t>
            </a:r>
            <a:r>
              <a:rPr lang="en-US" sz="3200" dirty="0">
                <a:latin typeface="Comic Sans MS"/>
                <a:cs typeface="Comic Sans MS"/>
              </a:rPr>
              <a:t>? </a:t>
            </a:r>
          </a:p>
          <a:p>
            <a:pPr marL="342900" indent="-342900">
              <a:buFont typeface="Arial" panose="020B0604020202020204" pitchFamily="34" charset="0"/>
              <a:buChar char="•"/>
            </a:pPr>
            <a:r>
              <a:rPr lang="en-US" sz="3200" dirty="0">
                <a:latin typeface="Comic Sans MS"/>
                <a:cs typeface="Comic Sans MS"/>
              </a:rPr>
              <a:t>What odd things are occurring at Baskerville Hall? </a:t>
            </a:r>
          </a:p>
          <a:p>
            <a:pPr marL="342900" indent="-342900">
              <a:buFont typeface="Arial" panose="020B0604020202020204" pitchFamily="34" charset="0"/>
              <a:buChar char="•"/>
            </a:pPr>
            <a:endParaRPr lang="en-US" sz="3200" dirty="0">
              <a:latin typeface="Comic Sans MS"/>
              <a:cs typeface="Comic Sans MS"/>
            </a:endParaRPr>
          </a:p>
        </p:txBody>
      </p:sp>
    </p:spTree>
    <p:extLst>
      <p:ext uri="{BB962C8B-B14F-4D97-AF65-F5344CB8AC3E}">
        <p14:creationId xmlns:p14="http://schemas.microsoft.com/office/powerpoint/2010/main" val="148671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1677" y="274638"/>
            <a:ext cx="1658136" cy="1143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 name="Title 1"/>
          <p:cNvSpPr>
            <a:spLocks noGrp="1"/>
          </p:cNvSpPr>
          <p:nvPr>
            <p:ph type="title"/>
          </p:nvPr>
        </p:nvSpPr>
        <p:spPr>
          <a:xfrm>
            <a:off x="457200" y="274638"/>
            <a:ext cx="1253855" cy="1143000"/>
          </a:xfrm>
        </p:spPr>
        <p:txBody>
          <a:bodyPr/>
          <a:lstStyle/>
          <a:p>
            <a:pPr algn="l"/>
            <a:r>
              <a:rPr lang="en-US"/>
              <a:t>DNA</a:t>
            </a:r>
          </a:p>
        </p:txBody>
      </p:sp>
      <p:pic>
        <p:nvPicPr>
          <p:cNvPr id="5" name="Picture 4" descr="Screenshot 2020-06-22 at 13.02.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7915513" cy="3475722"/>
          </a:xfrm>
          <a:prstGeom prst="rect">
            <a:avLst/>
          </a:prstGeom>
        </p:spPr>
      </p:pic>
      <p:sp>
        <p:nvSpPr>
          <p:cNvPr id="6" name="TextBox 5"/>
          <p:cNvSpPr txBox="1"/>
          <p:nvPr/>
        </p:nvSpPr>
        <p:spPr>
          <a:xfrm rot="21182456">
            <a:off x="15702" y="5192651"/>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Towered</a:t>
            </a:r>
          </a:p>
        </p:txBody>
      </p:sp>
      <p:sp>
        <p:nvSpPr>
          <p:cNvPr id="7" name="TextBox 6"/>
          <p:cNvSpPr txBox="1"/>
          <p:nvPr/>
        </p:nvSpPr>
        <p:spPr>
          <a:xfrm>
            <a:off x="7158618" y="1310916"/>
            <a:ext cx="1782687"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a:t>First sentence should begin with a </a:t>
            </a:r>
            <a:r>
              <a:rPr lang="en-GB" b="1"/>
              <a:t>preposition.</a:t>
            </a:r>
          </a:p>
        </p:txBody>
      </p:sp>
      <p:sp>
        <p:nvSpPr>
          <p:cNvPr id="8" name="TextBox 7"/>
          <p:cNvSpPr txBox="1"/>
          <p:nvPr/>
        </p:nvSpPr>
        <p:spPr>
          <a:xfrm rot="208712">
            <a:off x="4341616" y="157920"/>
            <a:ext cx="4588042" cy="523220"/>
          </a:xfrm>
          <a:prstGeom prst="rect">
            <a:avLst/>
          </a:prstGeom>
          <a:solidFill>
            <a:schemeClr val="tx2">
              <a:lumMod val="60000"/>
              <a:lumOff val="4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800" b="1"/>
              <a:t>5 Minute Writing Challenge</a:t>
            </a:r>
          </a:p>
        </p:txBody>
      </p:sp>
      <p:sp>
        <p:nvSpPr>
          <p:cNvPr id="9" name="TextBox 8"/>
          <p:cNvSpPr txBox="1"/>
          <p:nvPr/>
        </p:nvSpPr>
        <p:spPr>
          <a:xfrm>
            <a:off x="7311018" y="3037503"/>
            <a:ext cx="1782687"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a:t>Needs to maintain a 3</a:t>
            </a:r>
            <a:r>
              <a:rPr lang="en-GB" baseline="30000"/>
              <a:t>rd</a:t>
            </a:r>
            <a:r>
              <a:rPr lang="en-GB"/>
              <a:t> person narrative. </a:t>
            </a:r>
            <a:endParaRPr lang="en-GB" b="1"/>
          </a:p>
        </p:txBody>
      </p:sp>
      <p:sp>
        <p:nvSpPr>
          <p:cNvPr id="10" name="TextBox 9"/>
          <p:cNvSpPr txBox="1"/>
          <p:nvPr/>
        </p:nvSpPr>
        <p:spPr>
          <a:xfrm>
            <a:off x="7311018" y="4674648"/>
            <a:ext cx="1782687"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b="1"/>
              <a:t>Include an exclamation mark. </a:t>
            </a:r>
          </a:p>
        </p:txBody>
      </p:sp>
      <p:sp>
        <p:nvSpPr>
          <p:cNvPr id="11" name="TextBox 10"/>
          <p:cNvSpPr txBox="1"/>
          <p:nvPr/>
        </p:nvSpPr>
        <p:spPr>
          <a:xfrm rot="21182456">
            <a:off x="1301331" y="6282294"/>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Meandering </a:t>
            </a:r>
          </a:p>
        </p:txBody>
      </p:sp>
      <p:sp>
        <p:nvSpPr>
          <p:cNvPr id="12" name="TextBox 11"/>
          <p:cNvSpPr txBox="1"/>
          <p:nvPr/>
        </p:nvSpPr>
        <p:spPr>
          <a:xfrm rot="21182456">
            <a:off x="2222885" y="5244353"/>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Luminous</a:t>
            </a:r>
          </a:p>
        </p:txBody>
      </p:sp>
      <p:sp>
        <p:nvSpPr>
          <p:cNvPr id="13" name="TextBox 12"/>
          <p:cNvSpPr txBox="1"/>
          <p:nvPr/>
        </p:nvSpPr>
        <p:spPr>
          <a:xfrm rot="21182456">
            <a:off x="3948105" y="6041930"/>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Amiable </a:t>
            </a:r>
          </a:p>
        </p:txBody>
      </p:sp>
      <p:sp>
        <p:nvSpPr>
          <p:cNvPr id="14" name="TextBox 13"/>
          <p:cNvSpPr txBox="1"/>
          <p:nvPr/>
        </p:nvSpPr>
        <p:spPr>
          <a:xfrm rot="21182456">
            <a:off x="4869657" y="5158601"/>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Clandestine </a:t>
            </a:r>
          </a:p>
        </p:txBody>
      </p:sp>
      <p:sp>
        <p:nvSpPr>
          <p:cNvPr id="15" name="TextBox 14"/>
          <p:cNvSpPr txBox="1"/>
          <p:nvPr/>
        </p:nvSpPr>
        <p:spPr>
          <a:xfrm rot="21182456">
            <a:off x="6712763" y="6040478"/>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Furtive</a:t>
            </a:r>
          </a:p>
        </p:txBody>
      </p:sp>
    </p:spTree>
    <p:extLst>
      <p:ext uri="{BB962C8B-B14F-4D97-AF65-F5344CB8AC3E}">
        <p14:creationId xmlns:p14="http://schemas.microsoft.com/office/powerpoint/2010/main" val="353496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1303875"/>
              </p:ext>
            </p:extLst>
          </p:nvPr>
        </p:nvGraphicFramePr>
        <p:xfrm>
          <a:off x="216040" y="3294439"/>
          <a:ext cx="8393704" cy="3108960"/>
        </p:xfrm>
        <a:graphic>
          <a:graphicData uri="http://schemas.openxmlformats.org/drawingml/2006/table">
            <a:tbl>
              <a:tblPr firstRow="1" bandRow="1">
                <a:tableStyleId>{073A0DAA-6AF3-43AB-8588-CEC1D06C72B9}</a:tableStyleId>
              </a:tblPr>
              <a:tblGrid>
                <a:gridCol w="4196852">
                  <a:extLst>
                    <a:ext uri="{9D8B030D-6E8A-4147-A177-3AD203B41FA5}">
                      <a16:colId xmlns:a16="http://schemas.microsoft.com/office/drawing/2014/main" val="4050230822"/>
                    </a:ext>
                  </a:extLst>
                </a:gridCol>
                <a:gridCol w="4196852">
                  <a:extLst>
                    <a:ext uri="{9D8B030D-6E8A-4147-A177-3AD203B41FA5}">
                      <a16:colId xmlns:a16="http://schemas.microsoft.com/office/drawing/2014/main" val="1989019206"/>
                    </a:ext>
                  </a:extLst>
                </a:gridCol>
              </a:tblGrid>
              <a:tr h="0">
                <a:tc>
                  <a:txBody>
                    <a:bodyPr/>
                    <a:lstStyle/>
                    <a:p>
                      <a:r>
                        <a:rPr lang="en-GB" dirty="0"/>
                        <a:t>Word</a:t>
                      </a:r>
                      <a:r>
                        <a:rPr lang="en-GB" baseline="0" dirty="0"/>
                        <a:t> and definition </a:t>
                      </a:r>
                      <a:endParaRPr lang="en-GB" dirty="0"/>
                    </a:p>
                  </a:txBody>
                  <a:tcPr marL="68580" marR="68580"/>
                </a:tc>
                <a:tc>
                  <a:txBody>
                    <a:bodyPr/>
                    <a:lstStyle/>
                    <a:p>
                      <a:r>
                        <a:rPr lang="en-GB"/>
                        <a:t>Your definition or synonyms </a:t>
                      </a:r>
                    </a:p>
                  </a:txBody>
                  <a:tcPr marL="68580" marR="68580"/>
                </a:tc>
                <a:extLst>
                  <a:ext uri="{0D108BD9-81ED-4DB2-BD59-A6C34878D82A}">
                    <a16:rowId xmlns:a16="http://schemas.microsoft.com/office/drawing/2014/main" val="2258541173"/>
                  </a:ext>
                </a:extLst>
              </a:tr>
              <a:tr h="865441">
                <a:tc>
                  <a:txBody>
                    <a:bodyPr/>
                    <a:lstStyle/>
                    <a:p>
                      <a:r>
                        <a:rPr lang="en-US">
                          <a:latin typeface="Comic Sans MS"/>
                          <a:cs typeface="Comic Sans MS"/>
                        </a:rPr>
                        <a:t>Ghoulish</a:t>
                      </a:r>
                      <a:r>
                        <a:rPr lang="en-US" baseline="0">
                          <a:latin typeface="Comic Sans MS"/>
                          <a:cs typeface="Comic Sans MS"/>
                        </a:rPr>
                        <a:t> (adjective) </a:t>
                      </a:r>
                      <a:r>
                        <a:rPr lang="mr-IN" baseline="0">
                          <a:latin typeface="Comic Sans MS"/>
                          <a:cs typeface="Comic Sans MS"/>
                        </a:rPr>
                        <a:t>–</a:t>
                      </a:r>
                      <a:r>
                        <a:rPr lang="en-US" baseline="0">
                          <a:latin typeface="Comic Sans MS"/>
                          <a:cs typeface="Comic Sans MS"/>
                        </a:rPr>
                        <a:t> resembling or characteristic of a ghoul. </a:t>
                      </a:r>
                      <a:r>
                        <a:rPr lang="mr-IN" baseline="0">
                          <a:latin typeface="Comic Sans MS"/>
                          <a:cs typeface="Comic Sans MS"/>
                        </a:rPr>
                        <a:t>–</a:t>
                      </a:r>
                      <a:r>
                        <a:rPr lang="en-US" baseline="0">
                          <a:latin typeface="Comic Sans MS"/>
                          <a:cs typeface="Comic Sans MS"/>
                        </a:rPr>
                        <a:t> morbidly interested in death or disaster. </a:t>
                      </a:r>
                      <a:endParaRPr lang="en-US">
                        <a:latin typeface="Comic Sans MS"/>
                        <a:cs typeface="Comic Sans MS"/>
                      </a:endParaRPr>
                    </a:p>
                  </a:txBody>
                  <a:tcPr marL="68580" marR="68580"/>
                </a:tc>
                <a:tc>
                  <a:txBody>
                    <a:bodyPr/>
                    <a:lstStyle/>
                    <a:p>
                      <a:endParaRPr lang="en-GB"/>
                    </a:p>
                  </a:txBody>
                  <a:tcPr marL="68580" marR="68580"/>
                </a:tc>
                <a:extLst>
                  <a:ext uri="{0D108BD9-81ED-4DB2-BD59-A6C34878D82A}">
                    <a16:rowId xmlns:a16="http://schemas.microsoft.com/office/drawing/2014/main" val="2926289144"/>
                  </a:ext>
                </a:extLst>
              </a:tr>
              <a:tr h="865441">
                <a:tc>
                  <a:txBody>
                    <a:bodyPr/>
                    <a:lstStyle/>
                    <a:p>
                      <a:r>
                        <a:rPr lang="en-US">
                          <a:latin typeface="Comic Sans MS"/>
                          <a:cs typeface="Comic Sans MS"/>
                        </a:rPr>
                        <a:t>Methodical (adjective) </a:t>
                      </a:r>
                      <a:r>
                        <a:rPr lang="mr-IN">
                          <a:latin typeface="Comic Sans MS"/>
                          <a:cs typeface="Comic Sans MS"/>
                        </a:rPr>
                        <a:t>–</a:t>
                      </a:r>
                      <a:r>
                        <a:rPr lang="en-US">
                          <a:latin typeface="Comic Sans MS"/>
                          <a:cs typeface="Comic Sans MS"/>
                        </a:rPr>
                        <a:t> done according to a systematic or established procedure. </a:t>
                      </a:r>
                    </a:p>
                  </a:txBody>
                  <a:tcPr marL="68580" marR="68580"/>
                </a:tc>
                <a:tc>
                  <a:txBody>
                    <a:bodyPr/>
                    <a:lstStyle/>
                    <a:p>
                      <a:endParaRPr lang="en-GB"/>
                    </a:p>
                  </a:txBody>
                  <a:tcPr marL="68580" marR="68580"/>
                </a:tc>
                <a:extLst>
                  <a:ext uri="{0D108BD9-81ED-4DB2-BD59-A6C34878D82A}">
                    <a16:rowId xmlns:a16="http://schemas.microsoft.com/office/drawing/2014/main" val="2146728328"/>
                  </a:ext>
                </a:extLst>
              </a:tr>
              <a:tr h="865441">
                <a:tc>
                  <a:txBody>
                    <a:bodyPr/>
                    <a:lstStyle/>
                    <a:p>
                      <a:r>
                        <a:rPr lang="en-US">
                          <a:latin typeface="Comic Sans MS"/>
                          <a:cs typeface="Comic Sans MS"/>
                        </a:rPr>
                        <a:t>Monument</a:t>
                      </a:r>
                      <a:r>
                        <a:rPr lang="en-US" baseline="0">
                          <a:latin typeface="Comic Sans MS"/>
                          <a:cs typeface="Comic Sans MS"/>
                        </a:rPr>
                        <a:t>al (adjective) </a:t>
                      </a:r>
                      <a:r>
                        <a:rPr lang="mr-IN" baseline="0">
                          <a:latin typeface="Comic Sans MS"/>
                          <a:cs typeface="Comic Sans MS"/>
                        </a:rPr>
                        <a:t>–</a:t>
                      </a:r>
                      <a:r>
                        <a:rPr lang="en-US" baseline="0">
                          <a:latin typeface="Comic Sans MS"/>
                          <a:cs typeface="Comic Sans MS"/>
                        </a:rPr>
                        <a:t> great in importance, extent or size. </a:t>
                      </a:r>
                      <a:r>
                        <a:rPr lang="mr-IN" baseline="0">
                          <a:latin typeface="Comic Sans MS"/>
                          <a:cs typeface="Comic Sans MS"/>
                        </a:rPr>
                        <a:t>–</a:t>
                      </a:r>
                      <a:r>
                        <a:rPr lang="en-US" baseline="0">
                          <a:latin typeface="Comic Sans MS"/>
                          <a:cs typeface="Comic Sans MS"/>
                        </a:rPr>
                        <a:t> serving as a monument. </a:t>
                      </a:r>
                      <a:endParaRPr lang="en-US">
                        <a:latin typeface="Comic Sans MS"/>
                        <a:cs typeface="Comic Sans MS"/>
                      </a:endParaRPr>
                    </a:p>
                  </a:txBody>
                  <a:tcPr marL="68580" marR="68580"/>
                </a:tc>
                <a:tc>
                  <a:txBody>
                    <a:bodyPr/>
                    <a:lstStyle/>
                    <a:p>
                      <a:endParaRPr lang="en-GB" dirty="0"/>
                    </a:p>
                  </a:txBody>
                  <a:tcPr marL="68580" marR="68580"/>
                </a:tc>
                <a:extLst>
                  <a:ext uri="{0D108BD9-81ED-4DB2-BD59-A6C34878D82A}">
                    <a16:rowId xmlns:a16="http://schemas.microsoft.com/office/drawing/2014/main" val="4180881147"/>
                  </a:ext>
                </a:extLst>
              </a:tr>
            </a:tbl>
          </a:graphicData>
        </a:graphic>
      </p:graphicFrame>
      <p:sp>
        <p:nvSpPr>
          <p:cNvPr id="4" name="Title 3">
            <a:extLst>
              <a:ext uri="{FF2B5EF4-FFF2-40B4-BE49-F238E27FC236}">
                <a16:creationId xmlns:a16="http://schemas.microsoft.com/office/drawing/2014/main" id="{DA0AFF95-4935-4AB2-B27A-27758F8574B1}"/>
              </a:ext>
            </a:extLst>
          </p:cNvPr>
          <p:cNvSpPr txBox="1">
            <a:spLocks/>
          </p:cNvSpPr>
          <p:nvPr/>
        </p:nvSpPr>
        <p:spPr>
          <a:xfrm>
            <a:off x="1143000" y="21995"/>
            <a:ext cx="6858000" cy="728993"/>
          </a:xfrm>
          <a:prstGeom prst="rect">
            <a:avLst/>
          </a:prstGeom>
          <a:solidFill>
            <a:sysClr val="window" lastClr="FFFFFF">
              <a:alpha val="64000"/>
            </a:sys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sng"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Task - Word Consciousness</a:t>
            </a:r>
            <a:endParaRPr kumimoji="0" lang="en-US" sz="6000" b="1" i="0" u="sng"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
        <p:nvSpPr>
          <p:cNvPr id="6" name="TextBox 5">
            <a:extLst>
              <a:ext uri="{FF2B5EF4-FFF2-40B4-BE49-F238E27FC236}">
                <a16:creationId xmlns:a16="http://schemas.microsoft.com/office/drawing/2014/main" id="{8538978C-2543-4DEF-82D6-E6966F364B7A}"/>
              </a:ext>
            </a:extLst>
          </p:cNvPr>
          <p:cNvSpPr txBox="1"/>
          <p:nvPr/>
        </p:nvSpPr>
        <p:spPr>
          <a:xfrm>
            <a:off x="216040" y="932843"/>
            <a:ext cx="2798465" cy="1323439"/>
          </a:xfrm>
          <a:prstGeom prst="rect">
            <a:avLst/>
          </a:prstGeom>
          <a:solidFill>
            <a:schemeClr val="bg1"/>
          </a:solidFill>
        </p:spPr>
        <p:txBody>
          <a:bodyPr wrap="square">
            <a:spAutoFit/>
          </a:bodyPr>
          <a:lstStyle/>
          <a:p>
            <a:pPr algn="ctr"/>
            <a:r>
              <a:rPr kumimoji="0" lang="en-GB" sz="20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1) Please </a:t>
            </a:r>
            <a:r>
              <a:rPr lang="en-GB" sz="2000" dirty="0">
                <a:solidFill>
                  <a:sysClr val="windowText" lastClr="000000"/>
                </a:solidFill>
                <a:latin typeface="+mj-lt"/>
              </a:rPr>
              <a:t>copy this out. If you are using your exercise book, this should be in the back.</a:t>
            </a:r>
            <a:endParaRPr lang="en-GB" sz="2000" dirty="0"/>
          </a:p>
        </p:txBody>
      </p:sp>
      <p:sp>
        <p:nvSpPr>
          <p:cNvPr id="7" name="TextBox 6">
            <a:extLst>
              <a:ext uri="{FF2B5EF4-FFF2-40B4-BE49-F238E27FC236}">
                <a16:creationId xmlns:a16="http://schemas.microsoft.com/office/drawing/2014/main" id="{3DEF51DB-EF4D-4A46-B4AA-1F6CDA5231F8}"/>
              </a:ext>
            </a:extLst>
          </p:cNvPr>
          <p:cNvSpPr txBox="1"/>
          <p:nvPr/>
        </p:nvSpPr>
        <p:spPr>
          <a:xfrm>
            <a:off x="3289288" y="876593"/>
            <a:ext cx="4205236" cy="1631216"/>
          </a:xfrm>
          <a:prstGeom prst="rect">
            <a:avLst/>
          </a:prstGeom>
          <a:solidFill>
            <a:schemeClr val="bg1"/>
          </a:solidFill>
        </p:spPr>
        <p:txBody>
          <a:bodyPr wrap="square">
            <a:spAutoFit/>
          </a:bodyPr>
          <a:lstStyle/>
          <a:p>
            <a:pPr algn="ctr"/>
            <a:r>
              <a:rPr kumimoji="0" lang="en-GB" sz="20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2) Please </a:t>
            </a:r>
            <a:r>
              <a:rPr lang="en-GB" sz="2000" dirty="0">
                <a:solidFill>
                  <a:sysClr val="windowText" lastClr="000000"/>
                </a:solidFill>
                <a:latin typeface="+mj-lt"/>
              </a:rPr>
              <a:t>complete this column by putting the definitions into your own words AND coming up with synonyms*. You saw and copied an example of how to do this in lesson 1. </a:t>
            </a:r>
            <a:endParaRPr lang="en-GB" sz="2000" dirty="0"/>
          </a:p>
        </p:txBody>
      </p:sp>
      <p:cxnSp>
        <p:nvCxnSpPr>
          <p:cNvPr id="8" name="Straight Arrow Connector 7">
            <a:extLst>
              <a:ext uri="{FF2B5EF4-FFF2-40B4-BE49-F238E27FC236}">
                <a16:creationId xmlns:a16="http://schemas.microsoft.com/office/drawing/2014/main" id="{B573DD78-1065-489F-9D8D-7F125806B6A3}"/>
              </a:ext>
            </a:extLst>
          </p:cNvPr>
          <p:cNvCxnSpPr>
            <a:cxnSpLocks/>
            <a:stCxn id="6" idx="2"/>
          </p:cNvCxnSpPr>
          <p:nvPr/>
        </p:nvCxnSpPr>
        <p:spPr>
          <a:xfrm>
            <a:off x="1615273" y="2256282"/>
            <a:ext cx="514978" cy="1023463"/>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981225D-EB3B-4B92-9D66-0F1B8D1051FE}"/>
              </a:ext>
            </a:extLst>
          </p:cNvPr>
          <p:cNvSpPr txBox="1"/>
          <p:nvPr/>
        </p:nvSpPr>
        <p:spPr>
          <a:xfrm>
            <a:off x="5669470" y="2558264"/>
            <a:ext cx="2072487" cy="646331"/>
          </a:xfrm>
          <a:prstGeom prst="rect">
            <a:avLst/>
          </a:prstGeom>
          <a:solidFill>
            <a:schemeClr val="bg1"/>
          </a:solidFill>
        </p:spPr>
        <p:txBody>
          <a:bodyPr wrap="square">
            <a:spAutoFit/>
          </a:bodyPr>
          <a:lstStyle/>
          <a:p>
            <a:pPr algn="ctr"/>
            <a:r>
              <a:rPr lang="en-GB" i="1" dirty="0">
                <a:solidFill>
                  <a:sysClr val="windowText" lastClr="000000"/>
                </a:solidFill>
                <a:latin typeface="+mj-lt"/>
              </a:rPr>
              <a:t>*synonym means alternative words  </a:t>
            </a:r>
            <a:endParaRPr lang="en-GB" i="1" dirty="0"/>
          </a:p>
        </p:txBody>
      </p:sp>
      <p:cxnSp>
        <p:nvCxnSpPr>
          <p:cNvPr id="10" name="Straight Arrow Connector 9">
            <a:extLst>
              <a:ext uri="{FF2B5EF4-FFF2-40B4-BE49-F238E27FC236}">
                <a16:creationId xmlns:a16="http://schemas.microsoft.com/office/drawing/2014/main" id="{6A8A6C13-B977-47E9-B8BE-A4EFF6DD7212}"/>
              </a:ext>
            </a:extLst>
          </p:cNvPr>
          <p:cNvCxnSpPr>
            <a:cxnSpLocks/>
          </p:cNvCxnSpPr>
          <p:nvPr/>
        </p:nvCxnSpPr>
        <p:spPr>
          <a:xfrm>
            <a:off x="4891602" y="2483115"/>
            <a:ext cx="202050" cy="79663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25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6397" y="267017"/>
            <a:ext cx="8749311" cy="11430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7017"/>
            <a:ext cx="8229600" cy="1143000"/>
          </a:xfrm>
        </p:spPr>
        <p:txBody>
          <a:bodyPr/>
          <a:lstStyle/>
          <a:p>
            <a:r>
              <a:rPr lang="en-US">
                <a:latin typeface="Comic Sans MS"/>
                <a:cs typeface="Comic Sans MS"/>
              </a:rPr>
              <a:t>Learning Journey </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6619367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25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69937" y="299900"/>
            <a:ext cx="6579623" cy="107611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57199" y="474672"/>
            <a:ext cx="8433229" cy="646331"/>
          </a:xfrm>
          <a:prstGeom prst="rect">
            <a:avLst/>
          </a:prstGeom>
        </p:spPr>
        <p:txBody>
          <a:bodyPr wrap="square">
            <a:spAutoFit/>
          </a:bodyPr>
          <a:lstStyle/>
          <a:p>
            <a:pPr algn="ctr"/>
            <a:r>
              <a:rPr lang="en-US" sz="3600" b="1" u="sng">
                <a:latin typeface="Comic Sans MS"/>
                <a:cs typeface="Comic Sans MS"/>
              </a:rPr>
              <a:t>Read </a:t>
            </a:r>
            <a:r>
              <a:rPr lang="mr-IN" sz="3600" b="1" u="sng">
                <a:latin typeface="Comic Sans MS"/>
                <a:cs typeface="Comic Sans MS"/>
              </a:rPr>
              <a:t>–</a:t>
            </a:r>
            <a:r>
              <a:rPr lang="en-US" sz="3600" b="1" u="sng">
                <a:latin typeface="Comic Sans MS"/>
                <a:cs typeface="Comic Sans MS"/>
              </a:rPr>
              <a:t> Chapter 6 </a:t>
            </a:r>
          </a:p>
        </p:txBody>
      </p:sp>
      <p:sp>
        <p:nvSpPr>
          <p:cNvPr id="6" name="Content Placeholder 5">
            <a:extLst>
              <a:ext uri="{FF2B5EF4-FFF2-40B4-BE49-F238E27FC236}">
                <a16:creationId xmlns:a16="http://schemas.microsoft.com/office/drawing/2014/main" id="{58BCB293-6647-4D74-8583-42E069C00615}"/>
              </a:ext>
            </a:extLst>
          </p:cNvPr>
          <p:cNvSpPr>
            <a:spLocks noGrp="1"/>
          </p:cNvSpPr>
          <p:nvPr>
            <p:ph idx="1"/>
          </p:nvPr>
        </p:nvSpPr>
        <p:spPr/>
        <p:txBody>
          <a:bodyPr/>
          <a:lstStyle/>
          <a:p>
            <a:endParaRPr lang="en-GB" dirty="0"/>
          </a:p>
        </p:txBody>
      </p:sp>
      <p:pic>
        <p:nvPicPr>
          <p:cNvPr id="8" name="Content Placeholder 8" descr="Icon&#10;&#10;Description automatically generated">
            <a:extLst>
              <a:ext uri="{FF2B5EF4-FFF2-40B4-BE49-F238E27FC236}">
                <a16:creationId xmlns:a16="http://schemas.microsoft.com/office/drawing/2014/main" id="{B1BA0E87-7493-47A2-96BB-33C55C4278E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294908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82040" y="393547"/>
            <a:ext cx="5043732" cy="101251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060"/>
            <a:ext cx="8229600" cy="1143000"/>
          </a:xfrm>
        </p:spPr>
        <p:txBody>
          <a:bodyPr/>
          <a:lstStyle/>
          <a:p>
            <a:r>
              <a:rPr lang="en-GB" dirty="0"/>
              <a:t>Task </a:t>
            </a:r>
            <a:endParaRPr lang="en-US" dirty="0"/>
          </a:p>
        </p:txBody>
      </p:sp>
      <p:sp>
        <p:nvSpPr>
          <p:cNvPr id="9" name="Rounded Rectangle 8"/>
          <p:cNvSpPr/>
          <p:nvPr/>
        </p:nvSpPr>
        <p:spPr>
          <a:xfrm>
            <a:off x="457200" y="1681518"/>
            <a:ext cx="8038448" cy="3506144"/>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30050" y="2092953"/>
            <a:ext cx="7100573" cy="2862322"/>
          </a:xfrm>
          <a:prstGeom prst="rect">
            <a:avLst/>
          </a:prstGeom>
          <a:noFill/>
        </p:spPr>
        <p:txBody>
          <a:bodyPr wrap="square" lIns="91440" tIns="45720" rIns="91440" bIns="45720" rtlCol="0" anchor="t">
            <a:spAutoFit/>
          </a:bodyPr>
          <a:lstStyle/>
          <a:p>
            <a:r>
              <a:rPr lang="en-US" sz="2000" dirty="0">
                <a:latin typeface="Comic Sans MS"/>
                <a:cs typeface="Comic Sans MS"/>
              </a:rPr>
              <a:t>Write down as much as you can about the following things. You must write in full sentences and include quotes in your answers.</a:t>
            </a:r>
          </a:p>
          <a:p>
            <a:endParaRPr lang="en-US" sz="2000" dirty="0">
              <a:latin typeface="Comic Sans MS"/>
              <a:cs typeface="Comic Sans MS"/>
            </a:endParaRPr>
          </a:p>
          <a:p>
            <a:r>
              <a:rPr lang="en-US" sz="2000" dirty="0">
                <a:latin typeface="Comic Sans MS"/>
                <a:cs typeface="Comic Sans MS"/>
              </a:rPr>
              <a:t>How is the moor described? </a:t>
            </a:r>
          </a:p>
          <a:p>
            <a:r>
              <a:rPr lang="en-US" sz="2000" dirty="0">
                <a:latin typeface="Comic Sans MS"/>
                <a:cs typeface="Comic Sans MS"/>
              </a:rPr>
              <a:t>What do we learn about Watson? </a:t>
            </a:r>
          </a:p>
          <a:p>
            <a:r>
              <a:rPr lang="en-US" sz="2000" dirty="0">
                <a:latin typeface="Comic Sans MS"/>
                <a:cs typeface="Comic Sans MS"/>
              </a:rPr>
              <a:t>What do we learn about the </a:t>
            </a:r>
            <a:r>
              <a:rPr lang="en-US" sz="2000" dirty="0" err="1">
                <a:latin typeface="Comic Sans MS"/>
                <a:cs typeface="Comic Sans MS"/>
              </a:rPr>
              <a:t>Stapletons</a:t>
            </a:r>
            <a:r>
              <a:rPr lang="en-US" sz="2000" dirty="0">
                <a:latin typeface="Comic Sans MS"/>
                <a:cs typeface="Comic Sans MS"/>
              </a:rPr>
              <a:t>? </a:t>
            </a:r>
          </a:p>
          <a:p>
            <a:r>
              <a:rPr lang="en-US" sz="2000" dirty="0">
                <a:latin typeface="Comic Sans MS"/>
                <a:cs typeface="Comic Sans MS"/>
              </a:rPr>
              <a:t>What odd things are occurring at Baskerville Hall? </a:t>
            </a:r>
          </a:p>
          <a:p>
            <a:endParaRPr lang="en-US" sz="2000" dirty="0">
              <a:latin typeface="Comic Sans MS"/>
              <a:cs typeface="Comic Sans MS"/>
            </a:endParaRPr>
          </a:p>
        </p:txBody>
      </p:sp>
    </p:spTree>
    <p:extLst>
      <p:ext uri="{BB962C8B-B14F-4D97-AF65-F5344CB8AC3E}">
        <p14:creationId xmlns:p14="http://schemas.microsoft.com/office/powerpoint/2010/main" val="294298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4115" y="1600200"/>
            <a:ext cx="8521358" cy="360535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1654139" y="274638"/>
            <a:ext cx="5825448" cy="11430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Comic Sans MS"/>
                <a:cs typeface="Comic Sans MS"/>
              </a:rPr>
              <a:t>Task - Summary skills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latin typeface="Comic Sans MS"/>
                <a:cs typeface="Comic Sans MS"/>
              </a:rPr>
              <a:t>Write a short summary of the letter that Watson sends home. </a:t>
            </a:r>
          </a:p>
          <a:p>
            <a:pPr marL="0" indent="0">
              <a:buNone/>
            </a:pPr>
            <a:endParaRPr lang="en-US" dirty="0">
              <a:latin typeface="Comic Sans MS"/>
              <a:cs typeface="Comic Sans MS"/>
            </a:endParaRPr>
          </a:p>
          <a:p>
            <a:pPr marL="0" indent="0">
              <a:buNone/>
            </a:pPr>
            <a:r>
              <a:rPr lang="en-US" dirty="0">
                <a:latin typeface="Comic Sans MS"/>
                <a:cs typeface="Comic Sans MS"/>
              </a:rPr>
              <a:t>You only have 5 sentences, and you must include the most important pieces of information. </a:t>
            </a:r>
          </a:p>
        </p:txBody>
      </p:sp>
    </p:spTree>
    <p:extLst>
      <p:ext uri="{BB962C8B-B14F-4D97-AF65-F5344CB8AC3E}">
        <p14:creationId xmlns:p14="http://schemas.microsoft.com/office/powerpoint/2010/main" val="195177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417638"/>
            <a:ext cx="8229600" cy="4986442"/>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1913756" y="274638"/>
            <a:ext cx="5151046" cy="11430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8825"/>
            <a:ext cx="8229600" cy="1143000"/>
          </a:xfrm>
        </p:spPr>
        <p:txBody>
          <a:bodyPr/>
          <a:lstStyle/>
          <a:p>
            <a:r>
              <a:rPr lang="en-US" dirty="0">
                <a:latin typeface="Comic Sans MS"/>
                <a:cs typeface="Comic Sans MS"/>
              </a:rPr>
              <a:t>Thinking points </a:t>
            </a:r>
            <a:r>
              <a:rPr lang="mr-IN" dirty="0">
                <a:latin typeface="Comic Sans MS"/>
                <a:cs typeface="Comic Sans MS"/>
              </a:rPr>
              <a:t>…</a:t>
            </a:r>
            <a:r>
              <a:rPr lang="en-GB" dirty="0">
                <a:latin typeface="Comic Sans MS"/>
                <a:cs typeface="Comic Sans MS"/>
              </a:rPr>
              <a:t> </a:t>
            </a:r>
            <a:r>
              <a:rPr lang="en-US" dirty="0"/>
              <a:t> </a:t>
            </a:r>
          </a:p>
        </p:txBody>
      </p:sp>
      <p:sp>
        <p:nvSpPr>
          <p:cNvPr id="3" name="Content Placeholder 2"/>
          <p:cNvSpPr>
            <a:spLocks noGrp="1"/>
          </p:cNvSpPr>
          <p:nvPr>
            <p:ph idx="1"/>
          </p:nvPr>
        </p:nvSpPr>
        <p:spPr>
          <a:xfrm>
            <a:off x="559942" y="1787506"/>
            <a:ext cx="8229600" cy="4525963"/>
          </a:xfrm>
        </p:spPr>
        <p:txBody>
          <a:bodyPr>
            <a:normAutofit fontScale="92500" lnSpcReduction="10000"/>
          </a:bodyPr>
          <a:lstStyle/>
          <a:p>
            <a:pPr marL="0" indent="0">
              <a:buNone/>
            </a:pPr>
            <a:r>
              <a:rPr lang="en-US" dirty="0">
                <a:latin typeface="Comic Sans MS"/>
                <a:cs typeface="Comic Sans MS"/>
              </a:rPr>
              <a:t>You only need to think about this and do not need to write anything down:</a:t>
            </a:r>
          </a:p>
          <a:p>
            <a:r>
              <a:rPr lang="en-US" dirty="0">
                <a:latin typeface="Comic Sans MS"/>
                <a:cs typeface="Comic Sans MS"/>
              </a:rPr>
              <a:t>How does Watson feel about the moor? </a:t>
            </a:r>
          </a:p>
          <a:p>
            <a:endParaRPr lang="en-US" dirty="0">
              <a:latin typeface="Comic Sans MS"/>
              <a:cs typeface="Comic Sans MS"/>
            </a:endParaRPr>
          </a:p>
          <a:p>
            <a:r>
              <a:rPr lang="en-US" dirty="0">
                <a:latin typeface="Comic Sans MS"/>
                <a:cs typeface="Comic Sans MS"/>
              </a:rPr>
              <a:t>What strange things are happening at Baskerville Hall? </a:t>
            </a:r>
          </a:p>
          <a:p>
            <a:endParaRPr lang="en-US" dirty="0">
              <a:latin typeface="Comic Sans MS"/>
              <a:cs typeface="Comic Sans MS"/>
            </a:endParaRPr>
          </a:p>
          <a:p>
            <a:r>
              <a:rPr lang="en-US" dirty="0">
                <a:latin typeface="Comic Sans MS"/>
                <a:cs typeface="Comic Sans MS"/>
              </a:rPr>
              <a:t>What reaction is Conan Doyle trying to establish in the reader? </a:t>
            </a:r>
          </a:p>
        </p:txBody>
      </p:sp>
    </p:spTree>
    <p:extLst>
      <p:ext uri="{BB962C8B-B14F-4D97-AF65-F5344CB8AC3E}">
        <p14:creationId xmlns:p14="http://schemas.microsoft.com/office/powerpoint/2010/main" val="374347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814863"/>
            <a:ext cx="8229600" cy="478599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1001591" y="274638"/>
            <a:ext cx="7100573" cy="11430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solidFill>
                  <a:srgbClr val="3366FF"/>
                </a:solidFill>
                <a:latin typeface="Comic Sans MS"/>
                <a:cs typeface="Comic Sans MS"/>
              </a:rPr>
              <a:t>Close Reading </a:t>
            </a:r>
            <a:r>
              <a:rPr lang="mr-IN">
                <a:solidFill>
                  <a:srgbClr val="3366FF"/>
                </a:solidFill>
                <a:latin typeface="Comic Sans MS"/>
                <a:cs typeface="Comic Sans MS"/>
              </a:rPr>
              <a:t>–</a:t>
            </a:r>
            <a:r>
              <a:rPr lang="en-US">
                <a:solidFill>
                  <a:srgbClr val="3366FF"/>
                </a:solidFill>
                <a:latin typeface="Comic Sans MS"/>
                <a:cs typeface="Comic Sans MS"/>
              </a:rPr>
              <a:t> TDQ’s </a:t>
            </a:r>
            <a:r>
              <a:rPr lang="en-US">
                <a:latin typeface="Comic Sans MS"/>
                <a:cs typeface="Comic Sans MS"/>
              </a:rPr>
              <a:t>	</a:t>
            </a:r>
          </a:p>
        </p:txBody>
      </p:sp>
      <p:sp>
        <p:nvSpPr>
          <p:cNvPr id="3" name="Content Placeholder 2"/>
          <p:cNvSpPr>
            <a:spLocks noGrp="1"/>
          </p:cNvSpPr>
          <p:nvPr>
            <p:ph idx="1"/>
          </p:nvPr>
        </p:nvSpPr>
        <p:spPr>
          <a:xfrm>
            <a:off x="457200" y="2065301"/>
            <a:ext cx="8229600" cy="3998896"/>
          </a:xfrm>
        </p:spPr>
        <p:txBody>
          <a:bodyPr vert="horz" lIns="91440" tIns="45720" rIns="91440" bIns="45720" rtlCol="0" anchor="t">
            <a:normAutofit fontScale="77500" lnSpcReduction="20000"/>
          </a:bodyPr>
          <a:lstStyle/>
          <a:p>
            <a:pPr marL="0" indent="0">
              <a:buNone/>
            </a:pPr>
            <a:r>
              <a:rPr lang="en-US" dirty="0">
                <a:latin typeface="Comic Sans MS"/>
                <a:cs typeface="Comic Sans MS"/>
              </a:rPr>
              <a:t>You are now going to close read a section from Chapter six and focus on Watson and his strange experience. </a:t>
            </a:r>
          </a:p>
          <a:p>
            <a:pPr marL="0" indent="0">
              <a:buNone/>
            </a:pPr>
            <a:endParaRPr lang="en-US" dirty="0">
              <a:latin typeface="Comic Sans MS"/>
              <a:cs typeface="Comic Sans MS"/>
            </a:endParaRPr>
          </a:p>
          <a:p>
            <a:pPr marL="0" indent="0">
              <a:buNone/>
            </a:pPr>
            <a:r>
              <a:rPr lang="en-US" dirty="0">
                <a:latin typeface="Comic Sans MS"/>
                <a:cs typeface="Comic Sans MS"/>
              </a:rPr>
              <a:t>You will then answer some </a:t>
            </a:r>
            <a:r>
              <a:rPr lang="en-US" dirty="0">
                <a:solidFill>
                  <a:srgbClr val="3366FF"/>
                </a:solidFill>
                <a:latin typeface="Comic Sans MS"/>
                <a:cs typeface="Comic Sans MS"/>
              </a:rPr>
              <a:t>T</a:t>
            </a:r>
            <a:r>
              <a:rPr lang="en-US" dirty="0">
                <a:latin typeface="Comic Sans MS"/>
                <a:cs typeface="Comic Sans MS"/>
              </a:rPr>
              <a:t>ext </a:t>
            </a:r>
            <a:r>
              <a:rPr lang="en-US" dirty="0">
                <a:solidFill>
                  <a:srgbClr val="3366FF"/>
                </a:solidFill>
                <a:latin typeface="Comic Sans MS"/>
                <a:cs typeface="Comic Sans MS"/>
              </a:rPr>
              <a:t>D</a:t>
            </a:r>
            <a:r>
              <a:rPr lang="en-US" dirty="0">
                <a:latin typeface="Comic Sans MS"/>
                <a:cs typeface="Comic Sans MS"/>
              </a:rPr>
              <a:t>ependent </a:t>
            </a:r>
            <a:r>
              <a:rPr lang="en-US" dirty="0">
                <a:solidFill>
                  <a:srgbClr val="3366FF"/>
                </a:solidFill>
                <a:latin typeface="Comic Sans MS"/>
                <a:cs typeface="Comic Sans MS"/>
              </a:rPr>
              <a:t>Q</a:t>
            </a:r>
            <a:r>
              <a:rPr lang="en-US" dirty="0">
                <a:latin typeface="Comic Sans MS"/>
                <a:cs typeface="Comic Sans MS"/>
              </a:rPr>
              <a:t>uestions </a:t>
            </a:r>
            <a:r>
              <a:rPr lang="mr-IN" dirty="0">
                <a:latin typeface="Comic Sans MS"/>
                <a:cs typeface="Comic Sans MS"/>
              </a:rPr>
              <a:t>–</a:t>
            </a:r>
            <a:r>
              <a:rPr lang="en-US" dirty="0">
                <a:latin typeface="Comic Sans MS"/>
                <a:cs typeface="Comic Sans MS"/>
              </a:rPr>
              <a:t> questions which will focus on specific words and help you to ‘dig down’ into what Conan Doyle is showing/telling us. </a:t>
            </a:r>
          </a:p>
          <a:p>
            <a:pPr marL="0" indent="0">
              <a:buNone/>
            </a:pPr>
            <a:endParaRPr lang="en-US" dirty="0">
              <a:latin typeface="Comic Sans MS"/>
              <a:cs typeface="Comic Sans MS"/>
            </a:endParaRPr>
          </a:p>
          <a:p>
            <a:pPr marL="0" indent="0">
              <a:buNone/>
            </a:pPr>
            <a:r>
              <a:rPr lang="en-US" dirty="0">
                <a:latin typeface="Comic Sans MS"/>
                <a:cs typeface="Comic Sans MS"/>
              </a:rPr>
              <a:t>You should answer the questions in full sentences. You can pick up to 3 to ‘explode.’ </a:t>
            </a:r>
          </a:p>
        </p:txBody>
      </p:sp>
    </p:spTree>
    <p:extLst>
      <p:ext uri="{BB962C8B-B14F-4D97-AF65-F5344CB8AC3E}">
        <p14:creationId xmlns:p14="http://schemas.microsoft.com/office/powerpoint/2010/main" val="565360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57A5FC20FFEB924FB6AA678D6441D5BF" ma:contentTypeVersion="8" ma:contentTypeDescription="Create a new document." ma:contentTypeScope="" ma:versionID="1ac0c792b655add9680a99f9379e73c0">
  <xsd:schema xmlns:xsd="http://www.w3.org/2001/XMLSchema" xmlns:xs="http://www.w3.org/2001/XMLSchema" xmlns:p="http://schemas.microsoft.com/office/2006/metadata/properties" xmlns:ns2="2ee453fb-70d4-481f-b8ac-3f33dad850c1" xmlns:ns3="049f97e1-32ae-4d3d-9c64-63be60dba368" targetNamespace="http://schemas.microsoft.com/office/2006/metadata/properties" ma:root="true" ma:fieldsID="c35a207da0f87ea1a58ccf35b1a207c4" ns2:_="" ns3:_="">
    <xsd:import namespace="2ee453fb-70d4-481f-b8ac-3f33dad850c1"/>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453fb-70d4-481f-b8ac-3f33dad85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DD1CEF-9FC3-435A-9113-8521A12410DD}">
  <ds:schemaRefs>
    <ds:schemaRef ds:uri="2ee453fb-70d4-481f-b8ac-3f33dad850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200946-3B98-4B48-90C2-FBDF7A0D24A4}"/>
</file>

<file path=customXml/itemProps3.xml><?xml version="1.0" encoding="utf-8"?>
<ds:datastoreItem xmlns:ds="http://schemas.openxmlformats.org/officeDocument/2006/customXml" ds:itemID="{8F32E1EA-CDF1-4D2D-9E02-0953EDD6C766}"/>
</file>

<file path=docProps/app.xml><?xml version="1.0" encoding="utf-8"?>
<Properties xmlns="http://schemas.openxmlformats.org/officeDocument/2006/extended-properties" xmlns:vt="http://schemas.openxmlformats.org/officeDocument/2006/docPropsVTypes">
  <TotalTime>11</TotalTime>
  <Words>1129</Words>
  <Application>Microsoft Office PowerPoint</Application>
  <PresentationFormat>On-screen Show (4:3)</PresentationFormat>
  <Paragraphs>82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Comic Sans MS</vt:lpstr>
      <vt:lpstr>Segoe UI Light</vt:lpstr>
      <vt:lpstr>Office Theme</vt:lpstr>
      <vt:lpstr>PowerPoint Presentation</vt:lpstr>
      <vt:lpstr>DNA</vt:lpstr>
      <vt:lpstr>PowerPoint Presentation</vt:lpstr>
      <vt:lpstr>Learning Journey </vt:lpstr>
      <vt:lpstr>PowerPoint Presentation</vt:lpstr>
      <vt:lpstr>Task </vt:lpstr>
      <vt:lpstr>Task - Summary skills </vt:lpstr>
      <vt:lpstr>Thinking points …  </vt:lpstr>
      <vt:lpstr>Close Reading – TDQ’s  </vt:lpstr>
      <vt:lpstr>Close analysis and TDQ’s </vt:lpstr>
      <vt:lpstr>Close analysis and TDQ’s </vt:lpstr>
      <vt:lpstr>Close analysis and TDQ’s </vt:lpstr>
      <vt:lpstr>Task… add to your ideas from earlier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Hound of the Baskervilles</dc:title>
  <dc:creator>MacUser</dc:creator>
  <cp:lastModifiedBy>Alexandra Slater</cp:lastModifiedBy>
  <cp:revision>1098</cp:revision>
  <dcterms:created xsi:type="dcterms:W3CDTF">2020-06-17T07:53:49Z</dcterms:created>
  <dcterms:modified xsi:type="dcterms:W3CDTF">2020-11-23T14:30:27Z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0x01010057A5FC20FFEB924FB6AA678D6441D5BF</vt:lpwstr>
  </property>
</Properties>
</file>