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61" r:id="rId3"/>
    <p:sldId id="267" r:id="rId4"/>
    <p:sldId id="264" r:id="rId5"/>
    <p:sldId id="265" r:id="rId6"/>
    <p:sldId id="263" r:id="rId7"/>
    <p:sldId id="268" r:id="rId8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3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404276-67ED-4BBB-9329-8E3C8588B80F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30C763-E80B-4603-AF00-A62E1374D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9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99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622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5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Idea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382" y="2603500"/>
            <a:ext cx="12150436" cy="6286500"/>
          </a:xfrm>
        </p:spPr>
        <p:txBody>
          <a:bodyPr/>
          <a:lstStyle/>
          <a:p>
            <a:r>
              <a:rPr lang="en-GB" dirty="0" smtClean="0"/>
              <a:t>You now need to combine all the styles you have looked at – </a:t>
            </a:r>
            <a:r>
              <a:rPr lang="en-GB" dirty="0" smtClean="0">
                <a:solidFill>
                  <a:srgbClr val="00B0F0"/>
                </a:solidFill>
              </a:rPr>
              <a:t>Andrew Whyte, Tanaka/Slinkachu, Dear Photograph and Narrative Photography </a:t>
            </a:r>
            <a:r>
              <a:rPr lang="en-GB" dirty="0" smtClean="0"/>
              <a:t>and start to develop your own ideas</a:t>
            </a:r>
          </a:p>
          <a:p>
            <a:r>
              <a:rPr lang="en-GB" dirty="0" smtClean="0"/>
              <a:t>You will need </a:t>
            </a:r>
            <a:r>
              <a:rPr lang="en-GB" b="1" i="1" u="sng" dirty="0" smtClean="0">
                <a:solidFill>
                  <a:srgbClr val="FFC000"/>
                </a:solidFill>
              </a:rPr>
              <a:t>3 different ideas </a:t>
            </a:r>
            <a:r>
              <a:rPr lang="en-GB" dirty="0" smtClean="0"/>
              <a:t>– this may be 3 different ways of presenting your one idea or 3 different ideas.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Presenting your idea may include things like a film reel, Instagram feed, storyboard – this is going to be your final piece and is worth 30/120 marks.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250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0" y="3223244"/>
            <a:ext cx="8181177" cy="6027291"/>
          </a:xfrm>
          <a:prstGeom prst="rect">
            <a:avLst/>
          </a:prstGeom>
          <a:solidFill>
            <a:srgbClr val="FFFCA2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dirty="0" smtClean="0">
                <a:solidFill>
                  <a:srgbClr val="FF0000"/>
                </a:solidFill>
              </a:rPr>
              <a:t>Titles on each page should link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400" dirty="0" smtClean="0"/>
              <a:t>1)   Plan of Ideas for your story/theme for your ALIVE project</a:t>
            </a:r>
            <a:endParaRPr sz="2400"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2400" dirty="0" smtClean="0"/>
              <a:t>You should have at least 2 ideas(you need 3 really) – these may be similar ideas but presented in a different way or could be 2 different idea. </a:t>
            </a:r>
            <a:r>
              <a:rPr lang="en-GB" sz="2400" b="1" i="1" u="sng" dirty="0" smtClean="0">
                <a:solidFill>
                  <a:srgbClr val="7030A0"/>
                </a:solidFill>
              </a:rPr>
              <a:t>3 Plans separate plans of shoots and mind map if you have completed one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GB" sz="2400" b="1" i="1" u="sng" dirty="0" smtClean="0"/>
          </a:p>
          <a:p>
            <a:pPr marL="457200" indent="-457200" algn="l" defTabSz="457200">
              <a:buAutoNum type="arabicParenR" startAt="2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400" dirty="0" smtClean="0"/>
              <a:t>Make small versions of your ideas – 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400" dirty="0" smtClean="0">
                <a:latin typeface="Gill Sans"/>
              </a:rPr>
              <a:t>flip books /storyboards /</a:t>
            </a:r>
            <a:r>
              <a:rPr lang="en-GB" sz="2400" dirty="0" err="1" smtClean="0">
                <a:latin typeface="Gill Sans"/>
              </a:rPr>
              <a:t>instagram</a:t>
            </a:r>
            <a:endParaRPr lang="en-GB" sz="2400" dirty="0" smtClean="0">
              <a:latin typeface="Gill Sans"/>
            </a:endParaRPr>
          </a:p>
          <a:p>
            <a:pPr marL="457200" indent="-457200" algn="l" defTabSz="457200">
              <a:buAutoNum type="arabicParenR" startAt="2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endParaRPr lang="en-GB" sz="2400" dirty="0" smtClean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400" smtClean="0"/>
              <a:t>3)    Contact </a:t>
            </a:r>
            <a:r>
              <a:rPr lang="en-GB" sz="2400" dirty="0" smtClean="0"/>
              <a:t>Sheet of final photo’s to be used in your final piece and annotated</a:t>
            </a:r>
          </a:p>
          <a:p>
            <a:pPr marL="457200" indent="-457200" algn="l" defTabSz="457200">
              <a:buAutoNum type="arabicParenR" startAt="2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endParaRPr lang="en-GB" sz="2400" dirty="0" smtClean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endParaRPr sz="2400" dirty="0">
              <a:latin typeface="Gill Sans"/>
              <a:cs typeface="Arial" panose="020B0604020202020204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2400" b="1" dirty="0" smtClean="0">
                <a:solidFill>
                  <a:srgbClr val="FF0000"/>
                </a:solidFill>
              </a:rPr>
              <a:t>REMEMBER TO LINK BACK TO YOUR PREVIOUS RESEARCH/PHOTOGRAPHERS STYLES</a:t>
            </a:r>
          </a:p>
        </p:txBody>
      </p:sp>
      <p:graphicFrame>
        <p:nvGraphicFramePr>
          <p:cNvPr id="150" name="Table 150"/>
          <p:cNvGraphicFramePr/>
          <p:nvPr>
            <p:extLst>
              <p:ext uri="{D42A27DB-BD31-4B8C-83A1-F6EECF244321}">
                <p14:modId xmlns:p14="http://schemas.microsoft.com/office/powerpoint/2010/main" val="2508537043"/>
              </p:ext>
            </p:extLst>
          </p:nvPr>
        </p:nvGraphicFramePr>
        <p:xfrm>
          <a:off x="8181175" y="1091738"/>
          <a:ext cx="4823625" cy="853622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41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3364">
                <a:tc gridSpan="2">
                  <a:txBody>
                    <a:bodyPr/>
                    <a:lstStyle/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dirty="0"/>
                        <a:t>GCSE photography</a:t>
                      </a:r>
                    </a:p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lang="en-GB" dirty="0" smtClean="0"/>
                        <a:t>Progress Indicators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50800">
                      <a:solidFill>
                        <a:srgbClr val="5E5E5E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7A8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818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Good 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Answered some questions from each heading on the </a:t>
                      </a:r>
                      <a:r>
                        <a:rPr dirty="0" smtClean="0"/>
                        <a:t>‘</a:t>
                      </a:r>
                      <a:r>
                        <a:rPr lang="en-GB" dirty="0" smtClean="0"/>
                        <a:t>help sheet pages’</a:t>
                      </a:r>
                      <a:endParaRPr dirty="0"/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A range of neatly cut out and presented images by the </a:t>
                      </a:r>
                      <a:r>
                        <a:rPr dirty="0" smtClean="0"/>
                        <a:t>photographer</a:t>
                      </a:r>
                      <a:r>
                        <a:rPr lang="en-GB" dirty="0" smtClean="0"/>
                        <a:t>/artist/style that link to your development of ideas</a:t>
                      </a:r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dirty="0" smtClean="0"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Ideas</a:t>
                      </a:r>
                      <a:r>
                        <a:rPr lang="en-GB" baseline="0" dirty="0" smtClean="0"/>
                        <a:t> are </a:t>
                      </a:r>
                      <a:r>
                        <a:rPr lang="en-GB" dirty="0" smtClean="0"/>
                        <a:t>based on your chosen photographer/artist/style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417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Outstanding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Answered most questions from each heading on the ‘help sheet pages’ 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Writing uses detailed and in-depth sentences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Creative layout/design for the </a:t>
                      </a:r>
                      <a:r>
                        <a:rPr dirty="0" smtClean="0"/>
                        <a:t>page</a:t>
                      </a:r>
                      <a:r>
                        <a:rPr lang="en-GB" dirty="0" smtClean="0"/>
                        <a:t>s</a:t>
                      </a:r>
                      <a:r>
                        <a:rPr dirty="0" smtClean="0"/>
                        <a:t> used</a:t>
                      </a:r>
                      <a:endParaRPr lang="en-GB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A</a:t>
                      </a:r>
                      <a:r>
                        <a:rPr lang="en-GB" baseline="0" dirty="0" smtClean="0"/>
                        <a:t> range of ideas that reflect the style of your chosen photographer/artist/style</a:t>
                      </a:r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baseline="0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baseline="0" dirty="0" smtClean="0"/>
                        <a:t>Camera setting have been discussed and used in various ways</a:t>
                      </a:r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baseline="0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baseline="0" dirty="0" smtClean="0"/>
                        <a:t>Various compositions and lighting have been experimented with</a:t>
                      </a:r>
                      <a:r>
                        <a:rPr dirty="0" smtClean="0"/>
                        <a:t> </a:t>
                      </a:r>
                      <a:endParaRPr lang="en-GB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1" name="Shape 151"/>
          <p:cNvSpPr/>
          <p:nvPr/>
        </p:nvSpPr>
        <p:spPr>
          <a:xfrm>
            <a:off x="7340277" y="53718"/>
            <a:ext cx="5664523" cy="1038020"/>
          </a:xfrm>
          <a:prstGeom prst="rect">
            <a:avLst/>
          </a:prstGeom>
          <a:solidFill>
            <a:srgbClr val="9437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smtClean="0"/>
              <a:t>To </a:t>
            </a:r>
            <a:r>
              <a:rPr dirty="0"/>
              <a:t>gain an understanding of the work </a:t>
            </a:r>
            <a:r>
              <a:rPr lang="en-GB" dirty="0" smtClean="0"/>
              <a:t>of a chosen photographer/artist/style that links to your project (Identity) and develop ideas</a:t>
            </a:r>
            <a:endParaRPr dirty="0"/>
          </a:p>
        </p:txBody>
      </p:sp>
      <p:pic>
        <p:nvPicPr>
          <p:cNvPr id="7" name="92923d_5fcd012fd7f0428a911d7dbe95cb2a0f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533985">
            <a:off x="91870" y="391972"/>
            <a:ext cx="2492455" cy="1762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lanning a photo shoot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568598">
            <a:off x="5070005" y="293361"/>
            <a:ext cx="2237913" cy="1678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773" y="247215"/>
            <a:ext cx="2020932" cy="142916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2923d_5fcd012fd7f0428a911d7dbe95cb2a0f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533985">
            <a:off x="9706" y="419935"/>
            <a:ext cx="2492455" cy="1762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lanning a photo shoot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568598">
            <a:off x="5070005" y="293361"/>
            <a:ext cx="2237913" cy="167843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-2" y="1627089"/>
            <a:ext cx="8181177" cy="8120172"/>
          </a:xfrm>
          <a:prstGeom prst="rect">
            <a:avLst/>
          </a:prstGeom>
          <a:solidFill>
            <a:srgbClr val="FFFCA2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dirty="0" smtClean="0">
                <a:solidFill>
                  <a:srgbClr val="FF0000"/>
                </a:solidFill>
              </a:rPr>
              <a:t>Titles on each page should link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400" dirty="0" smtClean="0"/>
              <a:t>1)   Plan of Ideas for your story/theme for your ALIVE project</a:t>
            </a:r>
            <a:endParaRPr sz="2400"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2400" dirty="0" smtClean="0"/>
              <a:t>You should have at least 2 ideas(you need 3 really) – these may be similar ideas but presented in a different way or could be 2 different idea. </a:t>
            </a:r>
            <a:r>
              <a:rPr lang="en-GB" sz="2400" b="1" i="1" u="sng" dirty="0" smtClean="0">
                <a:solidFill>
                  <a:srgbClr val="7030A0"/>
                </a:solidFill>
              </a:rPr>
              <a:t>3 Plans separate plans of shoots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GB" sz="2400" b="1" i="1" u="sng" dirty="0" smtClean="0"/>
          </a:p>
          <a:p>
            <a:pPr marL="457200" indent="-457200" algn="l" defTabSz="457200">
              <a:buAutoNum type="arabicParenR" startAt="2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400" dirty="0" smtClean="0"/>
              <a:t>Make small versions of your ideas</a:t>
            </a:r>
          </a:p>
          <a:p>
            <a:pPr marL="457200" indent="-457200" algn="l" defTabSz="457200">
              <a:buAutoNum type="arabicParenR" startAt="2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endParaRPr lang="en-GB" sz="2400" dirty="0" smtClean="0"/>
          </a:p>
          <a:p>
            <a:pPr marL="457200" indent="-457200" algn="l" defTabSz="457200">
              <a:buAutoNum type="arabicParenR" startAt="2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400" dirty="0" smtClean="0"/>
              <a:t>Contact Sheet of final photo’s to be used in your final piece</a:t>
            </a:r>
          </a:p>
          <a:p>
            <a:pPr marL="457200" indent="-457200" algn="l" defTabSz="457200">
              <a:buAutoNum type="arabicParenR" startAt="2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endParaRPr lang="en-GB" sz="2400" dirty="0" smtClean="0"/>
          </a:p>
          <a:p>
            <a:pPr marL="457200" indent="-457200" algn="l" defTabSz="457200">
              <a:buAutoNum type="arabicParenR" startAt="4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3200" i="1" u="sng" dirty="0" smtClean="0">
                <a:solidFill>
                  <a:srgbClr val="FF0000"/>
                </a:solidFill>
              </a:rPr>
              <a:t>Final Piece – must be your best work as it is worth 30/120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endParaRPr lang="en-GB" sz="2400" dirty="0" smtClean="0"/>
          </a:p>
          <a:p>
            <a:pPr marL="457200" indent="-457200" algn="l" defTabSz="457200">
              <a:buAutoNum type="arabicParenR" startAt="4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400" dirty="0" smtClean="0"/>
              <a:t>Evaluation of final piece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400" dirty="0" smtClean="0">
                <a:latin typeface="Gill Sans"/>
                <a:cs typeface="Arial" panose="020B0604020202020204" pitchFamily="34" charset="0"/>
              </a:rPr>
              <a:t>Discuss what went well and things that could be improved, how you made your final piece and how it relates to the photographers/styles you have researched.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endParaRPr sz="2400" dirty="0">
              <a:latin typeface="Gill Sans"/>
              <a:cs typeface="Arial" panose="020B0604020202020204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2400" b="1" dirty="0" smtClean="0">
                <a:solidFill>
                  <a:srgbClr val="FF0000"/>
                </a:solidFill>
              </a:rPr>
              <a:t>REMEMBER TO LINK BACK TO YOUR PREVIOUS RESEARCH/PHOTOGRAPHERS STYLES</a:t>
            </a:r>
          </a:p>
        </p:txBody>
      </p:sp>
      <p:graphicFrame>
        <p:nvGraphicFramePr>
          <p:cNvPr id="150" name="Table 150"/>
          <p:cNvGraphicFramePr/>
          <p:nvPr>
            <p:extLst>
              <p:ext uri="{D42A27DB-BD31-4B8C-83A1-F6EECF244321}">
                <p14:modId xmlns:p14="http://schemas.microsoft.com/office/powerpoint/2010/main" val="2508537043"/>
              </p:ext>
            </p:extLst>
          </p:nvPr>
        </p:nvGraphicFramePr>
        <p:xfrm>
          <a:off x="8181175" y="1091738"/>
          <a:ext cx="4823625" cy="853622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41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3364">
                <a:tc gridSpan="2">
                  <a:txBody>
                    <a:bodyPr/>
                    <a:lstStyle/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dirty="0"/>
                        <a:t>GCSE photography</a:t>
                      </a:r>
                    </a:p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lang="en-GB" dirty="0" smtClean="0"/>
                        <a:t>Progress Indicators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50800">
                      <a:solidFill>
                        <a:srgbClr val="5E5E5E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7A8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818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Good 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Answered some questions from each heading on the </a:t>
                      </a:r>
                      <a:r>
                        <a:rPr dirty="0" smtClean="0"/>
                        <a:t>‘</a:t>
                      </a:r>
                      <a:r>
                        <a:rPr lang="en-GB" dirty="0" smtClean="0"/>
                        <a:t>help sheet pages’</a:t>
                      </a:r>
                      <a:endParaRPr dirty="0"/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A range of neatly cut out and presented images by the </a:t>
                      </a:r>
                      <a:r>
                        <a:rPr dirty="0" smtClean="0"/>
                        <a:t>photographer</a:t>
                      </a:r>
                      <a:r>
                        <a:rPr lang="en-GB" dirty="0" smtClean="0"/>
                        <a:t>/artist/style that link to your development of ideas</a:t>
                      </a:r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dirty="0" smtClean="0"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Ideas</a:t>
                      </a:r>
                      <a:r>
                        <a:rPr lang="en-GB" baseline="0" dirty="0" smtClean="0"/>
                        <a:t> are </a:t>
                      </a:r>
                      <a:r>
                        <a:rPr lang="en-GB" dirty="0" smtClean="0"/>
                        <a:t>based on your chosen photographer/artist/style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417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Outstanding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Answered most questions from each heading on the ‘help sheet pages’ 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Writing uses detailed and in-depth sentences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Creative layout/design for the </a:t>
                      </a:r>
                      <a:r>
                        <a:rPr dirty="0" smtClean="0"/>
                        <a:t>page</a:t>
                      </a:r>
                      <a:r>
                        <a:rPr lang="en-GB" dirty="0" smtClean="0"/>
                        <a:t>s</a:t>
                      </a:r>
                      <a:r>
                        <a:rPr dirty="0" smtClean="0"/>
                        <a:t> used</a:t>
                      </a:r>
                      <a:endParaRPr lang="en-GB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A</a:t>
                      </a:r>
                      <a:r>
                        <a:rPr lang="en-GB" baseline="0" dirty="0" smtClean="0"/>
                        <a:t> range of ideas that reflect the style of your chosen photographer/artist/style</a:t>
                      </a:r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baseline="0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baseline="0" dirty="0" smtClean="0"/>
                        <a:t>Camera setting have been discussed and used in various ways</a:t>
                      </a:r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baseline="0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baseline="0" dirty="0" smtClean="0"/>
                        <a:t>Various compositions and lighting have been experimented with</a:t>
                      </a:r>
                      <a:r>
                        <a:rPr dirty="0" smtClean="0"/>
                        <a:t> </a:t>
                      </a:r>
                      <a:endParaRPr lang="en-GB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1" name="Shape 151"/>
          <p:cNvSpPr/>
          <p:nvPr/>
        </p:nvSpPr>
        <p:spPr>
          <a:xfrm>
            <a:off x="7340277" y="53718"/>
            <a:ext cx="5664523" cy="1038020"/>
          </a:xfrm>
          <a:prstGeom prst="rect">
            <a:avLst/>
          </a:prstGeom>
          <a:solidFill>
            <a:srgbClr val="9437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smtClean="0"/>
              <a:t>To </a:t>
            </a:r>
            <a:r>
              <a:rPr dirty="0"/>
              <a:t>gain an understanding of the work </a:t>
            </a:r>
            <a:r>
              <a:rPr lang="en-GB" dirty="0" smtClean="0"/>
              <a:t>of a chosen photographer/artist/style that links to your project (Alive) and develop ideas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3773" y="247215"/>
            <a:ext cx="2020932" cy="14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133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090" y="4914182"/>
            <a:ext cx="6222165" cy="3191524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90" y="0"/>
            <a:ext cx="7801503" cy="49141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090" y="8365787"/>
            <a:ext cx="65024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b="1" dirty="0">
                <a:solidFill>
                  <a:srgbClr val="FF0000"/>
                </a:solidFill>
              </a:rPr>
              <a:t>Ideas discussion / </a:t>
            </a:r>
            <a:r>
              <a:rPr lang="en-GB" b="1" dirty="0">
                <a:solidFill>
                  <a:srgbClr val="0070C0"/>
                </a:solidFill>
              </a:rPr>
              <a:t>project discussion </a:t>
            </a:r>
            <a:r>
              <a:rPr lang="en-GB" b="1" dirty="0">
                <a:solidFill>
                  <a:srgbClr val="FF0000"/>
                </a:solidFill>
              </a:rPr>
              <a:t>/ </a:t>
            </a:r>
            <a:r>
              <a:rPr lang="en-GB" b="1" dirty="0">
                <a:solidFill>
                  <a:srgbClr val="00B050"/>
                </a:solidFill>
              </a:rPr>
              <a:t>single photograph discussion</a:t>
            </a:r>
            <a:r>
              <a:rPr lang="en-GB" b="1" dirty="0">
                <a:solidFill>
                  <a:srgbClr val="FF0000"/>
                </a:solidFill>
              </a:rPr>
              <a:t> / </a:t>
            </a:r>
            <a:r>
              <a:rPr lang="en-GB" b="1" dirty="0">
                <a:solidFill>
                  <a:srgbClr val="7030A0"/>
                </a:solidFill>
              </a:rPr>
              <a:t>camera setting/composition discussion</a:t>
            </a:r>
          </a:p>
        </p:txBody>
      </p:sp>
      <p:pic>
        <p:nvPicPr>
          <p:cNvPr id="4" name="92923d_5fcd012fd7f0428a911d7dbe95cb2a0f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0490" y="5227064"/>
            <a:ext cx="5834124" cy="412513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642025" y="5073653"/>
            <a:ext cx="5097294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LOOK AT YOUR PARTNERS WORK AND ASSES WHAT YOU KNOW</a:t>
            </a:r>
            <a:r>
              <a:rPr kumimoji="0" lang="en-GB" sz="3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NEEDS INCLUDING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74723" y="7666047"/>
            <a:ext cx="252920" cy="69974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/>
          <p:nvPr/>
        </p:nvCxnSpPr>
        <p:spPr>
          <a:xfrm flipV="1">
            <a:off x="5038928" y="7506576"/>
            <a:ext cx="1887166" cy="55619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42273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lanning a photo shoo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1015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92923d_5fcd012fd7f0428a911d7dbe95cb2a0f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79143"/>
            <a:ext cx="13004801" cy="9195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2923d_5fcd012fd7f0428a911d7dbe95cb2a0f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533985">
            <a:off x="9706" y="419935"/>
            <a:ext cx="2492455" cy="1762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lanning a photo shoot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568598">
            <a:off x="4358698" y="389962"/>
            <a:ext cx="2237913" cy="167843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-2" y="1969453"/>
            <a:ext cx="8181177" cy="7612340"/>
          </a:xfrm>
          <a:prstGeom prst="rect">
            <a:avLst/>
          </a:prstGeom>
          <a:solidFill>
            <a:srgbClr val="FFFCA2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dirty="0" smtClean="0">
                <a:solidFill>
                  <a:srgbClr val="FF0000"/>
                </a:solidFill>
              </a:rPr>
              <a:t>Your should have already:-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000" dirty="0" smtClean="0"/>
              <a:t>1)   Minimum 2 Plan of different Ideas for your story/theme for your Alive project</a:t>
            </a:r>
            <a:endParaRPr sz="2000"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1800" dirty="0" smtClean="0"/>
              <a:t>You should have at least 2 ideas(you need 3 really) – these may be similar ideas but presented in a different way or could be 2 different idea. </a:t>
            </a:r>
            <a:r>
              <a:rPr lang="en-GB" sz="1800" b="1" i="1" u="sng" dirty="0" smtClean="0">
                <a:solidFill>
                  <a:srgbClr val="7030A0"/>
                </a:solidFill>
              </a:rPr>
              <a:t>3 Plans separate plans of shoots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GB" sz="2400" b="1" i="1" u="sng" dirty="0" smtClean="0"/>
          </a:p>
          <a:p>
            <a:pPr marL="457200" indent="-457200" algn="l" defTabSz="457200">
              <a:buAutoNum type="arabicParenR" startAt="2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000" dirty="0" smtClean="0"/>
              <a:t>Make small versions of your ideas</a:t>
            </a:r>
          </a:p>
          <a:p>
            <a:pPr marL="457200" indent="-457200" algn="l" defTabSz="457200">
              <a:buAutoNum type="arabicParenR" startAt="2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endParaRPr lang="en-GB" sz="2000" dirty="0" smtClean="0"/>
          </a:p>
          <a:p>
            <a:pPr marL="457200" indent="-457200" algn="l" defTabSz="457200">
              <a:buAutoNum type="arabicParenR" startAt="2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000" dirty="0" smtClean="0"/>
              <a:t>Contact Sheet of final photo’s to be used in your final piece</a:t>
            </a:r>
          </a:p>
          <a:p>
            <a:pPr marL="457200" indent="-457200" algn="l" defTabSz="457200">
              <a:buAutoNum type="arabicParenR" startAt="2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endParaRPr lang="en-GB" sz="2000" dirty="0" smtClean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endParaRPr lang="en-GB" sz="2000" dirty="0" smtClean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400" dirty="0" smtClean="0">
                <a:solidFill>
                  <a:srgbClr val="7030A0"/>
                </a:solidFill>
              </a:rPr>
              <a:t>            You should be working on………………..(until </a:t>
            </a:r>
            <a:r>
              <a:rPr lang="en-GB" sz="2400" dirty="0" err="1" smtClean="0">
                <a:solidFill>
                  <a:srgbClr val="7030A0"/>
                </a:solidFill>
              </a:rPr>
              <a:t>christmas</a:t>
            </a:r>
            <a:r>
              <a:rPr lang="en-GB" sz="2400" dirty="0" smtClean="0">
                <a:solidFill>
                  <a:srgbClr val="7030A0"/>
                </a:solidFill>
              </a:rPr>
              <a:t>)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endParaRPr lang="en-GB" sz="2000" dirty="0" smtClean="0"/>
          </a:p>
          <a:p>
            <a:pPr marL="457200" indent="-457200" algn="l" defTabSz="457200">
              <a:buAutoNum type="arabicParenR" startAt="2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endParaRPr lang="en-GB" sz="700" dirty="0" smtClean="0"/>
          </a:p>
          <a:p>
            <a:pPr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3200" i="1" u="sng" dirty="0" smtClean="0">
                <a:solidFill>
                  <a:srgbClr val="FF0000"/>
                </a:solidFill>
              </a:rPr>
              <a:t>Final Piece – </a:t>
            </a:r>
            <a:r>
              <a:rPr lang="en-GB" sz="3200" dirty="0" smtClean="0">
                <a:solidFill>
                  <a:schemeClr val="tx1"/>
                </a:solidFill>
              </a:rPr>
              <a:t>must be your best work as it is worth 30/120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endParaRPr lang="en-GB" sz="2400" dirty="0" smtClean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2000" dirty="0" smtClean="0"/>
              <a:t>Evaluation of final piece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sz="1600" dirty="0" smtClean="0">
                <a:latin typeface="Gill Sans"/>
                <a:cs typeface="Arial" panose="020B0604020202020204" pitchFamily="34" charset="0"/>
              </a:rPr>
              <a:t>Discuss what went well and things that could be improved, how you made your final piece and how it relates to the photographers/styles you have researched.</a:t>
            </a:r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endParaRPr lang="en-GB" sz="1400" dirty="0" smtClean="0">
              <a:latin typeface="Gill Sans"/>
              <a:cs typeface="Arial" panose="020B0604020202020204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sz="2000" b="1" dirty="0" smtClean="0">
                <a:solidFill>
                  <a:srgbClr val="FF0000"/>
                </a:solidFill>
              </a:rPr>
              <a:t>REMEMBER TO LINK BACK TO YOUR PREVIOUS RESEARCH/PHOTOGRAPHERS STYLES</a:t>
            </a:r>
          </a:p>
        </p:txBody>
      </p:sp>
      <p:graphicFrame>
        <p:nvGraphicFramePr>
          <p:cNvPr id="150" name="Table 150"/>
          <p:cNvGraphicFramePr/>
          <p:nvPr>
            <p:extLst/>
          </p:nvPr>
        </p:nvGraphicFramePr>
        <p:xfrm>
          <a:off x="8181175" y="1969453"/>
          <a:ext cx="4823625" cy="769469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41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2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568">
                <a:tc gridSpan="2">
                  <a:txBody>
                    <a:bodyPr/>
                    <a:lstStyle/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sz="2400" dirty="0"/>
                        <a:t>GCSE photography</a:t>
                      </a:r>
                    </a:p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lang="en-GB" sz="2400" dirty="0" smtClean="0"/>
                        <a:t>Progress Indicators</a:t>
                      </a:r>
                      <a:endParaRPr sz="2400" dirty="0"/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50800">
                      <a:solidFill>
                        <a:srgbClr val="5E5E5E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7A8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4762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Good 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noFill/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A range of neatly cut out and presented images by the </a:t>
                      </a:r>
                      <a:r>
                        <a:rPr dirty="0" smtClean="0"/>
                        <a:t>photographer</a:t>
                      </a:r>
                      <a:r>
                        <a:rPr lang="en-GB" dirty="0" smtClean="0"/>
                        <a:t>/artist/style that link to your development of ideas and discussed </a:t>
                      </a:r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dirty="0" smtClean="0"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Ideas</a:t>
                      </a:r>
                      <a:r>
                        <a:rPr lang="en-GB" baseline="0" dirty="0" smtClean="0"/>
                        <a:t> are </a:t>
                      </a:r>
                      <a:r>
                        <a:rPr lang="en-GB" dirty="0" smtClean="0"/>
                        <a:t>based on your chosen photographer/artist/style</a:t>
                      </a:r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dirty="0" smtClean="0"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Developed a final piece and evaluated it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3797C6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9177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Outstanding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Char char="•"/>
                        <a:tabLst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 smtClean="0"/>
                        <a:t>Writing </a:t>
                      </a:r>
                      <a:r>
                        <a:rPr dirty="0"/>
                        <a:t>uses detailed and in-depth </a:t>
                      </a:r>
                      <a:r>
                        <a:rPr dirty="0" smtClean="0"/>
                        <a:t>sentences</a:t>
                      </a:r>
                      <a:r>
                        <a:rPr lang="en-GB" dirty="0" smtClean="0"/>
                        <a:t>. </a:t>
                      </a:r>
                      <a:r>
                        <a:rPr lang="en-GB" baseline="0" dirty="0" smtClean="0"/>
                        <a:t>Camera setting have been discussed and used in various ways. Various compositions and lighting have been experimented with</a:t>
                      </a:r>
                      <a:r>
                        <a:rPr lang="en-GB" dirty="0" smtClean="0"/>
                        <a:t> </a:t>
                      </a:r>
                    </a:p>
                    <a:p>
                      <a:pPr marL="0" indent="0" algn="l" defTabSz="914400">
                        <a:buSzPct val="100000"/>
                        <a:buNone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A</a:t>
                      </a:r>
                      <a:r>
                        <a:rPr lang="en-GB" baseline="0" dirty="0" smtClean="0"/>
                        <a:t> range of ideas that reflect the style of your chosen photographer/artist/style</a:t>
                      </a:r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lang="en-GB" baseline="0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lang="en-GB" dirty="0" smtClean="0"/>
                        <a:t>Creative</a:t>
                      </a:r>
                      <a:r>
                        <a:rPr lang="en-GB" baseline="0" dirty="0" smtClean="0"/>
                        <a:t> final piece that encompasses your whole project</a:t>
                      </a:r>
                      <a:endParaRPr lang="en-GB" dirty="0" smtClean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1" name="Shape 151"/>
          <p:cNvSpPr/>
          <p:nvPr/>
        </p:nvSpPr>
        <p:spPr>
          <a:xfrm>
            <a:off x="8243700" y="53717"/>
            <a:ext cx="4761100" cy="1915735"/>
          </a:xfrm>
          <a:prstGeom prst="rect">
            <a:avLst/>
          </a:prstGeom>
          <a:solidFill>
            <a:srgbClr val="9437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smtClean="0"/>
              <a:t>To </a:t>
            </a:r>
            <a:r>
              <a:rPr dirty="0"/>
              <a:t>gain an understanding of the work </a:t>
            </a:r>
            <a:r>
              <a:rPr lang="en-GB" dirty="0" smtClean="0"/>
              <a:t>of a chosen photographer/artist/style that links to your </a:t>
            </a:r>
            <a:r>
              <a:rPr lang="en-GB" smtClean="0"/>
              <a:t>project (Alive) </a:t>
            </a:r>
            <a:r>
              <a:rPr lang="en-GB" dirty="0" smtClean="0"/>
              <a:t>and develop ideas/final piece</a:t>
            </a: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570" y="270144"/>
            <a:ext cx="2020932" cy="142916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0" y="5291847"/>
            <a:ext cx="8181175" cy="1945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793988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833</Words>
  <Application>Microsoft Office PowerPoint</Application>
  <PresentationFormat>Custom</PresentationFormat>
  <Paragraphs>107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Gill Sans</vt:lpstr>
      <vt:lpstr>Helvetica Light</vt:lpstr>
      <vt:lpstr>Helvetica Neue</vt:lpstr>
      <vt:lpstr>Impact</vt:lpstr>
      <vt:lpstr>Lemon/Milk</vt:lpstr>
      <vt:lpstr>White</vt:lpstr>
      <vt:lpstr>Developing Idea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Bates</dc:creator>
  <cp:lastModifiedBy>Marie Bates</cp:lastModifiedBy>
  <cp:revision>41</cp:revision>
  <cp:lastPrinted>2018-02-01T10:06:02Z</cp:lastPrinted>
  <dcterms:modified xsi:type="dcterms:W3CDTF">2020-03-19T09:33:01Z</dcterms:modified>
</cp:coreProperties>
</file>