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75" r:id="rId3"/>
    <p:sldId id="309" r:id="rId4"/>
    <p:sldId id="310" r:id="rId5"/>
    <p:sldId id="312" r:id="rId6"/>
    <p:sldId id="31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1B96E-67F8-4516-9BF6-2E50B7F5F5CE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E56BB-9758-49A0-A44A-CFA0E98B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179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2" y="1131045"/>
            <a:ext cx="10318418" cy="4394988"/>
          </a:xfrm>
        </p:spPr>
        <p:txBody>
          <a:bodyPr/>
          <a:lstStyle/>
          <a:p>
            <a:r>
              <a:rPr lang="en-GB" sz="7200" dirty="0" smtClean="0"/>
              <a:t>My reflection</a:t>
            </a:r>
            <a:endParaRPr lang="en-GB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4411653"/>
            <a:ext cx="8045373" cy="1874847"/>
          </a:xfrm>
        </p:spPr>
        <p:txBody>
          <a:bodyPr>
            <a:normAutofit/>
          </a:bodyPr>
          <a:lstStyle/>
          <a:p>
            <a:r>
              <a:rPr lang="en-GB" dirty="0"/>
              <a:t>Good progress</a:t>
            </a:r>
            <a:r>
              <a:rPr lang="en-GB" dirty="0" smtClean="0"/>
              <a:t>:</a:t>
            </a:r>
          </a:p>
          <a:p>
            <a:r>
              <a:rPr lang="en-GB" dirty="0" smtClean="0"/>
              <a:t>Excellent </a:t>
            </a:r>
            <a:r>
              <a:rPr lang="en-GB" dirty="0"/>
              <a:t>progress</a:t>
            </a:r>
            <a:r>
              <a:rPr lang="en-GB" dirty="0" smtClean="0"/>
              <a:t>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85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evaluation…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7" y="1128451"/>
            <a:ext cx="5720623" cy="5408111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GB" sz="3600" dirty="0" smtClean="0"/>
              <a:t>You should have been photographed completing your demonstration for case study: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GB" sz="3600" dirty="0" smtClean="0"/>
              <a:t>Helping the elderly with Dementia and/or arthritis at lunch time.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GB" sz="3600" dirty="0" smtClean="0"/>
              <a:t>Shadowing a play worker who is supporting a child that has an unexplained bruise.</a:t>
            </a:r>
            <a:endParaRPr lang="en-GB" sz="3600" dirty="0"/>
          </a:p>
        </p:txBody>
      </p:sp>
      <p:pic>
        <p:nvPicPr>
          <p:cNvPr id="1032" name="Picture 8" descr="Old Man Clipart Png Clipartxt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588" y="-9776"/>
            <a:ext cx="5023530" cy="670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6083" t="30357" r="49554" b="10937"/>
          <a:stretch/>
        </p:blipFill>
        <p:spPr>
          <a:xfrm>
            <a:off x="9056426" y="3985146"/>
            <a:ext cx="2725784" cy="27052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930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evaluation…</a:t>
            </a:r>
            <a:r>
              <a:rPr lang="en-GB" dirty="0" smtClean="0">
                <a:solidFill>
                  <a:srgbClr val="00B050"/>
                </a:solidFill>
              </a:rPr>
              <a:t>strengths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7" y="1128451"/>
            <a:ext cx="5720623" cy="5408111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GB" sz="3600" b="1" u="sng" dirty="0" smtClean="0"/>
              <a:t>Task:</a:t>
            </a:r>
          </a:p>
          <a:p>
            <a:pPr marL="0" lvl="0" indent="0">
              <a:buNone/>
            </a:pPr>
            <a:r>
              <a:rPr lang="en-GB" sz="3600" dirty="0" smtClean="0"/>
              <a:t>When completing your evaluation you will need to </a:t>
            </a:r>
            <a:r>
              <a:rPr lang="en-GB" sz="3600" b="1" dirty="0" smtClean="0">
                <a:solidFill>
                  <a:srgbClr val="00B050"/>
                </a:solidFill>
              </a:rPr>
              <a:t>comment on each care value that you have said you will demonstrate</a:t>
            </a:r>
            <a:r>
              <a:rPr lang="en-GB" sz="3600" dirty="0" smtClean="0"/>
              <a:t> using the following tasks/questions:</a:t>
            </a:r>
          </a:p>
          <a:p>
            <a:pPr marL="0" lvl="0" indent="0">
              <a:buNone/>
            </a:pPr>
            <a:endParaRPr lang="en-GB" sz="3600" dirty="0" smtClean="0"/>
          </a:p>
          <a:p>
            <a:r>
              <a:rPr lang="en-GB" sz="3600" dirty="0" smtClean="0"/>
              <a:t>Explain how you demonstrated each care value.</a:t>
            </a:r>
          </a:p>
          <a:p>
            <a:r>
              <a:rPr lang="en-GB" sz="3600" dirty="0" smtClean="0"/>
              <a:t>Using your do now, which skills would did you apply to each care value?</a:t>
            </a:r>
          </a:p>
          <a:p>
            <a:r>
              <a:rPr lang="en-GB" sz="3600" dirty="0" smtClean="0"/>
              <a:t>Using your “script”, explain what you did well.</a:t>
            </a:r>
          </a:p>
        </p:txBody>
      </p:sp>
      <p:pic>
        <p:nvPicPr>
          <p:cNvPr id="1032" name="Picture 8" descr="Old Man Clipart Png Clipartxt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260" y="890977"/>
            <a:ext cx="3452331" cy="460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6083" t="30357" r="49554" b="10937"/>
          <a:stretch/>
        </p:blipFill>
        <p:spPr>
          <a:xfrm>
            <a:off x="9056426" y="3985146"/>
            <a:ext cx="2725784" cy="27052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326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evaluation…</a:t>
            </a:r>
            <a:r>
              <a:rPr lang="en-GB" dirty="0" smtClean="0">
                <a:solidFill>
                  <a:srgbClr val="FF0000"/>
                </a:solidFill>
              </a:rPr>
              <a:t>weaknesses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7" y="1037231"/>
            <a:ext cx="5886102" cy="565312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2350" b="1" u="sng" dirty="0" smtClean="0"/>
              <a:t>Task:</a:t>
            </a:r>
          </a:p>
          <a:p>
            <a:pPr marL="0" lvl="0" indent="0">
              <a:buNone/>
            </a:pPr>
            <a:r>
              <a:rPr lang="en-GB" sz="2350" dirty="0" smtClean="0"/>
              <a:t>When completing your evaluation you will need to </a:t>
            </a:r>
            <a:r>
              <a:rPr lang="en-GB" sz="2350" b="1" dirty="0" smtClean="0">
                <a:solidFill>
                  <a:srgbClr val="FF0000"/>
                </a:solidFill>
              </a:rPr>
              <a:t>comment on each care value that you have said you will demonstrate</a:t>
            </a:r>
            <a:r>
              <a:rPr lang="en-GB" sz="2350" dirty="0" smtClean="0">
                <a:solidFill>
                  <a:srgbClr val="FF0000"/>
                </a:solidFill>
              </a:rPr>
              <a:t> </a:t>
            </a:r>
            <a:r>
              <a:rPr lang="en-GB" sz="2350" dirty="0" smtClean="0"/>
              <a:t>using the following tasks/questions:</a:t>
            </a:r>
          </a:p>
          <a:p>
            <a:pPr marL="0" lvl="0" indent="0">
              <a:buNone/>
            </a:pPr>
            <a:endParaRPr lang="en-GB" sz="2350" dirty="0" smtClean="0"/>
          </a:p>
          <a:p>
            <a:r>
              <a:rPr lang="en-GB" sz="2350" dirty="0" smtClean="0"/>
              <a:t>(Re-cap) Explain how you demonstrated each care value.</a:t>
            </a:r>
          </a:p>
          <a:p>
            <a:r>
              <a:rPr lang="en-GB" sz="2350" dirty="0" smtClean="0"/>
              <a:t>What did you find difficult?</a:t>
            </a:r>
          </a:p>
          <a:p>
            <a:r>
              <a:rPr lang="en-GB" sz="2350" dirty="0" smtClean="0"/>
              <a:t>Are there any care values that you didn’t pick and thought you should?</a:t>
            </a:r>
          </a:p>
          <a:p>
            <a:r>
              <a:rPr lang="en-GB" sz="2350" dirty="0" smtClean="0"/>
              <a:t>Which care values did you not feel confident in demonstrating and why?</a:t>
            </a:r>
          </a:p>
        </p:txBody>
      </p:sp>
      <p:pic>
        <p:nvPicPr>
          <p:cNvPr id="1032" name="Picture 8" descr="Old Man Clipart Png Clipartxt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260" y="890977"/>
            <a:ext cx="3452331" cy="460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6083" t="30357" r="49554" b="10937"/>
          <a:stretch/>
        </p:blipFill>
        <p:spPr>
          <a:xfrm>
            <a:off x="9056426" y="3985146"/>
            <a:ext cx="2725784" cy="27052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8934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evaluation… </a:t>
            </a:r>
            <a:r>
              <a:rPr lang="en-GB" dirty="0" smtClean="0">
                <a:solidFill>
                  <a:srgbClr val="7030A0"/>
                </a:solidFill>
              </a:rPr>
              <a:t>feed back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7" y="1037231"/>
            <a:ext cx="5886102" cy="565312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2350" b="1" u="sng" dirty="0" smtClean="0"/>
              <a:t>Task:</a:t>
            </a:r>
          </a:p>
          <a:p>
            <a:pPr marL="0" lvl="0" indent="0">
              <a:buNone/>
            </a:pPr>
            <a:r>
              <a:rPr lang="en-GB" sz="2350" dirty="0" smtClean="0"/>
              <a:t>When completing your evaluation you will need to </a:t>
            </a:r>
            <a:r>
              <a:rPr lang="en-GB" sz="2350" b="1" dirty="0" smtClean="0">
                <a:solidFill>
                  <a:srgbClr val="7030A0"/>
                </a:solidFill>
              </a:rPr>
              <a:t>comment on each care value that the teacher has commented on </a:t>
            </a:r>
            <a:r>
              <a:rPr lang="en-GB" sz="2350" dirty="0" smtClean="0"/>
              <a:t>using the following tasks/questions:</a:t>
            </a:r>
          </a:p>
          <a:p>
            <a:pPr marL="0" lvl="0" indent="0">
              <a:buNone/>
            </a:pPr>
            <a:endParaRPr lang="en-GB" sz="2350" dirty="0" smtClean="0"/>
          </a:p>
          <a:p>
            <a:r>
              <a:rPr lang="en-GB" sz="2350" dirty="0" smtClean="0"/>
              <a:t>Which parts of the feed back do you agree with and why?</a:t>
            </a:r>
          </a:p>
          <a:p>
            <a:r>
              <a:rPr lang="en-GB" sz="2350" dirty="0" smtClean="0"/>
              <a:t>Which parts of the feedback do you disagree with and why?</a:t>
            </a:r>
          </a:p>
        </p:txBody>
      </p:sp>
      <p:pic>
        <p:nvPicPr>
          <p:cNvPr id="1032" name="Picture 8" descr="Old Man Clipart Png Clipartxt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260" y="890977"/>
            <a:ext cx="3452331" cy="460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6083" t="30357" r="49554" b="10937"/>
          <a:stretch/>
        </p:blipFill>
        <p:spPr>
          <a:xfrm>
            <a:off x="9056426" y="3985146"/>
            <a:ext cx="2725784" cy="27052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0799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evaluation…</a:t>
            </a:r>
            <a:r>
              <a:rPr lang="en-GB" dirty="0" smtClean="0">
                <a:solidFill>
                  <a:srgbClr val="FFC000"/>
                </a:solidFill>
              </a:rPr>
              <a:t>improvements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7" y="1037231"/>
            <a:ext cx="5886102" cy="565312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b="1" u="sng" dirty="0" smtClean="0"/>
              <a:t>Task:</a:t>
            </a:r>
            <a:r>
              <a:rPr lang="en-GB" dirty="0" smtClean="0"/>
              <a:t> (**</a:t>
            </a:r>
            <a:r>
              <a:rPr lang="en-GB" b="1" u="sng" dirty="0" smtClean="0">
                <a:solidFill>
                  <a:srgbClr val="FFC000"/>
                </a:solidFill>
              </a:rPr>
              <a:t>Merit and distinction only</a:t>
            </a:r>
            <a:r>
              <a:rPr lang="en-GB" dirty="0" smtClean="0"/>
              <a:t>**)</a:t>
            </a:r>
            <a:endParaRPr lang="en-GB" b="1" u="sng" dirty="0" smtClean="0"/>
          </a:p>
          <a:p>
            <a:pPr marL="0" lvl="0" indent="0">
              <a:buNone/>
            </a:pPr>
            <a:r>
              <a:rPr lang="en-GB" dirty="0" smtClean="0"/>
              <a:t>When completing your evaluation you will need to </a:t>
            </a:r>
            <a:r>
              <a:rPr lang="en-GB" b="1" dirty="0" smtClean="0">
                <a:solidFill>
                  <a:srgbClr val="FFC000"/>
                </a:solidFill>
              </a:rPr>
              <a:t>comment on each care value that you have said you will demonstrate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using the following tasks/questions:</a:t>
            </a:r>
          </a:p>
          <a:p>
            <a:r>
              <a:rPr lang="en-GB" dirty="0" smtClean="0"/>
              <a:t>(Re-cap) Explain how you demonstrated each care value.</a:t>
            </a:r>
          </a:p>
          <a:p>
            <a:r>
              <a:rPr lang="en-GB" dirty="0" smtClean="0"/>
              <a:t>Which areas of your demonstration do you think need to be improved and why?</a:t>
            </a:r>
          </a:p>
          <a:p>
            <a:r>
              <a:rPr lang="en-GB" dirty="0" smtClean="0"/>
              <a:t>If you were to develop the care value, how would you do this?</a:t>
            </a:r>
          </a:p>
          <a:p>
            <a:r>
              <a:rPr lang="en-GB" dirty="0" smtClean="0"/>
              <a:t>You need to make comments on how you would use the teachers feed back to give yourself suggestions; please make sure that this is written in as much detail as possible. </a:t>
            </a:r>
          </a:p>
        </p:txBody>
      </p:sp>
      <p:pic>
        <p:nvPicPr>
          <p:cNvPr id="1032" name="Picture 8" descr="Old Man Clipart Png Clipartxt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260" y="890977"/>
            <a:ext cx="3452331" cy="460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6083" t="30357" r="49554" b="10937"/>
          <a:stretch/>
        </p:blipFill>
        <p:spPr>
          <a:xfrm>
            <a:off x="9056426" y="3985146"/>
            <a:ext cx="2725784" cy="27052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6531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380</TotalTime>
  <Words>351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Impact</vt:lpstr>
      <vt:lpstr>Badge</vt:lpstr>
      <vt:lpstr>My reflection</vt:lpstr>
      <vt:lpstr>My evaluation…</vt:lpstr>
      <vt:lpstr>My evaluation…strengths</vt:lpstr>
      <vt:lpstr>My evaluation…weaknesses</vt:lpstr>
      <vt:lpstr>My evaluation… feed back</vt:lpstr>
      <vt:lpstr>My evaluation…improvements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values</dc:title>
  <dc:creator>Adele Scott</dc:creator>
  <cp:lastModifiedBy>Sarah Mills</cp:lastModifiedBy>
  <cp:revision>68</cp:revision>
  <dcterms:created xsi:type="dcterms:W3CDTF">2018-09-25T13:22:10Z</dcterms:created>
  <dcterms:modified xsi:type="dcterms:W3CDTF">2020-03-12T15:54:41Z</dcterms:modified>
</cp:coreProperties>
</file>