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885A-DE76-49E0-AD13-8160BBC72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9FF21-D2C4-444B-9686-CE824D2B4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E06C1-2F47-4A01-BFDA-870FA4C0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85A4-766C-41D5-ABF8-AAB9C5F7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B443-8812-4D1A-8551-92C30C62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6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A00-5FBD-4A63-8D93-30BAEE0D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56746-4223-486A-BAC1-853EE1229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C622-6DA0-48E6-A56E-2ADA2B5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4C18-CFC1-439A-B9A7-C8F23D5E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C1AF-B9CE-45D3-B77A-BC739138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21B96-0418-40CA-AB15-1ECBE3514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DC13F-0599-42E5-B052-CCE21DFFD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9878E-4B89-483C-9A01-B81D3275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E9A0A-5E6C-44C9-BE47-5218A8D6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0A7E-C26A-4954-BB92-E317C00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FE60-913D-40F6-B07C-A6494543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7A7D-EB1B-4241-84E5-2573F4958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034D-8888-46B6-BC34-8B59E217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A1A81-9C4F-461B-873A-D0CD336E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6234-8EF2-48D5-87C1-7F8140C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4B66-3960-4BFF-964D-7A2DBB8B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C9008-D954-42D5-9912-4BB593AF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6FDA-6A77-4B56-8997-2E430066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17657-1854-49EC-A60E-CF7321FE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AA2F9-7650-4B6B-A4E3-D1BB18C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0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F87A-A7E6-4D76-8ED0-C5D5FE3E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F61DA-9091-47E9-9334-41773FC97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6F8BB-327C-4200-A541-771B22CCD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A05A-8A3D-464F-8A95-DD1D80E0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4A8A1-E951-4B89-9108-27FF412E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BAD43-7946-4D7A-88D4-6DA0C746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5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E545-92B5-43CE-B6C6-43340B58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926BB-9166-4651-97F7-84FE9C3EA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C2326-47D3-463E-8212-84E95EB5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FE244-EAA8-4C4B-8B7B-8929EC6FD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A7BAE-8FA4-4400-9141-75F6FF513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6F515-39FC-4F2A-9955-4097ECEA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28980-E240-411A-9AC8-A63807FB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7A2F2-D607-4A26-A9CD-D9F6F19D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0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D125-8859-4392-A980-6D00EECB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D9C07-41B9-4857-A5D3-4DCC0D01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1B7FF-E847-4080-9658-406F90E2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68220-2F78-49D4-A872-64849F33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7CF56-B698-4CF6-8C96-3AAA2E67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D2759-DB19-467E-A795-BB4D13A9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E3E6E-8C0F-4873-93A3-CB787F77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04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FC4F-2DD1-48B1-8CF8-6F8FEB63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44890-8E17-46CB-8185-DA2F29F3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16B4D-669C-4886-B413-9EE5E18BA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33026-32AF-4D06-B59C-B42D8A11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0996E-ABFD-494D-8A57-7EDB8B6A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D30FF-1C2A-4F11-989F-62B959BA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0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E947-5726-4B7A-83B1-D01005E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161CD-56B6-4ED8-B6AC-027EC26FA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A5F44-2A9B-413B-9003-48338D4C0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AD8FE-E9C2-4AE6-8F01-33003C06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393DB-B8F4-4F0F-B3A9-39F0DDF1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9FC87-3514-4EBF-8B22-E3AEE74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CD74A-8A7C-4887-BFD8-477629AC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30B00-04A7-44A6-B747-04FEBA174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9A843-237E-4CD0-9D71-1A19B5D0A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DF8-3CD9-4752-9116-7440D18616A0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080B-E867-4A04-8868-0975B3F04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608B3-9F71-480B-8C46-768DD657F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E87F-AB9A-4F5B-90E4-442786D5A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3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C9B2-8594-48D5-877B-A61AEFD43B6C}"/>
              </a:ext>
            </a:extLst>
          </p:cNvPr>
          <p:cNvSpPr txBox="1">
            <a:spLocks/>
          </p:cNvSpPr>
          <p:nvPr/>
        </p:nvSpPr>
        <p:spPr>
          <a:xfrm>
            <a:off x="1981200" y="-375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Step by Step </a:t>
            </a:r>
            <a:r>
              <a:rPr lang="en-GB" dirty="0"/>
              <a:t>Shortcrust Tarts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4FEA0-0E86-4CA9-A00F-EE97B5CD24C7}"/>
              </a:ext>
            </a:extLst>
          </p:cNvPr>
          <p:cNvSpPr txBox="1"/>
          <p:nvPr/>
        </p:nvSpPr>
        <p:spPr>
          <a:xfrm>
            <a:off x="0" y="657956"/>
            <a:ext cx="2786597" cy="65556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Equipment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Measuring Scales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Mixing bowl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Measuring jug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Mixing spoon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Sharp knife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Cupcake tray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Cooki</a:t>
            </a:r>
            <a:r>
              <a:rPr lang="en-GB" sz="2800" kern="0" dirty="0">
                <a:solidFill>
                  <a:srgbClr val="000000"/>
                </a:solidFill>
                <a:latin typeface="Calibri"/>
              </a:rPr>
              <a:t>e cutters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Rolling pin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Chopping board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</a:rPr>
              <a:t>Grater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spoon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83A771-928C-4054-BC21-FFB22EFAEE97}"/>
              </a:ext>
            </a:extLst>
          </p:cNvPr>
          <p:cNvSpPr txBox="1"/>
          <p:nvPr/>
        </p:nvSpPr>
        <p:spPr>
          <a:xfrm>
            <a:off x="2931198" y="657956"/>
            <a:ext cx="3422027" cy="56938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Ingredients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Short crust pastry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100g plain flour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50g butter/margarine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2-3x 15ml water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Savoury quiche Filling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 eggs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100g grated cheese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200ml milk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1" dirty="0">
                <a:solidFill>
                  <a:srgbClr val="000000"/>
                </a:solidFill>
                <a:latin typeface="Calibri"/>
              </a:rPr>
              <a:t>Sweet Filling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Jam or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chocolate spread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9B6CE4B-42D6-4D11-8561-6A121B2A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50" y="708523"/>
            <a:ext cx="3190053" cy="21353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680C8-C4CC-4748-8802-63AE3EB23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61" y="2080462"/>
            <a:ext cx="3607764" cy="21353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2E8BFE-2D83-4686-B5A1-0D5F9E6B4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96" y="3934945"/>
            <a:ext cx="2238637" cy="2578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AC19C-4D57-4FEA-B873-ABF29EF07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47" y="4156470"/>
            <a:ext cx="2871977" cy="21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5F9E3A-8A70-417C-9F50-ACB4D7A7E126}"/>
              </a:ext>
            </a:extLst>
          </p:cNvPr>
          <p:cNvSpPr txBox="1">
            <a:spLocks/>
          </p:cNvSpPr>
          <p:nvPr/>
        </p:nvSpPr>
        <p:spPr>
          <a:xfrm>
            <a:off x="1981200" y="-375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Step by Step </a:t>
            </a:r>
            <a:r>
              <a:rPr lang="en-GB" dirty="0"/>
              <a:t>Shortcrust Tarts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689DB-C294-4620-A31A-1BA106D9685B}"/>
              </a:ext>
            </a:extLst>
          </p:cNvPr>
          <p:cNvSpPr txBox="1"/>
          <p:nvPr/>
        </p:nvSpPr>
        <p:spPr>
          <a:xfrm>
            <a:off x="251520" y="2875366"/>
            <a:ext cx="30243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1. Pre-heat your oven to 190°C, gas mark 5. </a:t>
            </a:r>
          </a:p>
          <a:p>
            <a:r>
              <a:rPr lang="en-GB" sz="1200" dirty="0"/>
              <a:t>2. In a bowl, rub the 50g butter into the 100g plain flour until the mixture resembles breadcrumbs.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2349C-F9CF-4BB9-AFFE-D15F0E2E1D32}"/>
              </a:ext>
            </a:extLst>
          </p:cNvPr>
          <p:cNvSpPr/>
          <p:nvPr/>
        </p:nvSpPr>
        <p:spPr>
          <a:xfrm>
            <a:off x="3419872" y="3013501"/>
            <a:ext cx="244827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/>
              <a:t>3. Make a well in the centre of the breadcrumb mixture and add the 2 tablespoons cold water. Use a palette knife to mix it through.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1D269-4709-4B87-A51F-19A8295F8D68}"/>
              </a:ext>
            </a:extLst>
          </p:cNvPr>
          <p:cNvSpPr txBox="1"/>
          <p:nvPr/>
        </p:nvSpPr>
        <p:spPr>
          <a:xfrm>
            <a:off x="6012160" y="3060032"/>
            <a:ext cx="27803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4. Bring the dough together with your hands. If a dough does not form, gradually add a little more water and repeat the step.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51DAA-527A-41E0-B08B-322E89378819}"/>
              </a:ext>
            </a:extLst>
          </p:cNvPr>
          <p:cNvSpPr txBox="1"/>
          <p:nvPr/>
        </p:nvSpPr>
        <p:spPr>
          <a:xfrm>
            <a:off x="8991024" y="3827397"/>
            <a:ext cx="302433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5. Transfer the dough to a lightly floured surface, and roll it out to the thickness of a 2 pence coin using a rolling pin.</a:t>
            </a:r>
          </a:p>
          <a:p>
            <a:r>
              <a:rPr lang="en-GB" sz="1200" dirty="0"/>
              <a:t>6. Cut out the dough using a cutter, and place the  pastry circles in a muffin tin.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04BE2-85D6-4A9E-B87C-7C1154E40929}"/>
              </a:ext>
            </a:extLst>
          </p:cNvPr>
          <p:cNvSpPr txBox="1"/>
          <p:nvPr/>
        </p:nvSpPr>
        <p:spPr>
          <a:xfrm>
            <a:off x="251520" y="5719189"/>
            <a:ext cx="262308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7. Quiche – mix together the quiche ingredients in a measuring jug. </a:t>
            </a:r>
          </a:p>
          <a:p>
            <a:r>
              <a:rPr lang="en-GB" sz="1200" dirty="0"/>
              <a:t>Poor the mixture careful into each tart case. Bake in the oven for 10 – 15 minutes. Cook until slightly brown.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683D370-98CF-42E2-9E1C-E89193E6F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9949" r="9800" b="4272"/>
          <a:stretch/>
        </p:blipFill>
        <p:spPr bwMode="auto">
          <a:xfrm>
            <a:off x="462168" y="736922"/>
            <a:ext cx="2643806" cy="20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43CC995-C55C-4416-B00E-422AFE46B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11280" r="13690" b="7364"/>
          <a:stretch/>
        </p:blipFill>
        <p:spPr bwMode="auto">
          <a:xfrm>
            <a:off x="3405615" y="805909"/>
            <a:ext cx="2476786" cy="210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AF87E60-6217-4B31-8D47-65C3514F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t="11280" r="18877" b="11106"/>
          <a:stretch/>
        </p:blipFill>
        <p:spPr bwMode="auto">
          <a:xfrm>
            <a:off x="6012957" y="749241"/>
            <a:ext cx="2780313" cy="227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3BE0E52D-2874-4BED-BE94-A68232DD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816" y="5560471"/>
            <a:ext cx="1508524" cy="117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DSC01054">
            <a:extLst>
              <a:ext uri="{FF2B5EF4-FFF2-40B4-BE49-F238E27FC236}">
                <a16:creationId xmlns:a16="http://schemas.microsoft.com/office/drawing/2014/main" id="{F65BAD30-8C5E-402C-9C57-B78EE63565E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2000" contrast="12000"/>
          </a:blip>
          <a:srcRect/>
          <a:stretch>
            <a:fillRect/>
          </a:stretch>
        </p:blipFill>
        <p:spPr>
          <a:xfrm>
            <a:off x="8923826" y="749241"/>
            <a:ext cx="2582183" cy="16209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2807D67-39A7-4072-AE44-03CC7C742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9" r="18661"/>
          <a:stretch/>
        </p:blipFill>
        <p:spPr bwMode="auto">
          <a:xfrm>
            <a:off x="1546792" y="4193316"/>
            <a:ext cx="2216405" cy="14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6A3857-CA6F-48C2-91A5-F4935210C92E}"/>
              </a:ext>
            </a:extLst>
          </p:cNvPr>
          <p:cNvSpPr txBox="1"/>
          <p:nvPr/>
        </p:nvSpPr>
        <p:spPr>
          <a:xfrm>
            <a:off x="7513368" y="5391845"/>
            <a:ext cx="31318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8</a:t>
            </a:r>
            <a:r>
              <a:rPr lang="en-GB" sz="1200"/>
              <a:t>. </a:t>
            </a:r>
            <a:r>
              <a:rPr lang="en-GB" sz="1200" dirty="0"/>
              <a:t>Whilst your tarts are cooking, wash up your equipment and clean your work areas.</a:t>
            </a:r>
          </a:p>
        </p:txBody>
      </p:sp>
      <p:pic>
        <p:nvPicPr>
          <p:cNvPr id="17" name="Picture 8" descr="Image result for whisk eggs in measuring jug">
            <a:extLst>
              <a:ext uri="{FF2B5EF4-FFF2-40B4-BE49-F238E27FC236}">
                <a16:creationId xmlns:a16="http://schemas.microsoft.com/office/drawing/2014/main" id="{A2829DC2-3F44-481F-8035-F35E6855353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909" t="13183" r="16364" b="19417"/>
          <a:stretch>
            <a:fillRect/>
          </a:stretch>
        </p:blipFill>
        <p:spPr>
          <a:xfrm>
            <a:off x="251521" y="3827397"/>
            <a:ext cx="1638596" cy="12088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C23B024-CD50-423C-81C5-9129F2536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r="1803" b="17757"/>
          <a:stretch/>
        </p:blipFill>
        <p:spPr bwMode="auto">
          <a:xfrm>
            <a:off x="9255389" y="1956718"/>
            <a:ext cx="2780312" cy="180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501D1D-81A2-4AFE-B321-4507B2CE7FB3}"/>
              </a:ext>
            </a:extLst>
          </p:cNvPr>
          <p:cNvSpPr txBox="1"/>
          <p:nvPr/>
        </p:nvSpPr>
        <p:spPr>
          <a:xfrm>
            <a:off x="3974325" y="5921371"/>
            <a:ext cx="3197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7. Sweet – place the tarts in the oven for 10 – 15 minutes. Once cooled spoon in jam or chocolate spread.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8774A-A8A0-4041-86EE-74B4984D4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25" y="3984236"/>
            <a:ext cx="2168286" cy="1626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F71052-7B4E-47EA-AA74-31E3F91038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29" y="4109924"/>
            <a:ext cx="1517141" cy="174739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7066CD19-14B2-457F-8272-9AC899DD1E00}"/>
              </a:ext>
            </a:extLst>
          </p:cNvPr>
          <p:cNvSpPr/>
          <p:nvPr/>
        </p:nvSpPr>
        <p:spPr>
          <a:xfrm>
            <a:off x="2628922" y="901486"/>
            <a:ext cx="1213621" cy="5223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54E6C3A-8B87-4301-B3D0-9A4FC8A2D36A}"/>
              </a:ext>
            </a:extLst>
          </p:cNvPr>
          <p:cNvSpPr/>
          <p:nvPr/>
        </p:nvSpPr>
        <p:spPr>
          <a:xfrm>
            <a:off x="5444765" y="901486"/>
            <a:ext cx="1213621" cy="5223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DA4F471-93F0-4C98-8E3D-E721195558F4}"/>
              </a:ext>
            </a:extLst>
          </p:cNvPr>
          <p:cNvSpPr/>
          <p:nvPr/>
        </p:nvSpPr>
        <p:spPr>
          <a:xfrm>
            <a:off x="8215532" y="1497680"/>
            <a:ext cx="1010780" cy="5223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30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A2702CFD07D4FB0355BBBC0CED76D" ma:contentTypeVersion="0" ma:contentTypeDescription="Create a new document." ma:contentTypeScope="" ma:versionID="6659370ca031864e4496f4519c6835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1aebc4f1b1c7440aaca86ffca8c17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D2D5EE-F09D-46F4-BC97-97D4A3DC25CE}"/>
</file>

<file path=customXml/itemProps2.xml><?xml version="1.0" encoding="utf-8"?>
<ds:datastoreItem xmlns:ds="http://schemas.openxmlformats.org/officeDocument/2006/customXml" ds:itemID="{7E842A83-BB67-44A3-88FB-A54BD742D96A}"/>
</file>

<file path=customXml/itemProps3.xml><?xml version="1.0" encoding="utf-8"?>
<ds:datastoreItem xmlns:ds="http://schemas.openxmlformats.org/officeDocument/2006/customXml" ds:itemID="{27E71A60-DAA9-4316-B1B9-AE2A71364CF5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283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Giddings</dc:creator>
  <cp:lastModifiedBy>Rebecca Giddings</cp:lastModifiedBy>
  <cp:revision>7</cp:revision>
  <dcterms:created xsi:type="dcterms:W3CDTF">2018-08-29T11:02:34Z</dcterms:created>
  <dcterms:modified xsi:type="dcterms:W3CDTF">2018-08-29T11:58:04Z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0x010100CBDA2702CFD07D4FB0355BBBC0CED76D</vt:lpwstr>
  </property>
</Properties>
</file>