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87955" autoAdjust="0"/>
  </p:normalViewPr>
  <p:slideViewPr>
    <p:cSldViewPr snapToGrid="0">
      <p:cViewPr varScale="1">
        <p:scale>
          <a:sx n="64" d="100"/>
          <a:sy n="64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BCABC-1891-4EA8-BE0D-3118CDD2628D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A6B15-45E8-41DC-9283-E479D769D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02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40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08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56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5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53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63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29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50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76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1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3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03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14C1767B-945A-4C96-9C22-AF379C9DAF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82" y="1052938"/>
            <a:ext cx="7689910" cy="475212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EE43E0A-63FF-45E9-8C12-45354A9EFF9C}"/>
              </a:ext>
            </a:extLst>
          </p:cNvPr>
          <p:cNvSpPr/>
          <p:nvPr/>
        </p:nvSpPr>
        <p:spPr>
          <a:xfrm>
            <a:off x="634482" y="127653"/>
            <a:ext cx="76899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 local newspaper is running a creative writing competition and the best entries will be published</a:t>
            </a:r>
            <a:r>
              <a:rPr lang="en-GB" b="1" dirty="0"/>
              <a:t>.         Either      </a:t>
            </a:r>
          </a:p>
          <a:p>
            <a:r>
              <a:rPr lang="en-GB" dirty="0"/>
              <a:t>    Write a story about a crime as suggested by this picture:   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 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   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B9C68D-8C0E-4609-BF72-877A3594E2ED}"/>
              </a:ext>
            </a:extLst>
          </p:cNvPr>
          <p:cNvSpPr/>
          <p:nvPr/>
        </p:nvSpPr>
        <p:spPr>
          <a:xfrm>
            <a:off x="541174" y="5715487"/>
            <a:ext cx="77832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 or      </a:t>
            </a:r>
          </a:p>
          <a:p>
            <a:r>
              <a:rPr lang="en-GB" dirty="0"/>
              <a:t>    Describe witnessing a crime taking place.</a:t>
            </a:r>
          </a:p>
          <a:p>
            <a:r>
              <a:rPr lang="en-GB" dirty="0"/>
              <a:t>    (24 marks for content and organisation 16 marks for technical accuracy)    </a:t>
            </a:r>
          </a:p>
          <a:p>
            <a:r>
              <a:rPr lang="en-GB" dirty="0"/>
              <a:t> [40 marks]</a:t>
            </a:r>
          </a:p>
        </p:txBody>
      </p:sp>
    </p:spTree>
    <p:extLst>
      <p:ext uri="{BB962C8B-B14F-4D97-AF65-F5344CB8AC3E}">
        <p14:creationId xmlns:p14="http://schemas.microsoft.com/office/powerpoint/2010/main" val="389965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brick wall&#10;&#10;Description automatically generated">
            <a:extLst>
              <a:ext uri="{FF2B5EF4-FFF2-40B4-BE49-F238E27FC236}">
                <a16:creationId xmlns:a16="http://schemas.microsoft.com/office/drawing/2014/main" id="{07E45EAE-4E43-4DB9-9970-0FBC576A80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96" y="747032"/>
            <a:ext cx="7151914" cy="536393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3928BDF-F8FB-468D-9CE0-474CD7B5907F}"/>
              </a:ext>
            </a:extLst>
          </p:cNvPr>
          <p:cNvSpPr/>
          <p:nvPr/>
        </p:nvSpPr>
        <p:spPr>
          <a:xfrm>
            <a:off x="615820" y="53464"/>
            <a:ext cx="7235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/>
              <a:t>Your local newspaper is running a creative writing competition and they want to publish the winning entries. </a:t>
            </a:r>
          </a:p>
          <a:p>
            <a:r>
              <a:rPr lang="en-GB" sz="1200"/>
              <a:t>       </a:t>
            </a:r>
          </a:p>
          <a:p>
            <a:r>
              <a:rPr lang="en-GB" sz="1200"/>
              <a:t>Either        Describe a day out as suggested by this picture: </a:t>
            </a:r>
            <a:endParaRPr lang="en-GB" sz="12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C76951-9D92-4DAF-A50B-94E06413AE5F}"/>
              </a:ext>
            </a:extLst>
          </p:cNvPr>
          <p:cNvSpPr/>
          <p:nvPr/>
        </p:nvSpPr>
        <p:spPr>
          <a:xfrm>
            <a:off x="615820" y="6158205"/>
            <a:ext cx="72358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Or </a:t>
            </a:r>
            <a:r>
              <a:rPr lang="en-GB" dirty="0"/>
              <a:t>Write a story about being disappointed. (24 marks for content and organisation 16 marks for technical accuracy)     [40 marks] </a:t>
            </a:r>
          </a:p>
        </p:txBody>
      </p:sp>
    </p:spTree>
    <p:extLst>
      <p:ext uri="{BB962C8B-B14F-4D97-AF65-F5344CB8AC3E}">
        <p14:creationId xmlns:p14="http://schemas.microsoft.com/office/powerpoint/2010/main" val="197599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4F87C030-146C-4D3F-932B-366147ED6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03" y="738664"/>
            <a:ext cx="7813321" cy="52068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DF91447-DA47-4A2A-B1F1-5783844A86F6}"/>
              </a:ext>
            </a:extLst>
          </p:cNvPr>
          <p:cNvSpPr/>
          <p:nvPr/>
        </p:nvSpPr>
        <p:spPr>
          <a:xfrm>
            <a:off x="587828" y="0"/>
            <a:ext cx="78908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A magazine has asked for contributions for their creative writing page.  </a:t>
            </a:r>
          </a:p>
          <a:p>
            <a:r>
              <a:rPr lang="en-GB" sz="1400" b="1" dirty="0"/>
              <a:t>  Either: </a:t>
            </a:r>
          </a:p>
          <a:p>
            <a:r>
              <a:rPr lang="en-GB" sz="1400" dirty="0"/>
              <a:t> Write a description of an older man as suggested by this picture: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592A07-4168-4BA9-8860-42342E91D387}"/>
              </a:ext>
            </a:extLst>
          </p:cNvPr>
          <p:cNvSpPr/>
          <p:nvPr/>
        </p:nvSpPr>
        <p:spPr>
          <a:xfrm>
            <a:off x="587828" y="5945510"/>
            <a:ext cx="78520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Or: </a:t>
            </a:r>
          </a:p>
          <a:p>
            <a:r>
              <a:rPr lang="en-GB" sz="1600" dirty="0"/>
              <a:t> Write a story that begins with the sentence: ‘I'll remember that day for the rest of my life.’  (24 marks for content and organisation 16 marks for technical accuracy) [40 marks]</a:t>
            </a:r>
          </a:p>
        </p:txBody>
      </p:sp>
    </p:spTree>
    <p:extLst>
      <p:ext uri="{BB962C8B-B14F-4D97-AF65-F5344CB8AC3E}">
        <p14:creationId xmlns:p14="http://schemas.microsoft.com/office/powerpoint/2010/main" val="2735420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A5FC20FFEB924FB6AA678D6441D5BF" ma:contentTypeVersion="8" ma:contentTypeDescription="Create a new document." ma:contentTypeScope="" ma:versionID="1ac0c792b655add9680a99f9379e73c0">
  <xsd:schema xmlns:xsd="http://www.w3.org/2001/XMLSchema" xmlns:xs="http://www.w3.org/2001/XMLSchema" xmlns:p="http://schemas.microsoft.com/office/2006/metadata/properties" xmlns:ns2="2ee453fb-70d4-481f-b8ac-3f33dad850c1" xmlns:ns3="049f97e1-32ae-4d3d-9c64-63be60dba368" targetNamespace="http://schemas.microsoft.com/office/2006/metadata/properties" ma:root="true" ma:fieldsID="c35a207da0f87ea1a58ccf35b1a207c4" ns2:_="" ns3:_="">
    <xsd:import namespace="2ee453fb-70d4-481f-b8ac-3f33dad850c1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453fb-70d4-481f-b8ac-3f33dad850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85F570-BF27-4D13-86E4-5FEC7AF7AB52}"/>
</file>

<file path=customXml/itemProps2.xml><?xml version="1.0" encoding="utf-8"?>
<ds:datastoreItem xmlns:ds="http://schemas.openxmlformats.org/officeDocument/2006/customXml" ds:itemID="{1FB2B3B9-7CB0-4902-87A4-7B5E2EED166E}"/>
</file>

<file path=customXml/itemProps3.xml><?xml version="1.0" encoding="utf-8"?>
<ds:datastoreItem xmlns:ds="http://schemas.openxmlformats.org/officeDocument/2006/customXml" ds:itemID="{2348DDE4-778A-4AAE-ADC2-BD024E6E46C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196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 Wassell</dc:creator>
  <cp:lastModifiedBy>Lisa Willetts</cp:lastModifiedBy>
  <cp:revision>56</cp:revision>
  <dcterms:created xsi:type="dcterms:W3CDTF">2019-03-24T18:17:41Z</dcterms:created>
  <dcterms:modified xsi:type="dcterms:W3CDTF">2020-03-12T10:25:41Z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0x01010057A5FC20FFEB924FB6AA678D6441D5BF</vt:lpwstr>
  </property>
</Properties>
</file>