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58" r:id="rId3"/>
    <p:sldId id="256" r:id="rId4"/>
    <p:sldId id="354" r:id="rId5"/>
    <p:sldId id="361" r:id="rId6"/>
    <p:sldId id="360" r:id="rId7"/>
    <p:sldId id="359" r:id="rId8"/>
    <p:sldId id="365" r:id="rId9"/>
    <p:sldId id="366" r:id="rId10"/>
    <p:sldId id="362" r:id="rId11"/>
    <p:sldId id="363" r:id="rId12"/>
    <p:sldId id="364" r:id="rId13"/>
    <p:sldId id="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86849" autoAdjust="0"/>
  </p:normalViewPr>
  <p:slideViewPr>
    <p:cSldViewPr snapToGrid="0" snapToObjects="1">
      <p:cViewPr varScale="1">
        <p:scale>
          <a:sx n="85" d="100"/>
          <a:sy n="85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98AE-1154-4EA4-899F-722CB7986E9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82C0-F23D-4216-B121-5EAD982AC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4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68D6-0326-4B79-8674-7F44EAF9590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D7BA-5A63-49A6-BA4D-47957ED63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5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2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Reliant on knowledge of types of number on a dice.</a:t>
            </a:r>
            <a:br>
              <a:rPr lang="en-GB" dirty="0" smtClean="0"/>
            </a:br>
            <a:r>
              <a:rPr lang="en-GB" dirty="0" smtClean="0"/>
              <a:t>Green introduces idea of</a:t>
            </a:r>
            <a:r>
              <a:rPr lang="en-GB" baseline="0" dirty="0" smtClean="0"/>
              <a:t> “or” to stretch students understanding.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4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7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5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94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487" y="0"/>
            <a:ext cx="4469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487" y="1253033"/>
            <a:ext cx="135458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Anagrams – Explain the key words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074" t="17274" r="30278" b="57726"/>
          <a:stretch/>
        </p:blipFill>
        <p:spPr>
          <a:xfrm>
            <a:off x="948267" y="2190045"/>
            <a:ext cx="6050844" cy="39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13" y="2075513"/>
            <a:ext cx="11205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Area of a Parallelogram = </a:t>
            </a:r>
            <a:r>
              <a:rPr lang="en-GB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base x height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15" t="54977" r="26204" b="20602"/>
          <a:stretch/>
        </p:blipFill>
        <p:spPr>
          <a:xfrm>
            <a:off x="1196622" y="3359665"/>
            <a:ext cx="8149195" cy="25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6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8356" y="914400"/>
            <a:ext cx="56444" cy="53960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46962" y="566970"/>
            <a:ext cx="128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7369" y="585729"/>
            <a:ext cx="2102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278" t="42506" r="59717" b="23813"/>
          <a:stretch/>
        </p:blipFill>
        <p:spPr>
          <a:xfrm>
            <a:off x="661306" y="1670755"/>
            <a:ext cx="3739963" cy="4030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0741" t="42505" r="20925" b="27980"/>
          <a:stretch/>
        </p:blipFill>
        <p:spPr>
          <a:xfrm>
            <a:off x="5845067" y="2186393"/>
            <a:ext cx="5321007" cy="32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6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864" y="2165824"/>
            <a:ext cx="11496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 the questions on the worksheet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94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70" y="-8517"/>
            <a:ext cx="3926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1"/>
                </a:solidFill>
                <a:latin typeface="+mj-lt"/>
              </a:rPr>
              <a:t>Demonstrate</a:t>
            </a:r>
            <a:endParaRPr lang="en-GB" sz="5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48" t="32436" r="27315" b="27402"/>
          <a:stretch/>
        </p:blipFill>
        <p:spPr>
          <a:xfrm>
            <a:off x="125270" y="914813"/>
            <a:ext cx="7258756" cy="3917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2222" y="2397794"/>
            <a:ext cx="37054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Find the area of circles with:</a:t>
            </a:r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 smtClean="0"/>
              <a:t>Radius </a:t>
            </a:r>
            <a:r>
              <a:rPr lang="en-GB" sz="2400" dirty="0"/>
              <a:t>= 9m </a:t>
            </a:r>
            <a:endParaRPr lang="en-GB" sz="2400" dirty="0" smtClean="0"/>
          </a:p>
          <a:p>
            <a:pPr marL="342900" indent="-342900">
              <a:buAutoNum type="arabicParenR"/>
            </a:pPr>
            <a:r>
              <a:rPr lang="en-GB" sz="2400" dirty="0" smtClean="0"/>
              <a:t>Radius </a:t>
            </a:r>
            <a:r>
              <a:rPr lang="en-GB" sz="2400" dirty="0"/>
              <a:t>= </a:t>
            </a:r>
            <a:r>
              <a:rPr lang="en-GB" sz="2400" dirty="0" smtClean="0"/>
              <a:t>11cm</a:t>
            </a:r>
            <a:endParaRPr lang="en-GB" sz="2400" dirty="0"/>
          </a:p>
          <a:p>
            <a:r>
              <a:rPr lang="en-GB" sz="2400" dirty="0"/>
              <a:t>3) </a:t>
            </a:r>
            <a:r>
              <a:rPr lang="en-GB" sz="2400" dirty="0" smtClean="0"/>
              <a:t> Radius </a:t>
            </a:r>
            <a:r>
              <a:rPr lang="en-GB" sz="2400" dirty="0"/>
              <a:t>= 15m </a:t>
            </a:r>
            <a:endParaRPr lang="en-GB" sz="2400" dirty="0" smtClean="0"/>
          </a:p>
          <a:p>
            <a:r>
              <a:rPr lang="en-GB" sz="2400" dirty="0" smtClean="0"/>
              <a:t>4) </a:t>
            </a:r>
            <a:r>
              <a:rPr lang="en-GB" sz="2400" dirty="0"/>
              <a:t>Diameter = 8cm </a:t>
            </a:r>
          </a:p>
          <a:p>
            <a:r>
              <a:rPr lang="en-GB" sz="2400" dirty="0" smtClean="0"/>
              <a:t>5) </a:t>
            </a:r>
            <a:r>
              <a:rPr lang="en-GB" sz="2400" dirty="0"/>
              <a:t>Diameter = </a:t>
            </a:r>
            <a:r>
              <a:rPr lang="en-GB" sz="2400" dirty="0" smtClean="0"/>
              <a:t>20m</a:t>
            </a:r>
          </a:p>
          <a:p>
            <a:r>
              <a:rPr lang="en-GB" sz="2400" dirty="0" smtClean="0"/>
              <a:t>6) </a:t>
            </a:r>
            <a:r>
              <a:rPr lang="en-GB" sz="2400" dirty="0"/>
              <a:t>Diameter = </a:t>
            </a:r>
            <a:r>
              <a:rPr lang="en-GB" sz="2400" dirty="0" smtClean="0"/>
              <a:t>14cm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28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487" y="0"/>
            <a:ext cx="4469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902535B2-7C3A-43E1-8912-57F8C4F63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48081"/>
              </p:ext>
            </p:extLst>
          </p:nvPr>
        </p:nvGraphicFramePr>
        <p:xfrm>
          <a:off x="307109" y="1275926"/>
          <a:ext cx="9439564" cy="482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564">
                  <a:extLst>
                    <a:ext uri="{9D8B030D-6E8A-4147-A177-3AD203B41FA5}">
                      <a16:colId xmlns:a16="http://schemas.microsoft.com/office/drawing/2014/main" val="1436033505"/>
                    </a:ext>
                  </a:extLst>
                </a:gridCol>
              </a:tblGrid>
              <a:tr h="1151185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Diameter = 4cm</a:t>
                      </a:r>
                    </a:p>
                    <a:p>
                      <a:r>
                        <a:rPr lang="en-GB" sz="2800" dirty="0" smtClean="0"/>
                        <a:t>Diameter</a:t>
                      </a:r>
                      <a:r>
                        <a:rPr lang="en-GB" sz="2800" baseline="0" dirty="0" smtClean="0"/>
                        <a:t> = 8cm</a:t>
                      </a:r>
                      <a:endParaRPr lang="en-GB" sz="2800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0429"/>
                  </a:ext>
                </a:extLst>
              </a:tr>
              <a:tr h="110631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Radius = 6cm</a:t>
                      </a:r>
                    </a:p>
                    <a:p>
                      <a:r>
                        <a:rPr lang="en-GB" sz="3200" dirty="0" smtClean="0"/>
                        <a:t>Radius</a:t>
                      </a:r>
                      <a:r>
                        <a:rPr lang="en-GB" sz="3200" baseline="0" dirty="0" smtClean="0"/>
                        <a:t> = 7cm</a:t>
                      </a:r>
                      <a:endParaRPr lang="en-GB" sz="32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47975"/>
                  </a:ext>
                </a:extLst>
              </a:tr>
              <a:tr h="2562578">
                <a:tc>
                  <a:txBody>
                    <a:bodyPr/>
                    <a:lstStyle/>
                    <a:p>
                      <a:endParaRPr lang="en-GB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72947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64267" y="752706"/>
            <a:ext cx="6590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Calculate the circumference of a circle with: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2870" t="48069" r="10540" b="31736"/>
          <a:stretch/>
        </p:blipFill>
        <p:spPr>
          <a:xfrm>
            <a:off x="440266" y="3606940"/>
            <a:ext cx="3966233" cy="2410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2981" t="74191" r="9229" b="8878"/>
          <a:stretch/>
        </p:blipFill>
        <p:spPr>
          <a:xfrm>
            <a:off x="4820355" y="3660800"/>
            <a:ext cx="4463315" cy="2175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0141" y="4209969"/>
            <a:ext cx="2652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Find the circumference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835588"/>
            <a:ext cx="10515600" cy="1325563"/>
          </a:xfrm>
        </p:spPr>
        <p:txBody>
          <a:bodyPr/>
          <a:lstStyle/>
          <a:p>
            <a:r>
              <a:rPr lang="en-GB" dirty="0" smtClean="0"/>
              <a:t>Area of Circles and Parallelogram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Unit 9 Objective </a:t>
            </a:r>
            <a:r>
              <a:rPr lang="en-GB" dirty="0" smtClean="0"/>
              <a:t>C + 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Indicators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549" y="1364313"/>
            <a:ext cx="8442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Area of a Circle = 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</a:t>
            </a:r>
            <a:r>
              <a:rPr lang="en-GB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x radius²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13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52" y="1509059"/>
            <a:ext cx="8004742" cy="3523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8356" y="914400"/>
            <a:ext cx="56444" cy="53960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46962" y="288400"/>
            <a:ext cx="128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do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7369" y="585729"/>
            <a:ext cx="2102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04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864" y="2165824"/>
            <a:ext cx="11496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 the questions on the worksheet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14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681" y="833735"/>
            <a:ext cx="7077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a parallelogram?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2031434"/>
            <a:ext cx="4752621" cy="3802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089" y="2623570"/>
            <a:ext cx="58396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What does it look like?</a:t>
            </a:r>
          </a:p>
          <a:p>
            <a:endParaRPr lang="en-GB" sz="3600" dirty="0"/>
          </a:p>
          <a:p>
            <a:r>
              <a:rPr lang="en-GB" sz="3600" dirty="0" smtClean="0"/>
              <a:t>What properties does it have?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2393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23077"/>
            <a:ext cx="7077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a parallelogram?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1" y="1746407"/>
            <a:ext cx="58396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What does it look like?</a:t>
            </a:r>
          </a:p>
          <a:p>
            <a:endParaRPr lang="en-GB" sz="3600" dirty="0"/>
          </a:p>
          <a:p>
            <a:r>
              <a:rPr lang="en-GB" sz="3600" dirty="0" smtClean="0"/>
              <a:t>What properties does it have?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15" t="54977" r="26204" b="20602"/>
          <a:stretch/>
        </p:blipFill>
        <p:spPr>
          <a:xfrm>
            <a:off x="237066" y="3743487"/>
            <a:ext cx="8149195" cy="25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9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164</Words>
  <Application>Microsoft Office PowerPoint</Application>
  <PresentationFormat>Widescreen</PresentationFormat>
  <Paragraphs>41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Office Theme</vt:lpstr>
      <vt:lpstr>PowerPoint Presentation</vt:lpstr>
      <vt:lpstr>PowerPoint Presentation</vt:lpstr>
      <vt:lpstr>Area of Circles and Parallelogram</vt:lpstr>
      <vt:lpstr>Progress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Miss E.Turner</cp:lastModifiedBy>
  <cp:revision>121</cp:revision>
  <dcterms:created xsi:type="dcterms:W3CDTF">2018-09-04T10:33:37Z</dcterms:created>
  <dcterms:modified xsi:type="dcterms:W3CDTF">2020-02-06T15:09:18Z</dcterms:modified>
</cp:coreProperties>
</file>