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3" r:id="rId18"/>
    <p:sldId id="275" r:id="rId19"/>
    <p:sldId id="282" r:id="rId20"/>
    <p:sldId id="281" r:id="rId21"/>
    <p:sldId id="280" r:id="rId22"/>
    <p:sldId id="279" r:id="rId23"/>
    <p:sldId id="278" r:id="rId24"/>
    <p:sldId id="277" r:id="rId25"/>
    <p:sldId id="276" r:id="rId26"/>
    <p:sldId id="283" r:id="rId27"/>
    <p:sldId id="264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65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8DC0-E103-41BD-9D15-536DCAC07A8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E31D-DE8A-42FC-8109-1DB49F4B1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67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8DC0-E103-41BD-9D15-536DCAC07A8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E31D-DE8A-42FC-8109-1DB49F4B1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41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8DC0-E103-41BD-9D15-536DCAC07A8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E31D-DE8A-42FC-8109-1DB49F4B1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74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8DC0-E103-41BD-9D15-536DCAC07A8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E31D-DE8A-42FC-8109-1DB49F4B1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57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8DC0-E103-41BD-9D15-536DCAC07A8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E31D-DE8A-42FC-8109-1DB49F4B1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18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8DC0-E103-41BD-9D15-536DCAC07A8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E31D-DE8A-42FC-8109-1DB49F4B1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27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8DC0-E103-41BD-9D15-536DCAC07A8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E31D-DE8A-42FC-8109-1DB49F4B1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9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8DC0-E103-41BD-9D15-536DCAC07A8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E31D-DE8A-42FC-8109-1DB49F4B1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66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8DC0-E103-41BD-9D15-536DCAC07A8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E31D-DE8A-42FC-8109-1DB49F4B1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31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8DC0-E103-41BD-9D15-536DCAC07A8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E31D-DE8A-42FC-8109-1DB49F4B1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62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8DC0-E103-41BD-9D15-536DCAC07A8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CE31D-DE8A-42FC-8109-1DB49F4B1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35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E8DC0-E103-41BD-9D15-536DCAC07A8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CE31D-DE8A-42FC-8109-1DB49F4B1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43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1.xml"/><Relationship Id="rId7" Type="http://schemas.openxmlformats.org/officeDocument/2006/relationships/slide" Target="slide2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2.xml"/><Relationship Id="rId5" Type="http://schemas.openxmlformats.org/officeDocument/2006/relationships/slide" Target="slide22.xml"/><Relationship Id="rId10" Type="http://schemas.openxmlformats.org/officeDocument/2006/relationships/slide" Target="slide26.xml"/><Relationship Id="rId4" Type="http://schemas.openxmlformats.org/officeDocument/2006/relationships/slide" Target="slide19.xml"/><Relationship Id="rId9" Type="http://schemas.openxmlformats.org/officeDocument/2006/relationships/slide" Target="slide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31.xml"/><Relationship Id="rId7" Type="http://schemas.openxmlformats.org/officeDocument/2006/relationships/slide" Target="slide33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slide" Target="slide2.xml"/><Relationship Id="rId5" Type="http://schemas.openxmlformats.org/officeDocument/2006/relationships/slide" Target="slide32.xml"/><Relationship Id="rId10" Type="http://schemas.openxmlformats.org/officeDocument/2006/relationships/slide" Target="slide36.xml"/><Relationship Id="rId4" Type="http://schemas.openxmlformats.org/officeDocument/2006/relationships/slide" Target="slide29.xml"/><Relationship Id="rId9" Type="http://schemas.openxmlformats.org/officeDocument/2006/relationships/slide" Target="slide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41.xml"/><Relationship Id="rId7" Type="http://schemas.openxmlformats.org/officeDocument/2006/relationships/slide" Target="slide4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slide" Target="slide2.xml"/><Relationship Id="rId5" Type="http://schemas.openxmlformats.org/officeDocument/2006/relationships/slide" Target="slide42.xml"/><Relationship Id="rId10" Type="http://schemas.openxmlformats.org/officeDocument/2006/relationships/slide" Target="slide46.xml"/><Relationship Id="rId4" Type="http://schemas.openxmlformats.org/officeDocument/2006/relationships/slide" Target="slide39.xml"/><Relationship Id="rId9" Type="http://schemas.openxmlformats.org/officeDocument/2006/relationships/slide" Target="slide4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9.xml"/><Relationship Id="rId7" Type="http://schemas.openxmlformats.org/officeDocument/2006/relationships/slide" Target="slide1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8.xml"/><Relationship Id="rId5" Type="http://schemas.openxmlformats.org/officeDocument/2006/relationships/slide" Target="slide10.xml"/><Relationship Id="rId10" Type="http://schemas.openxmlformats.org/officeDocument/2006/relationships/slide" Target="slide2.xml"/><Relationship Id="rId4" Type="http://schemas.openxmlformats.org/officeDocument/2006/relationships/slide" Target="slide12.xml"/><Relationship Id="rId9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Creative Writing Challenges</a:t>
            </a:r>
            <a:endParaRPr lang="en-GB" dirty="0"/>
          </a:p>
        </p:txBody>
      </p:sp>
      <p:pic>
        <p:nvPicPr>
          <p:cNvPr id="1026" name="Picture 2" descr="C:\Users\Carys\AppData\Local\Microsoft\Windows\Temporary Internet Files\Content.IE5\80ZK11AJ\MC900413460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92" y="3717032"/>
            <a:ext cx="2219608" cy="23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7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Minute Stories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6792"/>
          </a:xfrm>
        </p:spPr>
        <p:txBody>
          <a:bodyPr>
            <a:normAutofit/>
          </a:bodyPr>
          <a:lstStyle/>
          <a:p>
            <a:r>
              <a:rPr lang="en-GB" dirty="0" smtClean="0"/>
              <a:t>Write a story with the following title: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u="sng" dirty="0" smtClean="0">
                <a:solidFill>
                  <a:srgbClr val="C00000"/>
                </a:solidFill>
              </a:rPr>
              <a:t>The Phone Call</a:t>
            </a:r>
            <a:endParaRPr lang="en-GB" i="1" u="sng" dirty="0">
              <a:solidFill>
                <a:srgbClr val="C00000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6559330" y="5589240"/>
            <a:ext cx="2376264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10 Minute Stories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2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Minute Stories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4"/>
          </a:xfrm>
        </p:spPr>
        <p:txBody>
          <a:bodyPr>
            <a:normAutofit/>
          </a:bodyPr>
          <a:lstStyle/>
          <a:p>
            <a:r>
              <a:rPr lang="en-GB" dirty="0" smtClean="0"/>
              <a:t>Write about an event you have been to or been involved in. This could be a school show, an assembly, a presentation, or anything similar.</a:t>
            </a:r>
            <a:endParaRPr lang="en-GB" i="1" u="sng" dirty="0">
              <a:solidFill>
                <a:srgbClr val="C00000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6559330" y="5589240"/>
            <a:ext cx="2376264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10 Minute Stories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3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Minute Stories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4"/>
          </a:xfrm>
        </p:spPr>
        <p:txBody>
          <a:bodyPr>
            <a:normAutofit/>
          </a:bodyPr>
          <a:lstStyle/>
          <a:p>
            <a:r>
              <a:rPr lang="en-GB" dirty="0" smtClean="0"/>
              <a:t>Your story must be set in your local town or village. Create a story about something strange happening there.</a:t>
            </a:r>
            <a:endParaRPr lang="en-GB" i="1" u="sng" dirty="0">
              <a:solidFill>
                <a:srgbClr val="C00000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6559330" y="5589240"/>
            <a:ext cx="2376264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10 Minute Stories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6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Minute Stories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4"/>
          </a:xfrm>
        </p:spPr>
        <p:txBody>
          <a:bodyPr>
            <a:normAutofit/>
          </a:bodyPr>
          <a:lstStyle/>
          <a:p>
            <a:r>
              <a:rPr lang="en-GB" dirty="0" smtClean="0"/>
              <a:t>Write a story about something strange or odd happening in your school.</a:t>
            </a:r>
            <a:endParaRPr lang="en-GB" i="1" u="sng" dirty="0">
              <a:solidFill>
                <a:srgbClr val="C00000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6559330" y="5589240"/>
            <a:ext cx="2376264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10 Minute Stories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1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Minute Stories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4"/>
          </a:xfrm>
        </p:spPr>
        <p:txBody>
          <a:bodyPr>
            <a:normAutofit/>
          </a:bodyPr>
          <a:lstStyle/>
          <a:p>
            <a:r>
              <a:rPr lang="en-GB" dirty="0" smtClean="0"/>
              <a:t>Write about a time you felt ashamed or embarrassed.</a:t>
            </a:r>
            <a:endParaRPr lang="en-GB" i="1" u="sng" dirty="0">
              <a:solidFill>
                <a:srgbClr val="C00000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6559330" y="5589240"/>
            <a:ext cx="2376264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10 Minute Stories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6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Minute Stories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4"/>
          </a:xfrm>
        </p:spPr>
        <p:txBody>
          <a:bodyPr>
            <a:normAutofit/>
          </a:bodyPr>
          <a:lstStyle/>
          <a:p>
            <a:r>
              <a:rPr lang="en-GB" dirty="0" smtClean="0"/>
              <a:t>Write a story with the following title: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u="sng" dirty="0" smtClean="0">
                <a:solidFill>
                  <a:srgbClr val="C00000"/>
                </a:solidFill>
              </a:rPr>
              <a:t>The Emergency.</a:t>
            </a:r>
            <a:endParaRPr lang="en-GB" i="1" u="sng" dirty="0">
              <a:solidFill>
                <a:srgbClr val="C00000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6559330" y="5589240"/>
            <a:ext cx="2376264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10 Minute Stories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4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Minute Stories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4"/>
          </a:xfrm>
        </p:spPr>
        <p:txBody>
          <a:bodyPr>
            <a:normAutofit/>
          </a:bodyPr>
          <a:lstStyle/>
          <a:p>
            <a:r>
              <a:rPr lang="en-GB" dirty="0" smtClean="0"/>
              <a:t>Write a story beginning with the following: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>
                <a:solidFill>
                  <a:srgbClr val="C00000"/>
                </a:solidFill>
              </a:rPr>
              <a:t>I had never seen anything so disgusting in my life.</a:t>
            </a:r>
            <a:endParaRPr lang="en-GB" i="1" u="sng" dirty="0">
              <a:solidFill>
                <a:srgbClr val="C00000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6559330" y="5589240"/>
            <a:ext cx="2376264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10 Minute Stories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8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288032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WHOSE IS THIS?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267744" y="1484784"/>
            <a:ext cx="648072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2267744" y="2564904"/>
            <a:ext cx="648072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4211960" y="1484784"/>
            <a:ext cx="648072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4211960" y="2564904"/>
            <a:ext cx="648072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6084168" y="1484784"/>
            <a:ext cx="648072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6084168" y="2564904"/>
            <a:ext cx="648072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2267744" y="3717032"/>
            <a:ext cx="648072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4211960" y="3717032"/>
            <a:ext cx="648072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15" name="Rectangle 14">
            <a:hlinkClick r:id="rId10" action="ppaction://hlinksldjump"/>
          </p:cNvPr>
          <p:cNvSpPr/>
          <p:nvPr/>
        </p:nvSpPr>
        <p:spPr>
          <a:xfrm>
            <a:off x="6084168" y="3717032"/>
            <a:ext cx="648072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17" name="Rectangle 16">
            <a:hlinkClick r:id="rId11" action="ppaction://hlinksldjump"/>
          </p:cNvPr>
          <p:cNvSpPr/>
          <p:nvPr/>
        </p:nvSpPr>
        <p:spPr>
          <a:xfrm>
            <a:off x="6969549" y="5969140"/>
            <a:ext cx="21602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8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sinatpaminta.files.wordpress.com/2009/05/conver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647857" cy="34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547" y="4149080"/>
            <a:ext cx="4618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Who do these shoes belong to? Where have they been? What have they seen? Write about the shoes or the person who wears them.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60169" y="1178114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Consider</a:t>
            </a:r>
            <a:r>
              <a:rPr lang="en-GB" sz="24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colour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condition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style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brand</a:t>
            </a:r>
            <a:endParaRPr lang="en-GB" sz="2400" dirty="0"/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6516216" y="5589240"/>
            <a:ext cx="2448272" cy="10081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Whose is this?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7740352" y="116632"/>
            <a:ext cx="1224136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7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hinatraderonline.com/Files/Gifts-and-Crafts/Bag/Brief-Case/Soft-imitated-leather-briefcase-with-front-flap-002615964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53028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235368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Consider</a:t>
            </a:r>
            <a:r>
              <a:rPr lang="en-GB" sz="24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colour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condition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style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accessories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2547" y="4149080"/>
            <a:ext cx="4618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Who does this bag belong to? Where has it been? What has it seen? Write about the bag or the person who owns it.</a:t>
            </a:r>
            <a:endParaRPr lang="en-GB" sz="2400" dirty="0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6516216" y="5589240"/>
            <a:ext cx="2448272" cy="10081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Whose is this?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143508" y="116632"/>
            <a:ext cx="1224136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4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Choose a category</a:t>
            </a:r>
            <a:endParaRPr lang="en-GB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533631" y="2327742"/>
            <a:ext cx="2592288" cy="12961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10 Minute Stories</a:t>
            </a:r>
            <a:endParaRPr lang="en-GB" sz="28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547664" y="3983926"/>
            <a:ext cx="2592288" cy="1296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Location, location, location</a:t>
            </a:r>
            <a:endParaRPr lang="en-GB" sz="2800" dirty="0"/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918007" y="2327742"/>
            <a:ext cx="2592288" cy="12961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Whose is this?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4932040" y="3983926"/>
            <a:ext cx="2592288" cy="12961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Word Limit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dn.pocket-lint.com/images/4Pdy/nintendo-3ds-xl-488-inch-screen-handheld-gaming-console-review-0.jpg?20120710-223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2" y="620688"/>
            <a:ext cx="443542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12327" y="942690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Consider</a:t>
            </a:r>
            <a:r>
              <a:rPr lang="en-GB" sz="24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colour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condition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style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game being played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2547" y="4149080"/>
            <a:ext cx="4618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Who does this console belong to? Where has it been? What has it seen? Write about the console or the person who owns it.</a:t>
            </a:r>
            <a:endParaRPr lang="en-GB" sz="2400" dirty="0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6516216" y="5589240"/>
            <a:ext cx="2448272" cy="10081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Whose is this?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7740352" y="116632"/>
            <a:ext cx="1224136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3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howmobilesinc.com/images/other/strange%20ca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8680"/>
            <a:ext cx="469385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34802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Consider</a:t>
            </a:r>
            <a:r>
              <a:rPr lang="en-GB" sz="24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colour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condition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547" y="4149080"/>
            <a:ext cx="4618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Who does this car belong to? Where has it been? What has it seen? Write about the car or the person who owns it.</a:t>
            </a:r>
            <a:endParaRPr lang="en-GB" sz="2400" dirty="0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6516216" y="5589240"/>
            <a:ext cx="2448272" cy="10081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Whose is this?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43508" y="116632"/>
            <a:ext cx="1224136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1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lbc.co.uk/mm/image/23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381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12327" y="1079942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Consider</a:t>
            </a:r>
            <a:r>
              <a:rPr lang="en-GB" sz="24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colour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condition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style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event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2547" y="4149080"/>
            <a:ext cx="4618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Who does this cake belong to? Where has it been? What has it seen? Write about the cake or the person who created it or is about to eat it.</a:t>
            </a:r>
            <a:endParaRPr lang="en-GB" sz="2400" dirty="0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6516216" y="5589240"/>
            <a:ext cx="2448272" cy="10081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Whose is this?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7740352" y="116632"/>
            <a:ext cx="1224136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johnforsey.co.uk/Images/Clothing/Seeland/seeland_beater_jacket_120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326460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451392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Consider</a:t>
            </a:r>
            <a:r>
              <a:rPr lang="en-GB" sz="24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colour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condition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style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brand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547" y="4149080"/>
            <a:ext cx="4618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Who does this coat belong to? Where has it been? What has it seen? Write about the coat or the person who owns it.</a:t>
            </a:r>
            <a:endParaRPr lang="en-GB" sz="2400" dirty="0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6516216" y="5589240"/>
            <a:ext cx="2448272" cy="10081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Whose is this?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143508" y="116632"/>
            <a:ext cx="1224136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4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thumb/0/0d/Teddy_bear_27.jpg/250px-Teddy_bear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11738"/>
            <a:ext cx="2688233" cy="35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40091" y="1432605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Consider</a:t>
            </a:r>
            <a:r>
              <a:rPr lang="en-GB" sz="24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colour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condition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style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age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6764" y="4523636"/>
            <a:ext cx="4618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Who does this bear belong to? Where has it been? What has it seen? Write about the bear or the person who owns it.</a:t>
            </a:r>
            <a:endParaRPr lang="en-GB" sz="2400" dirty="0"/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6516216" y="5589240"/>
            <a:ext cx="2448272" cy="10081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Whose is this?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7740352" y="116632"/>
            <a:ext cx="1224136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0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s.wikia.com/creepypasta/images/0/0e/Huge_old_book_with_clasps_by_barefootliam_sto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2934637" cy="344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451392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Consider</a:t>
            </a:r>
            <a:r>
              <a:rPr lang="en-GB" sz="24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colour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condition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style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547" y="4149080"/>
            <a:ext cx="4618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Who does this book belong to? Where has it been? What has it seen? Write about the book or the person who owns it.</a:t>
            </a:r>
            <a:endParaRPr lang="en-GB" sz="2400" dirty="0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6516216" y="5589240"/>
            <a:ext cx="2448272" cy="10081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Whose is this?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143508" y="116632"/>
            <a:ext cx="1224136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0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jillsbooks.files.wordpress.com/2011/01/travel-suitc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91174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40091" y="1432605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Consider</a:t>
            </a:r>
            <a:r>
              <a:rPr lang="en-GB" sz="24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colour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condition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style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accessories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6764" y="4523636"/>
            <a:ext cx="4618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Who does this suitcase belong to? Where has it been? What has it seen? Write about the suitcase or the person who owns it.</a:t>
            </a:r>
            <a:endParaRPr lang="en-GB" sz="2400" dirty="0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6516216" y="5589240"/>
            <a:ext cx="2448272" cy="10081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Whose is this?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7740352" y="116632"/>
            <a:ext cx="1224136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3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460851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LOCATION, LOCATION, LOCATION</a:t>
            </a:r>
            <a:endParaRPr lang="en-GB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267744" y="1484784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2267744" y="2564904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4211960" y="1484784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4211960" y="2564904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6084168" y="1484784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6084168" y="2564904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2267744" y="3717032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4211960" y="3717032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15" name="Rectangle 14">
            <a:hlinkClick r:id="rId10" action="ppaction://hlinksldjump"/>
          </p:cNvPr>
          <p:cNvSpPr/>
          <p:nvPr/>
        </p:nvSpPr>
        <p:spPr>
          <a:xfrm>
            <a:off x="6084168" y="3717032"/>
            <a:ext cx="648072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17" name="Rectangle 16">
            <a:hlinkClick r:id="rId11" action="ppaction://hlinksldjump"/>
          </p:cNvPr>
          <p:cNvSpPr/>
          <p:nvPr/>
        </p:nvSpPr>
        <p:spPr>
          <a:xfrm>
            <a:off x="6969549" y="5969140"/>
            <a:ext cx="21602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9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allpicshd.com/wp-content/uploads/2013/04/Beach-Wallpapers-HD-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884575" cy="430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797152"/>
            <a:ext cx="554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Write a description of what you would do and see on this beach. Don’t forget to use the five senses to describe what’s around you.</a:t>
            </a:r>
            <a:endParaRPr lang="en-GB" sz="2800" dirty="0"/>
          </a:p>
        </p:txBody>
      </p:sp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6516216" y="5705093"/>
            <a:ext cx="2376264" cy="9079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Location, location, location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7956376" y="188640"/>
            <a:ext cx="1080120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2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24" y="4538072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Write a description of what you would see while walking down this path. Don’t forget to use the five senses to describe what’s around you.</a:t>
            </a:r>
            <a:endParaRPr lang="en-GB" sz="2800" dirty="0"/>
          </a:p>
        </p:txBody>
      </p:sp>
      <p:pic>
        <p:nvPicPr>
          <p:cNvPr id="27650" name="Picture 2" descr="http://1.bp.blogspot.com/-CFAPWc0zj4o/T5rCHGBOvDI/AAAAAAAAAYU/DxlE2J7HvE4/s1600/Woodland+path+in+Sherwood+Forest+-+Low+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103828" cy="413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6516216" y="5705093"/>
            <a:ext cx="2376264" cy="9079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Location, location, location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7956376" y="188640"/>
            <a:ext cx="1080120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6404960" cy="110799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 Minute Stories</a:t>
            </a:r>
            <a:endParaRPr lang="en-US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628800"/>
            <a:ext cx="612068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r>
              <a:rPr lang="en-GB" sz="3200" dirty="0" smtClean="0"/>
              <a:t>:</a:t>
            </a:r>
          </a:p>
          <a:p>
            <a:r>
              <a:rPr lang="en-GB" sz="2800" dirty="0" smtClean="0"/>
              <a:t>Create a story within ten minutes based on the stimulus shown on screen. This could be a title, an opening line, an image or an idea.</a:t>
            </a:r>
            <a:endParaRPr lang="en-GB" sz="2800" dirty="0"/>
          </a:p>
        </p:txBody>
      </p:sp>
      <p:pic>
        <p:nvPicPr>
          <p:cNvPr id="6" name="Picture 2" descr="C:\Users\Carys\AppData\Local\Microsoft\Windows\Temporary Internet Files\Content.IE5\80ZK11AJ\MC900413460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5054920"/>
            <a:ext cx="1501247" cy="159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3455876" y="4190824"/>
            <a:ext cx="216024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Continue</a:t>
            </a:r>
            <a:endParaRPr lang="en-GB" dirty="0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455876" y="5301208"/>
            <a:ext cx="21602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97152"/>
            <a:ext cx="554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Write a description of what you would do and see in this city centre. Don’t forget to use the five senses to describe what’s around you.</a:t>
            </a:r>
            <a:endParaRPr lang="en-GB" sz="2800" dirty="0"/>
          </a:p>
        </p:txBody>
      </p:sp>
      <p:pic>
        <p:nvPicPr>
          <p:cNvPr id="26626" name="Picture 2" descr="http://2.bp.blogspot.com/-HCd7GRJevTs/T1gpxnQ2RxI/AAAAAAAACSc/cWm0Z6uGjBc/s1600/Vienna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09495"/>
            <a:ext cx="537803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6516216" y="5705093"/>
            <a:ext cx="2376264" cy="9079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Location, location, location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7956376" y="188640"/>
            <a:ext cx="1080120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97152"/>
            <a:ext cx="554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Write a description of what you would do and see on this farm. Don’t forget to use the five senses to describe what’s around you.</a:t>
            </a:r>
            <a:endParaRPr lang="en-GB" sz="2800" dirty="0"/>
          </a:p>
        </p:txBody>
      </p:sp>
      <p:pic>
        <p:nvPicPr>
          <p:cNvPr id="25602" name="Picture 2" descr="http://media-cdn.tripadvisor.com/media/photo-s/01/b1/19/4d/nantgwynfaen-farm-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02977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6516216" y="5705093"/>
            <a:ext cx="2376264" cy="9079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Location, location, location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7956376" y="188640"/>
            <a:ext cx="1080120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365104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Write a description of what you would do and see on this mountainside. Don’t forget to use the five senses to describe what’s around you.</a:t>
            </a:r>
            <a:endParaRPr lang="en-GB" sz="2800" dirty="0"/>
          </a:p>
        </p:txBody>
      </p:sp>
      <p:pic>
        <p:nvPicPr>
          <p:cNvPr id="24578" name="Picture 2" descr="http://www.danheller.com/images/California/Sierras/barn-n-snowy-mountains-2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52387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6516216" y="5705093"/>
            <a:ext cx="2376264" cy="9079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Location, location, location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7956376" y="188640"/>
            <a:ext cx="1080120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963" y="4509120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Write a description of what you would do in this shop and who you might see. Don’t forget to use the five senses to describe what’s around you.</a:t>
            </a:r>
            <a:endParaRPr lang="en-GB" sz="2800" dirty="0"/>
          </a:p>
        </p:txBody>
      </p:sp>
      <p:pic>
        <p:nvPicPr>
          <p:cNvPr id="23554" name="Picture 2" descr="http://www.bluegarlandchina.com/sitebuildercontent/sitebuilderpictures/china-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470132" cy="37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6516216" y="5705093"/>
            <a:ext cx="2376264" cy="9079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Location, location, location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7956376" y="188640"/>
            <a:ext cx="1080120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97152"/>
            <a:ext cx="554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Write a description of what you would do and see in this stadium. Don’t forget to use the five senses to describe what’s around you.</a:t>
            </a:r>
            <a:endParaRPr lang="en-GB" sz="2800" dirty="0"/>
          </a:p>
        </p:txBody>
      </p:sp>
      <p:pic>
        <p:nvPicPr>
          <p:cNvPr id="22530" name="Picture 2" descr="http://www.yourperfectcanvas.com/img/gallery/football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552728" cy="422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6516216" y="5705093"/>
            <a:ext cx="2376264" cy="9079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Location, location, location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7956376" y="188640"/>
            <a:ext cx="1080120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97152"/>
            <a:ext cx="554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Write a description of what you would see in this terminal. Don’t forget to use the five senses to describe what’s around you.</a:t>
            </a:r>
            <a:endParaRPr lang="en-GB" sz="2800" dirty="0"/>
          </a:p>
        </p:txBody>
      </p:sp>
      <p:pic>
        <p:nvPicPr>
          <p:cNvPr id="21506" name="Picture 2" descr="http://img.ukrlandia.com.ua/2009/09/hall_Borysp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28058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6516216" y="5705093"/>
            <a:ext cx="2376264" cy="9079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Location, location, location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7956376" y="188640"/>
            <a:ext cx="1080120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97152"/>
            <a:ext cx="554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Write a description of what you are about to see and who is around you. Don’t forget to use the five senses to describe what’s around you.</a:t>
            </a:r>
            <a:endParaRPr lang="en-GB" sz="2800" dirty="0"/>
          </a:p>
        </p:txBody>
      </p:sp>
      <p:pic>
        <p:nvPicPr>
          <p:cNvPr id="20482" name="Picture 2" descr="http://www.writesofluid.com/wp-content/uploads/2012/10/thea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6516216" y="5705093"/>
            <a:ext cx="2376264" cy="9079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Location, location, location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7956376" y="188640"/>
            <a:ext cx="1080120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288032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LIMIT</a:t>
            </a:r>
            <a:endParaRPr lang="en-GB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267744" y="1484784"/>
            <a:ext cx="64807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2267744" y="2564904"/>
            <a:ext cx="64807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4211960" y="1484784"/>
            <a:ext cx="64807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4211960" y="2564904"/>
            <a:ext cx="64807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6084168" y="1484784"/>
            <a:ext cx="64807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6084168" y="2564904"/>
            <a:ext cx="64807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2267744" y="3717032"/>
            <a:ext cx="64807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4211960" y="3717032"/>
            <a:ext cx="64807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15" name="Rectangle 14">
            <a:hlinkClick r:id="rId10" action="ppaction://hlinksldjump"/>
          </p:cNvPr>
          <p:cNvSpPr/>
          <p:nvPr/>
        </p:nvSpPr>
        <p:spPr>
          <a:xfrm>
            <a:off x="6084168" y="3717032"/>
            <a:ext cx="64807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17" name="Rectangle 16">
            <a:hlinkClick r:id="rId11" action="ppaction://hlinksldjump"/>
          </p:cNvPr>
          <p:cNvSpPr/>
          <p:nvPr/>
        </p:nvSpPr>
        <p:spPr>
          <a:xfrm>
            <a:off x="6969549" y="5969140"/>
            <a:ext cx="21602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7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96752"/>
            <a:ext cx="5904656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In 100 words or less, write a story with the title: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u="sng" dirty="0" smtClean="0">
                <a:solidFill>
                  <a:schemeClr val="accent3">
                    <a:lumMod val="50000"/>
                  </a:schemeClr>
                </a:solidFill>
              </a:rPr>
              <a:t>The Visitor.</a:t>
            </a:r>
            <a:endParaRPr lang="en-GB" sz="32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6372200" y="5517232"/>
            <a:ext cx="2448272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Word Limit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0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96752"/>
            <a:ext cx="590465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In 100 words or less, write a story about a wild animal stalking its prey in the jungle.</a:t>
            </a:r>
            <a:endParaRPr lang="en-GB" sz="32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6372200" y="5517232"/>
            <a:ext cx="2448272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Word Limit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8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5741" y="332656"/>
            <a:ext cx="5240538" cy="110799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Whose is this?</a:t>
            </a:r>
            <a:endParaRPr lang="en-US" sz="6600" b="1" cap="none" spc="0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628800"/>
            <a:ext cx="6120680" cy="18774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r>
              <a:rPr lang="en-GB" sz="3200" dirty="0" smtClean="0"/>
              <a:t>:</a:t>
            </a:r>
          </a:p>
          <a:p>
            <a:r>
              <a:rPr lang="en-GB" sz="2800" dirty="0" smtClean="0"/>
              <a:t>Write a short story or description based on the item you see onscreen, explaining who it belongs to.</a:t>
            </a:r>
            <a:endParaRPr lang="en-GB" sz="2800" dirty="0"/>
          </a:p>
        </p:txBody>
      </p:sp>
      <p:pic>
        <p:nvPicPr>
          <p:cNvPr id="6" name="Picture 2" descr="C:\Users\Carys\AppData\Local\Microsoft\Windows\Temporary Internet Files\Content.IE5\80ZK11AJ\MC900413460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5054920"/>
            <a:ext cx="1501247" cy="159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3455876" y="4190824"/>
            <a:ext cx="2160240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Continue</a:t>
            </a:r>
            <a:endParaRPr lang="en-GB" dirty="0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455876" y="5301208"/>
            <a:ext cx="21602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96752"/>
            <a:ext cx="5904656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In 100 words or less, write a story beginning with the following: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He had to calm down.</a:t>
            </a:r>
            <a:endParaRPr lang="en-GB" sz="32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6372200" y="5517232"/>
            <a:ext cx="2448272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Word Limit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8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96752"/>
            <a:ext cx="5904656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In 80 words or less, write a story with the title: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u="sng" dirty="0" smtClean="0">
                <a:solidFill>
                  <a:schemeClr val="accent3">
                    <a:lumMod val="50000"/>
                  </a:schemeClr>
                </a:solidFill>
              </a:rPr>
              <a:t>Being Alone.</a:t>
            </a:r>
            <a:endParaRPr lang="en-GB" sz="32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6372200" y="5517232"/>
            <a:ext cx="2448272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Word Limit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8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96752"/>
            <a:ext cx="590465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In 80 words or less, write a story about someone waiting for an important message.</a:t>
            </a:r>
            <a:endParaRPr lang="en-GB" sz="32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6372200" y="5517232"/>
            <a:ext cx="2448272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Word Limit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8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96752"/>
            <a:ext cx="590465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In 80 words or less, write a story about someone’s journey on public transport.</a:t>
            </a:r>
            <a:endParaRPr lang="en-GB" sz="32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6372200" y="5517232"/>
            <a:ext cx="2448272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Word Limit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8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96752"/>
            <a:ext cx="5904656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In 50 words or less, write a story with the title: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u="sng" dirty="0" smtClean="0">
                <a:solidFill>
                  <a:schemeClr val="accent3">
                    <a:lumMod val="50000"/>
                  </a:schemeClr>
                </a:solidFill>
              </a:rPr>
              <a:t>The Cat.</a:t>
            </a:r>
            <a:endParaRPr lang="en-GB" sz="32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6372200" y="5517232"/>
            <a:ext cx="2448272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Word Limit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8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96752"/>
            <a:ext cx="590465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In 50 words or less, write a story about someone watching somebody else.</a:t>
            </a:r>
            <a:endParaRPr lang="en-GB" sz="32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6372200" y="5517232"/>
            <a:ext cx="2448272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Word Limit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8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96752"/>
            <a:ext cx="5904656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In 10 words or less, write a story about a tragedy.</a:t>
            </a:r>
            <a:endParaRPr lang="en-GB" sz="32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6372200" y="5517232"/>
            <a:ext cx="2448272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Word Limit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8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874" y="332656"/>
            <a:ext cx="7929478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Location, location, location</a:t>
            </a:r>
            <a:endParaRPr lang="en-US" sz="5400" b="1" cap="none" spc="0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628800"/>
            <a:ext cx="6120680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r>
              <a:rPr lang="en-GB" sz="3200" dirty="0" smtClean="0"/>
              <a:t>:</a:t>
            </a:r>
          </a:p>
          <a:p>
            <a:r>
              <a:rPr lang="en-GB" sz="2800" dirty="0" smtClean="0"/>
              <a:t>Write a short description of the given location. Keep an eye on your time limit!</a:t>
            </a:r>
            <a:endParaRPr lang="en-GB" sz="2800" dirty="0"/>
          </a:p>
        </p:txBody>
      </p:sp>
      <p:pic>
        <p:nvPicPr>
          <p:cNvPr id="6" name="Picture 2" descr="C:\Users\Carys\AppData\Local\Microsoft\Windows\Temporary Internet Files\Content.IE5\80ZK11AJ\MC900413460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5054920"/>
            <a:ext cx="1501247" cy="159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3455876" y="4190824"/>
            <a:ext cx="2160240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Continue</a:t>
            </a:r>
            <a:endParaRPr lang="en-GB" dirty="0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455876" y="5301208"/>
            <a:ext cx="21602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7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18948"/>
            <a:ext cx="4067012" cy="110799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Word Limit</a:t>
            </a:r>
            <a:endParaRPr lang="en-US" sz="6600" b="1" cap="none" spc="0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628800"/>
            <a:ext cx="6120680" cy="144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r>
              <a:rPr lang="en-GB" sz="3200" dirty="0" smtClean="0"/>
              <a:t>:</a:t>
            </a:r>
          </a:p>
          <a:p>
            <a:r>
              <a:rPr lang="en-GB" sz="2800" dirty="0" smtClean="0"/>
              <a:t>Write a story based on the stimulus </a:t>
            </a:r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/>
              <a:t>the given word limit.</a:t>
            </a:r>
            <a:endParaRPr lang="en-GB" sz="2800" dirty="0"/>
          </a:p>
        </p:txBody>
      </p:sp>
      <p:pic>
        <p:nvPicPr>
          <p:cNvPr id="6" name="Picture 2" descr="C:\Users\Carys\AppData\Local\Microsoft\Windows\Temporary Internet Files\Content.IE5\80ZK11AJ\MC900413460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5054920"/>
            <a:ext cx="1501247" cy="159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3455876" y="4190824"/>
            <a:ext cx="2160240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Continue</a:t>
            </a:r>
            <a:endParaRPr lang="en-GB" dirty="0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455876" y="5301208"/>
            <a:ext cx="21602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288032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MINUTE STORIES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2267744" y="2564904"/>
            <a:ext cx="64807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4211960" y="1484784"/>
            <a:ext cx="64807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4211960" y="2564904"/>
            <a:ext cx="64807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6084168" y="1484784"/>
            <a:ext cx="64807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6084168" y="2564904"/>
            <a:ext cx="64807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2267744" y="3717032"/>
            <a:ext cx="64807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4211960" y="3717032"/>
            <a:ext cx="64807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6084168" y="3717032"/>
            <a:ext cx="64807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6969549" y="5969140"/>
            <a:ext cx="21602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</a:t>
            </a:r>
            <a:endParaRPr lang="en-GB" dirty="0"/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2267744" y="1484784"/>
            <a:ext cx="64807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1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Minute Stories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lang="en-GB" dirty="0" smtClean="0"/>
              <a:t>Write about a time when you felt scared.</a:t>
            </a:r>
            <a:endParaRPr lang="en-GB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6559330" y="5589240"/>
            <a:ext cx="2376264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10 Minute Stories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9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Minute Stories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6792"/>
          </a:xfrm>
        </p:spPr>
        <p:txBody>
          <a:bodyPr>
            <a:normAutofit/>
          </a:bodyPr>
          <a:lstStyle/>
          <a:p>
            <a:r>
              <a:rPr lang="en-GB" dirty="0" smtClean="0"/>
              <a:t>Write a story that begins with the line: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>
                <a:solidFill>
                  <a:srgbClr val="C00000"/>
                </a:solidFill>
              </a:rPr>
              <a:t>They had almost made it.</a:t>
            </a:r>
            <a:endParaRPr lang="en-GB" i="1" dirty="0">
              <a:solidFill>
                <a:srgbClr val="C00000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6559330" y="5589240"/>
            <a:ext cx="2376264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10 Minute Stories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2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1344</Words>
  <Application>Microsoft Office PowerPoint</Application>
  <PresentationFormat>On-screen Show (4:3)</PresentationFormat>
  <Paragraphs>213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Creative Writing Challenges</vt:lpstr>
      <vt:lpstr>Choose a category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 Minute Stories</vt:lpstr>
      <vt:lpstr>10 Minute Stories</vt:lpstr>
      <vt:lpstr>10 Minute Stories</vt:lpstr>
      <vt:lpstr>10 Minute Stories</vt:lpstr>
      <vt:lpstr>10 Minute Stories</vt:lpstr>
      <vt:lpstr>10 Minute Stories</vt:lpstr>
      <vt:lpstr>10 Minute Stories</vt:lpstr>
      <vt:lpstr>10 Minute Stories</vt:lpstr>
      <vt:lpstr>10 Minute Stories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Writing Challenges</dc:title>
  <dc:creator>Carys</dc:creator>
  <cp:lastModifiedBy>Lisa Willetts</cp:lastModifiedBy>
  <cp:revision>13</cp:revision>
  <dcterms:created xsi:type="dcterms:W3CDTF">2013-06-23T16:27:03Z</dcterms:created>
  <dcterms:modified xsi:type="dcterms:W3CDTF">2020-03-18T08:09:30Z</dcterms:modified>
</cp:coreProperties>
</file>