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</p:sldMasterIdLst>
  <p:notesMasterIdLst>
    <p:notesMasterId r:id="rId20"/>
  </p:notesMasterIdLst>
  <p:handoutMasterIdLst>
    <p:handoutMasterId r:id="rId21"/>
  </p:handoutMasterIdLst>
  <p:sldIdLst>
    <p:sldId id="313" r:id="rId6"/>
    <p:sldId id="314" r:id="rId7"/>
    <p:sldId id="280" r:id="rId8"/>
    <p:sldId id="296" r:id="rId9"/>
    <p:sldId id="305" r:id="rId10"/>
    <p:sldId id="271" r:id="rId11"/>
    <p:sldId id="306" r:id="rId12"/>
    <p:sldId id="312" r:id="rId13"/>
    <p:sldId id="307" r:id="rId14"/>
    <p:sldId id="310" r:id="rId15"/>
    <p:sldId id="308" r:id="rId16"/>
    <p:sldId id="309" r:id="rId17"/>
    <p:sldId id="297" r:id="rId18"/>
    <p:sldId id="315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2" autoAdjust="0"/>
    <p:restoredTop sz="94249" autoAdjust="0"/>
  </p:normalViewPr>
  <p:slideViewPr>
    <p:cSldViewPr snapToGrid="0" snapToObjects="1">
      <p:cViewPr varScale="1">
        <p:scale>
          <a:sx n="78" d="100"/>
          <a:sy n="78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343F9-D282-664D-859D-504EB39B69B1}" type="datetime1">
              <a:rPr lang="en-GB" smtClean="0"/>
              <a:t>31/03/2020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28A1F-D40C-4782-B8E4-8F1D61E65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4971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6F0C-1686-CC46-B704-B2AA73257BE6}" type="datetime1">
              <a:rPr lang="en-GB" smtClean="0"/>
              <a:t>31/03/2020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7FC7-09A3-A844-86D0-BEE257B7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353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Short video clip 51 secs</a:t>
            </a:r>
          </a:p>
        </p:txBody>
      </p:sp>
    </p:spTree>
    <p:extLst>
      <p:ext uri="{BB962C8B-B14F-4D97-AF65-F5344CB8AC3E}">
        <p14:creationId xmlns:p14="http://schemas.microsoft.com/office/powerpoint/2010/main" val="215461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" t="562" r="1188" b="28538"/>
          <a:stretch/>
        </p:blipFill>
        <p:spPr>
          <a:xfrm>
            <a:off x="-121920" y="0"/>
            <a:ext cx="12313920" cy="5521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5" y="5521124"/>
            <a:ext cx="9873489" cy="12946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444464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241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53" y="163850"/>
            <a:ext cx="1597132" cy="20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8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7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7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3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5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0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2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8" y="6022252"/>
            <a:ext cx="1634481" cy="729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8" y="733309"/>
            <a:ext cx="1687051" cy="13775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9382760" cy="1325563"/>
          </a:xfrm>
        </p:spPr>
        <p:txBody>
          <a:bodyPr>
            <a:normAutofit/>
          </a:bodyPr>
          <a:lstStyle>
            <a:lvl1pPr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3651385"/>
          </a:xfr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9875F8-E258-4121-B5B3-7F42AEB45A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53" y="163850"/>
            <a:ext cx="1597132" cy="20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8" y="-297"/>
            <a:ext cx="12180864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53" y="163850"/>
            <a:ext cx="1597132" cy="20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2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8" y="-297"/>
            <a:ext cx="12180864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53" y="163850"/>
            <a:ext cx="1597132" cy="20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9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293772" cy="1325563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Task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>
                <a:solidFill>
                  <a:schemeClr val="bg1"/>
                </a:solidFill>
              </a:defRPr>
            </a:lvl1pPr>
            <a:lvl2pPr marL="685800" indent="-228600">
              <a:buFont typeface="Gill Sans MT" panose="020B0502020104020203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Font typeface="Gill Sans MT" panose="020B0502020104020203" pitchFamily="34" charset="0"/>
              <a:buChar char="–"/>
              <a:defRPr>
                <a:solidFill>
                  <a:schemeClr val="bg1"/>
                </a:solidFill>
              </a:defRPr>
            </a:lvl3pPr>
            <a:lvl4pPr marL="1600200" indent="-228600">
              <a:buFont typeface="Gill Sans MT" panose="020B0502020104020203" pitchFamily="34" charset="0"/>
              <a:buChar char="–"/>
              <a:defRPr>
                <a:solidFill>
                  <a:schemeClr val="bg1"/>
                </a:solidFill>
              </a:defRPr>
            </a:lvl4pPr>
            <a:lvl5pPr marL="2057400" indent="-228600">
              <a:buFont typeface="Gill Sans MT" panose="020B0502020104020203" pitchFamily="34" charset="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47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325303" cy="1325563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>
                <a:solidFill>
                  <a:schemeClr val="bg1"/>
                </a:solidFill>
              </a:defRPr>
            </a:lvl1pPr>
            <a:lvl2pPr marL="685800" indent="-228600">
              <a:buFont typeface="Gill Sans MT" panose="020B0502020104020203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Font typeface="Gill Sans MT" panose="020B0502020104020203" pitchFamily="34" charset="0"/>
              <a:buChar char="–"/>
              <a:defRPr>
                <a:solidFill>
                  <a:schemeClr val="bg1"/>
                </a:solidFill>
              </a:defRPr>
            </a:lvl3pPr>
            <a:lvl4pPr marL="1600200" indent="-228600">
              <a:buFont typeface="Gill Sans MT" panose="020B0502020104020203" pitchFamily="34" charset="0"/>
              <a:buChar char="–"/>
              <a:defRPr>
                <a:solidFill>
                  <a:schemeClr val="bg1"/>
                </a:solidFill>
              </a:defRPr>
            </a:lvl4pPr>
            <a:lvl5pPr marL="2057400" indent="-228600">
              <a:buFont typeface="Gill Sans MT" panose="020B0502020104020203" pitchFamily="34" charset="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5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3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8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63B7-DC67-9342-90F8-77BD1E9A2ABC}" type="datetime1">
              <a:rPr lang="en-GB" smtClean="0"/>
              <a:t>31/03/2020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17693-70B8-4338-87DC-596343B685E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53" y="163850"/>
            <a:ext cx="1597132" cy="20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8" r:id="rId4"/>
    <p:sldLayoutId id="2147483667" r:id="rId5"/>
    <p:sldLayoutId id="2147483670" r:id="rId6"/>
    <p:sldLayoutId id="2147483676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1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d.org.uk/information-support/tips-for-everyday-living/wellbeing/wellbeing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 to be Kind 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Theme of the Week: </a:t>
            </a:r>
            <a:r>
              <a:rPr lang="en-GB" b="1" u="sng" dirty="0" smtClean="0"/>
              <a:t>Patience</a:t>
            </a:r>
            <a:r>
              <a:rPr lang="en-GB" dirty="0" smtClean="0"/>
              <a:t> #</a:t>
            </a:r>
            <a:r>
              <a:rPr lang="en-GB" dirty="0" err="1" smtClean="0"/>
              <a:t>Learningthatinspires</a:t>
            </a:r>
            <a:r>
              <a:rPr lang="en-GB" dirty="0" smtClean="0"/>
              <a:t>.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34487"/>
              </p:ext>
            </p:extLst>
          </p:nvPr>
        </p:nvGraphicFramePr>
        <p:xfrm>
          <a:off x="8955811" y="662707"/>
          <a:ext cx="2372588" cy="13184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 of Kindness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34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Tell someone that you love </a:t>
                      </a:r>
                      <a:r>
                        <a:rPr lang="en-GB" sz="2000" dirty="0" smtClean="0">
                          <a:latin typeface="+mn-lt"/>
                        </a:rPr>
                        <a:t>them!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8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6D3BA-6A4D-4887-A3F5-A16B1F8D9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8099"/>
            <a:ext cx="10515600" cy="3598863"/>
          </a:xfrm>
        </p:spPr>
        <p:txBody>
          <a:bodyPr/>
          <a:lstStyle/>
          <a:p>
            <a:r>
              <a:rPr lang="en-GB" dirty="0" smtClean="0"/>
              <a:t>Do a virtual lunch date with friends and family</a:t>
            </a:r>
          </a:p>
          <a:p>
            <a:r>
              <a:rPr lang="en-GB" dirty="0" smtClean="0"/>
              <a:t>Set the table</a:t>
            </a:r>
          </a:p>
          <a:p>
            <a:r>
              <a:rPr lang="en-GB" dirty="0" smtClean="0"/>
              <a:t>Video call friends or family</a:t>
            </a:r>
          </a:p>
          <a:p>
            <a:r>
              <a:rPr lang="en-GB" dirty="0" smtClean="0"/>
              <a:t>Talk</a:t>
            </a:r>
          </a:p>
          <a:p>
            <a:r>
              <a:rPr lang="en-GB" dirty="0" smtClean="0"/>
              <a:t>Laugh</a:t>
            </a:r>
          </a:p>
          <a:p>
            <a:r>
              <a:rPr lang="en-GB" dirty="0" smtClean="0"/>
              <a:t>Eat</a:t>
            </a:r>
          </a:p>
          <a:p>
            <a:r>
              <a:rPr lang="en-GB" dirty="0" smtClean="0"/>
              <a:t>Enjoy</a:t>
            </a:r>
            <a:endParaRPr lang="en-GB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2B2A439-9D12-418B-826D-584D34BBE0B1}"/>
              </a:ext>
            </a:extLst>
          </p:cNvPr>
          <p:cNvSpPr/>
          <p:nvPr/>
        </p:nvSpPr>
        <p:spPr>
          <a:xfrm>
            <a:off x="838200" y="1146879"/>
            <a:ext cx="3098369" cy="774916"/>
          </a:xfrm>
          <a:prstGeom prst="wedgeRectCallout">
            <a:avLst>
              <a:gd name="adj1" fmla="val -1825"/>
              <a:gd name="adj2" fmla="val 98500"/>
            </a:avLst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LET’S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6089DB-F986-46FD-91D1-8EB0915780DD}"/>
              </a:ext>
            </a:extLst>
          </p:cNvPr>
          <p:cNvSpPr/>
          <p:nvPr/>
        </p:nvSpPr>
        <p:spPr>
          <a:xfrm>
            <a:off x="4028263" y="1144299"/>
            <a:ext cx="1349648" cy="774916"/>
          </a:xfrm>
          <a:prstGeom prst="wedgeRectCallout">
            <a:avLst>
              <a:gd name="adj1" fmla="val -8715"/>
              <a:gd name="adj2" fmla="val -10950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GET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18A3328-7031-4D35-A596-8ECBEC99EA05}"/>
              </a:ext>
            </a:extLst>
          </p:cNvPr>
          <p:cNvSpPr/>
          <p:nvPr/>
        </p:nvSpPr>
        <p:spPr>
          <a:xfrm>
            <a:off x="5469609" y="1159797"/>
            <a:ext cx="2202052" cy="774916"/>
          </a:xfrm>
          <a:prstGeom prst="wedgeRectCallout">
            <a:avLst>
              <a:gd name="adj1" fmla="val 20337"/>
              <a:gd name="adj2" fmla="val -1055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TALKING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C0932-739D-42A4-944D-B4EE6BB5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Weekly Puzzle Corner - Wordsearch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4CCA60-DFA5-4001-BAB0-5F929ABC15C3}"/>
              </a:ext>
            </a:extLst>
          </p:cNvPr>
          <p:cNvGrpSpPr/>
          <p:nvPr/>
        </p:nvGrpSpPr>
        <p:grpSpPr>
          <a:xfrm>
            <a:off x="1001277" y="1603330"/>
            <a:ext cx="6900061" cy="4618495"/>
            <a:chOff x="756102" y="1875296"/>
            <a:chExt cx="6900061" cy="46184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9D1A17-0819-4629-B0A0-BF450D5DA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70" t="15576" r="51795" b="17046"/>
            <a:stretch/>
          </p:blipFill>
          <p:spPr>
            <a:xfrm>
              <a:off x="756102" y="1875296"/>
              <a:ext cx="4637308" cy="46184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DE7C1E-2168-4576-8793-CD8E4E7A5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231" t="15576" r="19295" b="26385"/>
            <a:stretch/>
          </p:blipFill>
          <p:spPr>
            <a:xfrm>
              <a:off x="5563890" y="1920158"/>
              <a:ext cx="2092273" cy="4339525"/>
            </a:xfrm>
            <a:prstGeom prst="rect">
              <a:avLst/>
            </a:prstGeom>
          </p:spPr>
        </p:pic>
      </p:grp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618DD756-23C2-4829-A73C-DC784B5CB773}"/>
              </a:ext>
            </a:extLst>
          </p:cNvPr>
          <p:cNvSpPr/>
          <p:nvPr/>
        </p:nvSpPr>
        <p:spPr>
          <a:xfrm>
            <a:off x="8446576" y="2603715"/>
            <a:ext cx="2989322" cy="1813302"/>
          </a:xfrm>
          <a:prstGeom prst="cloudCallout">
            <a:avLst>
              <a:gd name="adj1" fmla="val -78900"/>
              <a:gd name="adj2" fmla="val 2574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Can you complete this in 5 minutes?</a:t>
            </a:r>
          </a:p>
        </p:txBody>
      </p:sp>
    </p:spTree>
    <p:extLst>
      <p:ext uri="{BB962C8B-B14F-4D97-AF65-F5344CB8AC3E}">
        <p14:creationId xmlns:p14="http://schemas.microsoft.com/office/powerpoint/2010/main" val="36415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DE92-9C47-4BBE-BCC7-A2F58E04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Weekly Puzzle Corner - Split words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772CE-F790-4BB7-A946-99695B1E0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81" r="33390" b="20664"/>
          <a:stretch/>
        </p:blipFill>
        <p:spPr>
          <a:xfrm>
            <a:off x="305450" y="1785746"/>
            <a:ext cx="8121112" cy="3952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CD64E-799E-4845-89A9-5A374F3CA19E}"/>
              </a:ext>
            </a:extLst>
          </p:cNvPr>
          <p:cNvSpPr txBox="1"/>
          <p:nvPr/>
        </p:nvSpPr>
        <p:spPr>
          <a:xfrm>
            <a:off x="8617062" y="2229926"/>
            <a:ext cx="3378625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is an anagram game.  You are given a theme along with a group of words whose letters are jumbled.</a:t>
            </a:r>
          </a:p>
          <a:p>
            <a:pPr algn="ctr"/>
            <a:r>
              <a:rPr lang="en-GB" sz="2400" dirty="0"/>
              <a:t>To solve the puzzle, the letters must be rearranged to display the correct word.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FBC63-F71F-4593-BD0B-761A1F1A31AC}"/>
              </a:ext>
            </a:extLst>
          </p:cNvPr>
          <p:cNvSpPr txBox="1"/>
          <p:nvPr/>
        </p:nvSpPr>
        <p:spPr>
          <a:xfrm>
            <a:off x="2712206" y="5997850"/>
            <a:ext cx="387457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Theme:  FIRE FIGHTING</a:t>
            </a:r>
          </a:p>
        </p:txBody>
      </p:sp>
    </p:spTree>
    <p:extLst>
      <p:ext uri="{BB962C8B-B14F-4D97-AF65-F5344CB8AC3E}">
        <p14:creationId xmlns:p14="http://schemas.microsoft.com/office/powerpoint/2010/main" val="41102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6BF8-587A-4B2F-BCEA-D41685C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Positive Quotes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F350-0166-4900-9395-C32B48C71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If you have to choose between being kind and being right, choose being kind and you will always be right.</a:t>
            </a:r>
          </a:p>
          <a:p>
            <a:r>
              <a:rPr lang="en-GB" smtClean="0"/>
              <a:t>Being kind is classy.</a:t>
            </a:r>
          </a:p>
          <a:p>
            <a:r>
              <a:rPr lang="en-GB" smtClean="0"/>
              <a:t>Don’t be pushed around by the fears in your mind, be led by the dreams in your heart.</a:t>
            </a:r>
          </a:p>
          <a:p>
            <a:r>
              <a:rPr lang="en-GB" smtClean="0"/>
              <a:t>Be mindful even if your mind is full.</a:t>
            </a:r>
          </a:p>
          <a:p>
            <a:r>
              <a:rPr lang="en-GB" smtClean="0"/>
              <a:t>If the words you spoke appeared on your skin, would you still be beautiful?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0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 to be Kind 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Theme of the Week: </a:t>
            </a:r>
            <a:r>
              <a:rPr lang="en-GB" b="1" u="sng" dirty="0" smtClean="0"/>
              <a:t>Patience</a:t>
            </a:r>
            <a:r>
              <a:rPr lang="en-GB" dirty="0" smtClean="0"/>
              <a:t> #</a:t>
            </a:r>
            <a:r>
              <a:rPr lang="en-GB" dirty="0" err="1" smtClean="0"/>
              <a:t>Learningthatinspires</a:t>
            </a:r>
            <a:r>
              <a:rPr lang="en-GB" dirty="0" smtClean="0"/>
              <a:t>.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955811" y="662707"/>
          <a:ext cx="2372588" cy="13184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 of Kindness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34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Tell someone that you love </a:t>
                      </a:r>
                      <a:r>
                        <a:rPr lang="en-GB" sz="2000" dirty="0" smtClean="0">
                          <a:latin typeface="+mn-lt"/>
                        </a:rPr>
                        <a:t>them!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values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8377"/>
            <a:ext cx="7477841" cy="472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355850" y="4457700"/>
            <a:ext cx="4114800" cy="63500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6821-F5CC-4755-8FE5-163D9B3A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are all in this together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Well done.  We have survived our first week of a </a:t>
            </a:r>
            <a:r>
              <a:rPr lang="en-GB" dirty="0" smtClean="0"/>
              <a:t>national lockdown.</a:t>
            </a:r>
            <a:endParaRPr lang="en-GB" dirty="0"/>
          </a:p>
          <a:p>
            <a:r>
              <a:rPr lang="en-GB" dirty="0"/>
              <a:t>We are getting used to the </a:t>
            </a:r>
            <a:r>
              <a:rPr lang="en-GB" dirty="0" smtClean="0"/>
              <a:t>constraints </a:t>
            </a:r>
            <a:r>
              <a:rPr lang="en-GB" dirty="0"/>
              <a:t>of social distancing and self-isolation.</a:t>
            </a:r>
          </a:p>
          <a:p>
            <a:r>
              <a:rPr lang="en-GB" dirty="0"/>
              <a:t>To help you through these difficult times, we have put together some more ideas that might be helpful.  </a:t>
            </a:r>
          </a:p>
          <a:p>
            <a:r>
              <a:rPr lang="en-GB" dirty="0"/>
              <a:t>Together we can get through whatever the coming days, weeks and months may throw at us. Please be patient.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6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99FF-CE3B-41D2-B8CC-850AD053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 kind to your mind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DF43C-0413-440E-A368-11DA05CFA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During this extraordinary time in your lives, things have changed, things are different and so it will become very important to be kind to those around us.  </a:t>
            </a:r>
          </a:p>
          <a:p>
            <a:r>
              <a:rPr lang="en-GB" dirty="0" smtClean="0"/>
              <a:t>Also, you need to be kind to yourself and be kind to your mind.  </a:t>
            </a:r>
          </a:p>
          <a:p>
            <a:r>
              <a:rPr lang="en-GB" dirty="0" smtClean="0"/>
              <a:t>This may take some time to establish so be patient.  </a:t>
            </a:r>
          </a:p>
          <a:p>
            <a:r>
              <a:rPr lang="en-GB" dirty="0" smtClean="0"/>
              <a:t>Patience is calmly accepting that things can happen in a different order than the one you have in your mind. </a:t>
            </a:r>
          </a:p>
          <a:p>
            <a:r>
              <a:rPr lang="en-GB" dirty="0" smtClean="0"/>
              <a:t>Patience is when you’re supposed to be angry or frustrated but you choose to understand.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are you grateful for?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959429"/>
            <a:ext cx="4508500" cy="4217534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Task</a:t>
            </a:r>
          </a:p>
          <a:p>
            <a:r>
              <a:rPr lang="en-GB" dirty="0"/>
              <a:t>Write your own list of things you are grateful for.</a:t>
            </a:r>
          </a:p>
          <a:p>
            <a:endParaRPr lang="en-GB" dirty="0"/>
          </a:p>
        </p:txBody>
      </p:sp>
      <p:sp>
        <p:nvSpPr>
          <p:cNvPr id="5" name="AutoShape 2" descr="Image result for things to be grateful f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D87B4-49B7-49D1-B159-FEBE59E1C888}"/>
              </a:ext>
            </a:extLst>
          </p:cNvPr>
          <p:cNvSpPr/>
          <p:nvPr/>
        </p:nvSpPr>
        <p:spPr>
          <a:xfrm>
            <a:off x="5589509" y="2093330"/>
            <a:ext cx="4494508" cy="3517931"/>
          </a:xfrm>
          <a:custGeom>
            <a:avLst/>
            <a:gdLst>
              <a:gd name="connsiteX0" fmla="*/ 0 w 4494508"/>
              <a:gd name="connsiteY0" fmla="*/ 0 h 3517931"/>
              <a:gd name="connsiteX1" fmla="*/ 471923 w 4494508"/>
              <a:gd name="connsiteY1" fmla="*/ 0 h 3517931"/>
              <a:gd name="connsiteX2" fmla="*/ 943847 w 4494508"/>
              <a:gd name="connsiteY2" fmla="*/ 0 h 3517931"/>
              <a:gd name="connsiteX3" fmla="*/ 1550605 w 4494508"/>
              <a:gd name="connsiteY3" fmla="*/ 0 h 3517931"/>
              <a:gd name="connsiteX4" fmla="*/ 2157364 w 4494508"/>
              <a:gd name="connsiteY4" fmla="*/ 0 h 3517931"/>
              <a:gd name="connsiteX5" fmla="*/ 2809068 w 4494508"/>
              <a:gd name="connsiteY5" fmla="*/ 0 h 3517931"/>
              <a:gd name="connsiteX6" fmla="*/ 3280991 w 4494508"/>
              <a:gd name="connsiteY6" fmla="*/ 0 h 3517931"/>
              <a:gd name="connsiteX7" fmla="*/ 3797859 w 4494508"/>
              <a:gd name="connsiteY7" fmla="*/ 0 h 3517931"/>
              <a:gd name="connsiteX8" fmla="*/ 4494508 w 4494508"/>
              <a:gd name="connsiteY8" fmla="*/ 0 h 3517931"/>
              <a:gd name="connsiteX9" fmla="*/ 4494508 w 4494508"/>
              <a:gd name="connsiteY9" fmla="*/ 515963 h 3517931"/>
              <a:gd name="connsiteX10" fmla="*/ 4494508 w 4494508"/>
              <a:gd name="connsiteY10" fmla="*/ 1067106 h 3517931"/>
              <a:gd name="connsiteX11" fmla="*/ 4494508 w 4494508"/>
              <a:gd name="connsiteY11" fmla="*/ 1688607 h 3517931"/>
              <a:gd name="connsiteX12" fmla="*/ 4494508 w 4494508"/>
              <a:gd name="connsiteY12" fmla="*/ 2345287 h 3517931"/>
              <a:gd name="connsiteX13" fmla="*/ 4494508 w 4494508"/>
              <a:gd name="connsiteY13" fmla="*/ 3001968 h 3517931"/>
              <a:gd name="connsiteX14" fmla="*/ 4494508 w 4494508"/>
              <a:gd name="connsiteY14" fmla="*/ 3517931 h 3517931"/>
              <a:gd name="connsiteX15" fmla="*/ 4067530 w 4494508"/>
              <a:gd name="connsiteY15" fmla="*/ 3517931 h 3517931"/>
              <a:gd name="connsiteX16" fmla="*/ 3505716 w 4494508"/>
              <a:gd name="connsiteY16" fmla="*/ 3517931 h 3517931"/>
              <a:gd name="connsiteX17" fmla="*/ 2943903 w 4494508"/>
              <a:gd name="connsiteY17" fmla="*/ 3517931 h 3517931"/>
              <a:gd name="connsiteX18" fmla="*/ 2516924 w 4494508"/>
              <a:gd name="connsiteY18" fmla="*/ 3517931 h 3517931"/>
              <a:gd name="connsiteX19" fmla="*/ 2000056 w 4494508"/>
              <a:gd name="connsiteY19" fmla="*/ 3517931 h 3517931"/>
              <a:gd name="connsiteX20" fmla="*/ 1348352 w 4494508"/>
              <a:gd name="connsiteY20" fmla="*/ 3517931 h 3517931"/>
              <a:gd name="connsiteX21" fmla="*/ 786539 w 4494508"/>
              <a:gd name="connsiteY21" fmla="*/ 3517931 h 3517931"/>
              <a:gd name="connsiteX22" fmla="*/ 0 w 4494508"/>
              <a:gd name="connsiteY22" fmla="*/ 3517931 h 3517931"/>
              <a:gd name="connsiteX23" fmla="*/ 0 w 4494508"/>
              <a:gd name="connsiteY23" fmla="*/ 2896430 h 3517931"/>
              <a:gd name="connsiteX24" fmla="*/ 0 w 4494508"/>
              <a:gd name="connsiteY24" fmla="*/ 2380467 h 3517931"/>
              <a:gd name="connsiteX25" fmla="*/ 0 w 4494508"/>
              <a:gd name="connsiteY25" fmla="*/ 1794145 h 3517931"/>
              <a:gd name="connsiteX26" fmla="*/ 0 w 4494508"/>
              <a:gd name="connsiteY26" fmla="*/ 1278182 h 3517931"/>
              <a:gd name="connsiteX27" fmla="*/ 0 w 4494508"/>
              <a:gd name="connsiteY27" fmla="*/ 797398 h 3517931"/>
              <a:gd name="connsiteX28" fmla="*/ 0 w 4494508"/>
              <a:gd name="connsiteY28" fmla="*/ 0 h 35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94508" h="3517931" fill="none" extrusionOk="0">
                <a:moveTo>
                  <a:pt x="0" y="0"/>
                </a:moveTo>
                <a:cubicBezTo>
                  <a:pt x="130386" y="-33872"/>
                  <a:pt x="377521" y="10831"/>
                  <a:pt x="471923" y="0"/>
                </a:cubicBezTo>
                <a:cubicBezTo>
                  <a:pt x="566325" y="-10831"/>
                  <a:pt x="827243" y="43902"/>
                  <a:pt x="943847" y="0"/>
                </a:cubicBezTo>
                <a:cubicBezTo>
                  <a:pt x="1060451" y="-43902"/>
                  <a:pt x="1403967" y="40453"/>
                  <a:pt x="1550605" y="0"/>
                </a:cubicBezTo>
                <a:cubicBezTo>
                  <a:pt x="1697243" y="-40453"/>
                  <a:pt x="1959104" y="13351"/>
                  <a:pt x="2157364" y="0"/>
                </a:cubicBezTo>
                <a:cubicBezTo>
                  <a:pt x="2355624" y="-13351"/>
                  <a:pt x="2662813" y="75108"/>
                  <a:pt x="2809068" y="0"/>
                </a:cubicBezTo>
                <a:cubicBezTo>
                  <a:pt x="2955323" y="-75108"/>
                  <a:pt x="3052340" y="13400"/>
                  <a:pt x="3280991" y="0"/>
                </a:cubicBezTo>
                <a:cubicBezTo>
                  <a:pt x="3509642" y="-13400"/>
                  <a:pt x="3655648" y="15899"/>
                  <a:pt x="3797859" y="0"/>
                </a:cubicBezTo>
                <a:cubicBezTo>
                  <a:pt x="3940070" y="-15899"/>
                  <a:pt x="4204604" y="7230"/>
                  <a:pt x="4494508" y="0"/>
                </a:cubicBezTo>
                <a:cubicBezTo>
                  <a:pt x="4555042" y="242185"/>
                  <a:pt x="4438474" y="387740"/>
                  <a:pt x="4494508" y="515963"/>
                </a:cubicBezTo>
                <a:cubicBezTo>
                  <a:pt x="4550542" y="644186"/>
                  <a:pt x="4440096" y="824712"/>
                  <a:pt x="4494508" y="1067106"/>
                </a:cubicBezTo>
                <a:cubicBezTo>
                  <a:pt x="4548920" y="1309500"/>
                  <a:pt x="4490168" y="1442091"/>
                  <a:pt x="4494508" y="1688607"/>
                </a:cubicBezTo>
                <a:cubicBezTo>
                  <a:pt x="4498848" y="1935123"/>
                  <a:pt x="4432466" y="2162406"/>
                  <a:pt x="4494508" y="2345287"/>
                </a:cubicBezTo>
                <a:cubicBezTo>
                  <a:pt x="4556550" y="2528168"/>
                  <a:pt x="4481964" y="2753972"/>
                  <a:pt x="4494508" y="3001968"/>
                </a:cubicBezTo>
                <a:cubicBezTo>
                  <a:pt x="4507052" y="3249964"/>
                  <a:pt x="4492818" y="3319772"/>
                  <a:pt x="4494508" y="3517931"/>
                </a:cubicBezTo>
                <a:cubicBezTo>
                  <a:pt x="4312938" y="3557177"/>
                  <a:pt x="4247115" y="3502765"/>
                  <a:pt x="4067530" y="3517931"/>
                </a:cubicBezTo>
                <a:cubicBezTo>
                  <a:pt x="3887945" y="3533097"/>
                  <a:pt x="3775162" y="3481619"/>
                  <a:pt x="3505716" y="3517931"/>
                </a:cubicBezTo>
                <a:cubicBezTo>
                  <a:pt x="3236270" y="3554243"/>
                  <a:pt x="3134942" y="3460956"/>
                  <a:pt x="2943903" y="3517931"/>
                </a:cubicBezTo>
                <a:cubicBezTo>
                  <a:pt x="2752864" y="3574906"/>
                  <a:pt x="2648886" y="3513937"/>
                  <a:pt x="2516924" y="3517931"/>
                </a:cubicBezTo>
                <a:cubicBezTo>
                  <a:pt x="2384962" y="3521925"/>
                  <a:pt x="2249172" y="3466980"/>
                  <a:pt x="2000056" y="3517931"/>
                </a:cubicBezTo>
                <a:cubicBezTo>
                  <a:pt x="1750940" y="3568882"/>
                  <a:pt x="1515532" y="3481614"/>
                  <a:pt x="1348352" y="3517931"/>
                </a:cubicBezTo>
                <a:cubicBezTo>
                  <a:pt x="1181172" y="3554248"/>
                  <a:pt x="991774" y="3507927"/>
                  <a:pt x="786539" y="3517931"/>
                </a:cubicBezTo>
                <a:cubicBezTo>
                  <a:pt x="581304" y="3527935"/>
                  <a:pt x="377968" y="3450773"/>
                  <a:pt x="0" y="3517931"/>
                </a:cubicBezTo>
                <a:cubicBezTo>
                  <a:pt x="-51817" y="3377614"/>
                  <a:pt x="65905" y="3141651"/>
                  <a:pt x="0" y="2896430"/>
                </a:cubicBezTo>
                <a:cubicBezTo>
                  <a:pt x="-65905" y="2651209"/>
                  <a:pt x="4430" y="2517719"/>
                  <a:pt x="0" y="2380467"/>
                </a:cubicBezTo>
                <a:cubicBezTo>
                  <a:pt x="-4430" y="2243215"/>
                  <a:pt x="20070" y="2025545"/>
                  <a:pt x="0" y="1794145"/>
                </a:cubicBezTo>
                <a:cubicBezTo>
                  <a:pt x="-20070" y="1562745"/>
                  <a:pt x="57613" y="1491601"/>
                  <a:pt x="0" y="1278182"/>
                </a:cubicBezTo>
                <a:cubicBezTo>
                  <a:pt x="-57613" y="1064763"/>
                  <a:pt x="25532" y="1027533"/>
                  <a:pt x="0" y="797398"/>
                </a:cubicBezTo>
                <a:cubicBezTo>
                  <a:pt x="-25532" y="567263"/>
                  <a:pt x="21919" y="303138"/>
                  <a:pt x="0" y="0"/>
                </a:cubicBezTo>
                <a:close/>
              </a:path>
              <a:path w="4494508" h="3517931" stroke="0" extrusionOk="0">
                <a:moveTo>
                  <a:pt x="0" y="0"/>
                </a:moveTo>
                <a:cubicBezTo>
                  <a:pt x="275286" y="-60087"/>
                  <a:pt x="447952" y="6630"/>
                  <a:pt x="606759" y="0"/>
                </a:cubicBezTo>
                <a:cubicBezTo>
                  <a:pt x="765566" y="-6630"/>
                  <a:pt x="1020510" y="801"/>
                  <a:pt x="1168572" y="0"/>
                </a:cubicBezTo>
                <a:cubicBezTo>
                  <a:pt x="1316634" y="-801"/>
                  <a:pt x="1555528" y="13757"/>
                  <a:pt x="1730386" y="0"/>
                </a:cubicBezTo>
                <a:cubicBezTo>
                  <a:pt x="1905244" y="-13757"/>
                  <a:pt x="2179551" y="3832"/>
                  <a:pt x="2337144" y="0"/>
                </a:cubicBezTo>
                <a:cubicBezTo>
                  <a:pt x="2494737" y="-3832"/>
                  <a:pt x="2598411" y="1935"/>
                  <a:pt x="2764122" y="0"/>
                </a:cubicBezTo>
                <a:cubicBezTo>
                  <a:pt x="2929833" y="-1935"/>
                  <a:pt x="3014640" y="3410"/>
                  <a:pt x="3191101" y="0"/>
                </a:cubicBezTo>
                <a:cubicBezTo>
                  <a:pt x="3367562" y="-3410"/>
                  <a:pt x="3551121" y="20552"/>
                  <a:pt x="3842804" y="0"/>
                </a:cubicBezTo>
                <a:cubicBezTo>
                  <a:pt x="4134487" y="-20552"/>
                  <a:pt x="4220170" y="39272"/>
                  <a:pt x="4494508" y="0"/>
                </a:cubicBezTo>
                <a:cubicBezTo>
                  <a:pt x="4535823" y="236582"/>
                  <a:pt x="4451573" y="455964"/>
                  <a:pt x="4494508" y="586322"/>
                </a:cubicBezTo>
                <a:cubicBezTo>
                  <a:pt x="4537443" y="716680"/>
                  <a:pt x="4465760" y="1075253"/>
                  <a:pt x="4494508" y="1207823"/>
                </a:cubicBezTo>
                <a:cubicBezTo>
                  <a:pt x="4523256" y="1340393"/>
                  <a:pt x="4471606" y="1524851"/>
                  <a:pt x="4494508" y="1688607"/>
                </a:cubicBezTo>
                <a:cubicBezTo>
                  <a:pt x="4517410" y="1852363"/>
                  <a:pt x="4487695" y="2041246"/>
                  <a:pt x="4494508" y="2204570"/>
                </a:cubicBezTo>
                <a:cubicBezTo>
                  <a:pt x="4501321" y="2367894"/>
                  <a:pt x="4480254" y="2495247"/>
                  <a:pt x="4494508" y="2755713"/>
                </a:cubicBezTo>
                <a:cubicBezTo>
                  <a:pt x="4508762" y="3016179"/>
                  <a:pt x="4406967" y="3142356"/>
                  <a:pt x="4494508" y="3517931"/>
                </a:cubicBezTo>
                <a:cubicBezTo>
                  <a:pt x="4297357" y="3570806"/>
                  <a:pt x="4206661" y="3507375"/>
                  <a:pt x="4022585" y="3517931"/>
                </a:cubicBezTo>
                <a:cubicBezTo>
                  <a:pt x="3838509" y="3528487"/>
                  <a:pt x="3720441" y="3477496"/>
                  <a:pt x="3550661" y="3517931"/>
                </a:cubicBezTo>
                <a:cubicBezTo>
                  <a:pt x="3380881" y="3558366"/>
                  <a:pt x="3209392" y="3488607"/>
                  <a:pt x="3078738" y="3517931"/>
                </a:cubicBezTo>
                <a:cubicBezTo>
                  <a:pt x="2948084" y="3547255"/>
                  <a:pt x="2727757" y="3471952"/>
                  <a:pt x="2561870" y="3517931"/>
                </a:cubicBezTo>
                <a:cubicBezTo>
                  <a:pt x="2395983" y="3563910"/>
                  <a:pt x="2138181" y="3490834"/>
                  <a:pt x="2000056" y="3517931"/>
                </a:cubicBezTo>
                <a:cubicBezTo>
                  <a:pt x="1861931" y="3545028"/>
                  <a:pt x="1773711" y="3501510"/>
                  <a:pt x="1573078" y="3517931"/>
                </a:cubicBezTo>
                <a:cubicBezTo>
                  <a:pt x="1372445" y="3534352"/>
                  <a:pt x="1289841" y="3479165"/>
                  <a:pt x="1101154" y="3517931"/>
                </a:cubicBezTo>
                <a:cubicBezTo>
                  <a:pt x="912467" y="3556697"/>
                  <a:pt x="414884" y="3413714"/>
                  <a:pt x="0" y="3517931"/>
                </a:cubicBezTo>
                <a:cubicBezTo>
                  <a:pt x="-43274" y="3326350"/>
                  <a:pt x="2218" y="3191754"/>
                  <a:pt x="0" y="2966788"/>
                </a:cubicBezTo>
                <a:cubicBezTo>
                  <a:pt x="-2218" y="2741822"/>
                  <a:pt x="47264" y="2577392"/>
                  <a:pt x="0" y="2345287"/>
                </a:cubicBezTo>
                <a:cubicBezTo>
                  <a:pt x="-47264" y="2113182"/>
                  <a:pt x="73" y="2007514"/>
                  <a:pt x="0" y="1794145"/>
                </a:cubicBezTo>
                <a:cubicBezTo>
                  <a:pt x="-73" y="1580776"/>
                  <a:pt x="50007" y="1493039"/>
                  <a:pt x="0" y="1243002"/>
                </a:cubicBezTo>
                <a:cubicBezTo>
                  <a:pt x="-50007" y="992965"/>
                  <a:pt x="44045" y="879317"/>
                  <a:pt x="0" y="727039"/>
                </a:cubicBezTo>
                <a:cubicBezTo>
                  <a:pt x="-44045" y="574761"/>
                  <a:pt x="67511" y="244077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extLst>
              <a:ext uri="{C807C97D-BFC1-408E-A445-0C87EB9F89A2}">
                <ask:lineSketchStyleProps xmlns:ask="http://schemas.microsoft.com/office/drawing/2018/sketchyshapes" xmlns="" sd="24340075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>
                <a:solidFill>
                  <a:schemeClr val="tx1"/>
                </a:solidFill>
              </a:rPr>
              <a:t>Grateful for: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Being alive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Being healthy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Sunny days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Watching the sun rise/set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Good music</a:t>
            </a:r>
          </a:p>
        </p:txBody>
      </p:sp>
    </p:spTree>
    <p:extLst>
      <p:ext uri="{BB962C8B-B14F-4D97-AF65-F5344CB8AC3E}">
        <p14:creationId xmlns:p14="http://schemas.microsoft.com/office/powerpoint/2010/main" val="4168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25F657-7D40-4277-A3DD-54D49B85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School community challenge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959429"/>
            <a:ext cx="7454900" cy="4217534"/>
          </a:xfrm>
        </p:spPr>
        <p:txBody>
          <a:bodyPr/>
          <a:lstStyle/>
          <a:p>
            <a:r>
              <a:rPr lang="en-GB" dirty="0"/>
              <a:t>Coming soon, we will be asking you to submit videos of yourselves showing off your sporting skills.</a:t>
            </a:r>
          </a:p>
          <a:p>
            <a:r>
              <a:rPr lang="en-GB" dirty="0"/>
              <a:t>Record yourselves demonstrating kick ups, scoring skills, juggling, handstands, gymnastics or any other sporting skill (it only needs to be a few seconds long).</a:t>
            </a:r>
          </a:p>
          <a:p>
            <a:r>
              <a:rPr lang="en-GB" dirty="0"/>
              <a:t>The best videos will be shared on our Facebook page.  Keep checking for info. </a:t>
            </a:r>
          </a:p>
          <a:p>
            <a:r>
              <a:rPr lang="en-GB" dirty="0"/>
              <a:t>Come on, let’s do this!</a:t>
            </a:r>
          </a:p>
          <a:p>
            <a:endParaRPr lang="en-GB" dirty="0"/>
          </a:p>
        </p:txBody>
      </p:sp>
      <p:pic>
        <p:nvPicPr>
          <p:cNvPr id="1026" name="Picture 2" descr="Image result for school community">
            <a:extLst>
              <a:ext uri="{FF2B5EF4-FFF2-40B4-BE49-F238E27FC236}">
                <a16:creationId xmlns:a16="http://schemas.microsoft.com/office/drawing/2014/main" id="{B41F008A-E7D5-4393-B25B-6FC62E918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56" y="2133788"/>
            <a:ext cx="2901528" cy="15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hool community">
            <a:extLst>
              <a:ext uri="{FF2B5EF4-FFF2-40B4-BE49-F238E27FC236}">
                <a16:creationId xmlns:a16="http://schemas.microsoft.com/office/drawing/2014/main" id="{C688B69B-93CF-4794-A1E4-069A8C07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55" y="3666157"/>
            <a:ext cx="2624530" cy="24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792B-2B24-4545-9F97-0E915FB7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Wellbeing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27DC-1047-440E-B31D-B1D437A71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Maintain a routine – plan out what you will do each day.</a:t>
            </a:r>
          </a:p>
          <a:p>
            <a:r>
              <a:rPr lang="en-GB" sz="2400" dirty="0" smtClean="0"/>
              <a:t>Remember the basics – eat healthy foods/keep hydrated.</a:t>
            </a:r>
          </a:p>
          <a:p>
            <a:r>
              <a:rPr lang="en-GB" sz="2400" dirty="0" smtClean="0"/>
              <a:t>Keep moving – 30 minutes of exercise.</a:t>
            </a:r>
          </a:p>
          <a:p>
            <a:r>
              <a:rPr lang="en-GB" sz="2400" dirty="0" smtClean="0"/>
              <a:t>Manage your time – make a to-do list e.g. learn to sing, get enough sleep.</a:t>
            </a:r>
          </a:p>
          <a:p>
            <a:r>
              <a:rPr lang="en-GB" sz="2400" dirty="0" smtClean="0"/>
              <a:t>Mindful colouring – sketch/draw a picture and colour it in.</a:t>
            </a:r>
          </a:p>
          <a:p>
            <a:r>
              <a:rPr lang="en-GB" sz="2400" dirty="0" smtClean="0"/>
              <a:t>Music – listen to some calming or your favourite music/write a song or poem.</a:t>
            </a:r>
          </a:p>
          <a:p>
            <a:r>
              <a:rPr lang="en-GB" sz="2400" dirty="0" smtClean="0"/>
              <a:t>Keep a journal – write down how you are feeling.</a:t>
            </a:r>
          </a:p>
          <a:p>
            <a:r>
              <a:rPr lang="en-GB" sz="2400" dirty="0" smtClean="0"/>
              <a:t>Control – 3 things in your control: your thoughts, your dreams &amp; your actions.</a:t>
            </a:r>
          </a:p>
          <a:p>
            <a:r>
              <a:rPr lang="en-GB" sz="2400" dirty="0" smtClean="0"/>
              <a:t>Laughter – tell a silly joke, play a silly game or watch a comedy.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7E096-4C68-4790-AD38-0E4148B63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4" t="39115" r="9746" b="27649"/>
          <a:stretch/>
        </p:blipFill>
        <p:spPr>
          <a:xfrm>
            <a:off x="3552553" y="809471"/>
            <a:ext cx="4232547" cy="9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378A-8D15-4BB4-A090-4A6E61C6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Wellbeing tip of the week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899400" cy="4351338"/>
          </a:xfrm>
        </p:spPr>
        <p:txBody>
          <a:bodyPr/>
          <a:lstStyle/>
          <a:p>
            <a:r>
              <a:rPr lang="en-GB" b="1" dirty="0"/>
              <a:t>Patience is caring, patience is kind, patience will help to calm your mind. </a:t>
            </a:r>
            <a:endParaRPr lang="en-GB" b="1" dirty="0" smtClean="0"/>
          </a:p>
          <a:p>
            <a:endParaRPr lang="en-GB" dirty="0"/>
          </a:p>
          <a:p>
            <a:r>
              <a:rPr lang="en-GB" u="sng" dirty="0">
                <a:hlinkClick r:id="rId2"/>
              </a:rPr>
              <a:t>https://www.mind.org.uk/information-support/tips-for-everyday-living/wellbeing/wellbeing/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2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are you anxious about?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59429"/>
            <a:ext cx="5219700" cy="4217534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Task</a:t>
            </a:r>
          </a:p>
          <a:p>
            <a:r>
              <a:rPr lang="en-GB" dirty="0" smtClean="0"/>
              <a:t>Write down any anxious thoughts you may have. </a:t>
            </a:r>
          </a:p>
          <a:p>
            <a:r>
              <a:rPr lang="en-GB" dirty="0" smtClean="0"/>
              <a:t>Now walk away, leave them and do some exercise. </a:t>
            </a:r>
          </a:p>
          <a:p>
            <a:endParaRPr lang="en-GB" dirty="0"/>
          </a:p>
        </p:txBody>
      </p:sp>
      <p:sp>
        <p:nvSpPr>
          <p:cNvPr id="5" name="AutoShape 2" descr="Image result for things to be grateful f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D87B4-49B7-49D1-B159-FEBE59E1C888}"/>
              </a:ext>
            </a:extLst>
          </p:cNvPr>
          <p:cNvSpPr/>
          <p:nvPr/>
        </p:nvSpPr>
        <p:spPr>
          <a:xfrm>
            <a:off x="6057900" y="2201545"/>
            <a:ext cx="4494508" cy="3517931"/>
          </a:xfrm>
          <a:custGeom>
            <a:avLst/>
            <a:gdLst>
              <a:gd name="connsiteX0" fmla="*/ 0 w 4494508"/>
              <a:gd name="connsiteY0" fmla="*/ 0 h 3517931"/>
              <a:gd name="connsiteX1" fmla="*/ 471923 w 4494508"/>
              <a:gd name="connsiteY1" fmla="*/ 0 h 3517931"/>
              <a:gd name="connsiteX2" fmla="*/ 943847 w 4494508"/>
              <a:gd name="connsiteY2" fmla="*/ 0 h 3517931"/>
              <a:gd name="connsiteX3" fmla="*/ 1550605 w 4494508"/>
              <a:gd name="connsiteY3" fmla="*/ 0 h 3517931"/>
              <a:gd name="connsiteX4" fmla="*/ 2157364 w 4494508"/>
              <a:gd name="connsiteY4" fmla="*/ 0 h 3517931"/>
              <a:gd name="connsiteX5" fmla="*/ 2809068 w 4494508"/>
              <a:gd name="connsiteY5" fmla="*/ 0 h 3517931"/>
              <a:gd name="connsiteX6" fmla="*/ 3280991 w 4494508"/>
              <a:gd name="connsiteY6" fmla="*/ 0 h 3517931"/>
              <a:gd name="connsiteX7" fmla="*/ 3797859 w 4494508"/>
              <a:gd name="connsiteY7" fmla="*/ 0 h 3517931"/>
              <a:gd name="connsiteX8" fmla="*/ 4494508 w 4494508"/>
              <a:gd name="connsiteY8" fmla="*/ 0 h 3517931"/>
              <a:gd name="connsiteX9" fmla="*/ 4494508 w 4494508"/>
              <a:gd name="connsiteY9" fmla="*/ 515963 h 3517931"/>
              <a:gd name="connsiteX10" fmla="*/ 4494508 w 4494508"/>
              <a:gd name="connsiteY10" fmla="*/ 1067106 h 3517931"/>
              <a:gd name="connsiteX11" fmla="*/ 4494508 w 4494508"/>
              <a:gd name="connsiteY11" fmla="*/ 1688607 h 3517931"/>
              <a:gd name="connsiteX12" fmla="*/ 4494508 w 4494508"/>
              <a:gd name="connsiteY12" fmla="*/ 2345287 h 3517931"/>
              <a:gd name="connsiteX13" fmla="*/ 4494508 w 4494508"/>
              <a:gd name="connsiteY13" fmla="*/ 3001968 h 3517931"/>
              <a:gd name="connsiteX14" fmla="*/ 4494508 w 4494508"/>
              <a:gd name="connsiteY14" fmla="*/ 3517931 h 3517931"/>
              <a:gd name="connsiteX15" fmla="*/ 4067530 w 4494508"/>
              <a:gd name="connsiteY15" fmla="*/ 3517931 h 3517931"/>
              <a:gd name="connsiteX16" fmla="*/ 3505716 w 4494508"/>
              <a:gd name="connsiteY16" fmla="*/ 3517931 h 3517931"/>
              <a:gd name="connsiteX17" fmla="*/ 2943903 w 4494508"/>
              <a:gd name="connsiteY17" fmla="*/ 3517931 h 3517931"/>
              <a:gd name="connsiteX18" fmla="*/ 2516924 w 4494508"/>
              <a:gd name="connsiteY18" fmla="*/ 3517931 h 3517931"/>
              <a:gd name="connsiteX19" fmla="*/ 2000056 w 4494508"/>
              <a:gd name="connsiteY19" fmla="*/ 3517931 h 3517931"/>
              <a:gd name="connsiteX20" fmla="*/ 1348352 w 4494508"/>
              <a:gd name="connsiteY20" fmla="*/ 3517931 h 3517931"/>
              <a:gd name="connsiteX21" fmla="*/ 786539 w 4494508"/>
              <a:gd name="connsiteY21" fmla="*/ 3517931 h 3517931"/>
              <a:gd name="connsiteX22" fmla="*/ 0 w 4494508"/>
              <a:gd name="connsiteY22" fmla="*/ 3517931 h 3517931"/>
              <a:gd name="connsiteX23" fmla="*/ 0 w 4494508"/>
              <a:gd name="connsiteY23" fmla="*/ 2896430 h 3517931"/>
              <a:gd name="connsiteX24" fmla="*/ 0 w 4494508"/>
              <a:gd name="connsiteY24" fmla="*/ 2380467 h 3517931"/>
              <a:gd name="connsiteX25" fmla="*/ 0 w 4494508"/>
              <a:gd name="connsiteY25" fmla="*/ 1794145 h 3517931"/>
              <a:gd name="connsiteX26" fmla="*/ 0 w 4494508"/>
              <a:gd name="connsiteY26" fmla="*/ 1278182 h 3517931"/>
              <a:gd name="connsiteX27" fmla="*/ 0 w 4494508"/>
              <a:gd name="connsiteY27" fmla="*/ 797398 h 3517931"/>
              <a:gd name="connsiteX28" fmla="*/ 0 w 4494508"/>
              <a:gd name="connsiteY28" fmla="*/ 0 h 351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94508" h="3517931" fill="none" extrusionOk="0">
                <a:moveTo>
                  <a:pt x="0" y="0"/>
                </a:moveTo>
                <a:cubicBezTo>
                  <a:pt x="130386" y="-33872"/>
                  <a:pt x="377521" y="10831"/>
                  <a:pt x="471923" y="0"/>
                </a:cubicBezTo>
                <a:cubicBezTo>
                  <a:pt x="566325" y="-10831"/>
                  <a:pt x="827243" y="43902"/>
                  <a:pt x="943847" y="0"/>
                </a:cubicBezTo>
                <a:cubicBezTo>
                  <a:pt x="1060451" y="-43902"/>
                  <a:pt x="1403967" y="40453"/>
                  <a:pt x="1550605" y="0"/>
                </a:cubicBezTo>
                <a:cubicBezTo>
                  <a:pt x="1697243" y="-40453"/>
                  <a:pt x="1959104" y="13351"/>
                  <a:pt x="2157364" y="0"/>
                </a:cubicBezTo>
                <a:cubicBezTo>
                  <a:pt x="2355624" y="-13351"/>
                  <a:pt x="2662813" y="75108"/>
                  <a:pt x="2809068" y="0"/>
                </a:cubicBezTo>
                <a:cubicBezTo>
                  <a:pt x="2955323" y="-75108"/>
                  <a:pt x="3052340" y="13400"/>
                  <a:pt x="3280991" y="0"/>
                </a:cubicBezTo>
                <a:cubicBezTo>
                  <a:pt x="3509642" y="-13400"/>
                  <a:pt x="3655648" y="15899"/>
                  <a:pt x="3797859" y="0"/>
                </a:cubicBezTo>
                <a:cubicBezTo>
                  <a:pt x="3940070" y="-15899"/>
                  <a:pt x="4204604" y="7230"/>
                  <a:pt x="4494508" y="0"/>
                </a:cubicBezTo>
                <a:cubicBezTo>
                  <a:pt x="4555042" y="242185"/>
                  <a:pt x="4438474" y="387740"/>
                  <a:pt x="4494508" y="515963"/>
                </a:cubicBezTo>
                <a:cubicBezTo>
                  <a:pt x="4550542" y="644186"/>
                  <a:pt x="4440096" y="824712"/>
                  <a:pt x="4494508" y="1067106"/>
                </a:cubicBezTo>
                <a:cubicBezTo>
                  <a:pt x="4548920" y="1309500"/>
                  <a:pt x="4490168" y="1442091"/>
                  <a:pt x="4494508" y="1688607"/>
                </a:cubicBezTo>
                <a:cubicBezTo>
                  <a:pt x="4498848" y="1935123"/>
                  <a:pt x="4432466" y="2162406"/>
                  <a:pt x="4494508" y="2345287"/>
                </a:cubicBezTo>
                <a:cubicBezTo>
                  <a:pt x="4556550" y="2528168"/>
                  <a:pt x="4481964" y="2753972"/>
                  <a:pt x="4494508" y="3001968"/>
                </a:cubicBezTo>
                <a:cubicBezTo>
                  <a:pt x="4507052" y="3249964"/>
                  <a:pt x="4492818" y="3319772"/>
                  <a:pt x="4494508" y="3517931"/>
                </a:cubicBezTo>
                <a:cubicBezTo>
                  <a:pt x="4312938" y="3557177"/>
                  <a:pt x="4247115" y="3502765"/>
                  <a:pt x="4067530" y="3517931"/>
                </a:cubicBezTo>
                <a:cubicBezTo>
                  <a:pt x="3887945" y="3533097"/>
                  <a:pt x="3775162" y="3481619"/>
                  <a:pt x="3505716" y="3517931"/>
                </a:cubicBezTo>
                <a:cubicBezTo>
                  <a:pt x="3236270" y="3554243"/>
                  <a:pt x="3134942" y="3460956"/>
                  <a:pt x="2943903" y="3517931"/>
                </a:cubicBezTo>
                <a:cubicBezTo>
                  <a:pt x="2752864" y="3574906"/>
                  <a:pt x="2648886" y="3513937"/>
                  <a:pt x="2516924" y="3517931"/>
                </a:cubicBezTo>
                <a:cubicBezTo>
                  <a:pt x="2384962" y="3521925"/>
                  <a:pt x="2249172" y="3466980"/>
                  <a:pt x="2000056" y="3517931"/>
                </a:cubicBezTo>
                <a:cubicBezTo>
                  <a:pt x="1750940" y="3568882"/>
                  <a:pt x="1515532" y="3481614"/>
                  <a:pt x="1348352" y="3517931"/>
                </a:cubicBezTo>
                <a:cubicBezTo>
                  <a:pt x="1181172" y="3554248"/>
                  <a:pt x="991774" y="3507927"/>
                  <a:pt x="786539" y="3517931"/>
                </a:cubicBezTo>
                <a:cubicBezTo>
                  <a:pt x="581304" y="3527935"/>
                  <a:pt x="377968" y="3450773"/>
                  <a:pt x="0" y="3517931"/>
                </a:cubicBezTo>
                <a:cubicBezTo>
                  <a:pt x="-51817" y="3377614"/>
                  <a:pt x="65905" y="3141651"/>
                  <a:pt x="0" y="2896430"/>
                </a:cubicBezTo>
                <a:cubicBezTo>
                  <a:pt x="-65905" y="2651209"/>
                  <a:pt x="4430" y="2517719"/>
                  <a:pt x="0" y="2380467"/>
                </a:cubicBezTo>
                <a:cubicBezTo>
                  <a:pt x="-4430" y="2243215"/>
                  <a:pt x="20070" y="2025545"/>
                  <a:pt x="0" y="1794145"/>
                </a:cubicBezTo>
                <a:cubicBezTo>
                  <a:pt x="-20070" y="1562745"/>
                  <a:pt x="57613" y="1491601"/>
                  <a:pt x="0" y="1278182"/>
                </a:cubicBezTo>
                <a:cubicBezTo>
                  <a:pt x="-57613" y="1064763"/>
                  <a:pt x="25532" y="1027533"/>
                  <a:pt x="0" y="797398"/>
                </a:cubicBezTo>
                <a:cubicBezTo>
                  <a:pt x="-25532" y="567263"/>
                  <a:pt x="21919" y="303138"/>
                  <a:pt x="0" y="0"/>
                </a:cubicBezTo>
                <a:close/>
              </a:path>
              <a:path w="4494508" h="3517931" stroke="0" extrusionOk="0">
                <a:moveTo>
                  <a:pt x="0" y="0"/>
                </a:moveTo>
                <a:cubicBezTo>
                  <a:pt x="275286" y="-60087"/>
                  <a:pt x="447952" y="6630"/>
                  <a:pt x="606759" y="0"/>
                </a:cubicBezTo>
                <a:cubicBezTo>
                  <a:pt x="765566" y="-6630"/>
                  <a:pt x="1020510" y="801"/>
                  <a:pt x="1168572" y="0"/>
                </a:cubicBezTo>
                <a:cubicBezTo>
                  <a:pt x="1316634" y="-801"/>
                  <a:pt x="1555528" y="13757"/>
                  <a:pt x="1730386" y="0"/>
                </a:cubicBezTo>
                <a:cubicBezTo>
                  <a:pt x="1905244" y="-13757"/>
                  <a:pt x="2179551" y="3832"/>
                  <a:pt x="2337144" y="0"/>
                </a:cubicBezTo>
                <a:cubicBezTo>
                  <a:pt x="2494737" y="-3832"/>
                  <a:pt x="2598411" y="1935"/>
                  <a:pt x="2764122" y="0"/>
                </a:cubicBezTo>
                <a:cubicBezTo>
                  <a:pt x="2929833" y="-1935"/>
                  <a:pt x="3014640" y="3410"/>
                  <a:pt x="3191101" y="0"/>
                </a:cubicBezTo>
                <a:cubicBezTo>
                  <a:pt x="3367562" y="-3410"/>
                  <a:pt x="3551121" y="20552"/>
                  <a:pt x="3842804" y="0"/>
                </a:cubicBezTo>
                <a:cubicBezTo>
                  <a:pt x="4134487" y="-20552"/>
                  <a:pt x="4220170" y="39272"/>
                  <a:pt x="4494508" y="0"/>
                </a:cubicBezTo>
                <a:cubicBezTo>
                  <a:pt x="4535823" y="236582"/>
                  <a:pt x="4451573" y="455964"/>
                  <a:pt x="4494508" y="586322"/>
                </a:cubicBezTo>
                <a:cubicBezTo>
                  <a:pt x="4537443" y="716680"/>
                  <a:pt x="4465760" y="1075253"/>
                  <a:pt x="4494508" y="1207823"/>
                </a:cubicBezTo>
                <a:cubicBezTo>
                  <a:pt x="4523256" y="1340393"/>
                  <a:pt x="4471606" y="1524851"/>
                  <a:pt x="4494508" y="1688607"/>
                </a:cubicBezTo>
                <a:cubicBezTo>
                  <a:pt x="4517410" y="1852363"/>
                  <a:pt x="4487695" y="2041246"/>
                  <a:pt x="4494508" y="2204570"/>
                </a:cubicBezTo>
                <a:cubicBezTo>
                  <a:pt x="4501321" y="2367894"/>
                  <a:pt x="4480254" y="2495247"/>
                  <a:pt x="4494508" y="2755713"/>
                </a:cubicBezTo>
                <a:cubicBezTo>
                  <a:pt x="4508762" y="3016179"/>
                  <a:pt x="4406967" y="3142356"/>
                  <a:pt x="4494508" y="3517931"/>
                </a:cubicBezTo>
                <a:cubicBezTo>
                  <a:pt x="4297357" y="3570806"/>
                  <a:pt x="4206661" y="3507375"/>
                  <a:pt x="4022585" y="3517931"/>
                </a:cubicBezTo>
                <a:cubicBezTo>
                  <a:pt x="3838509" y="3528487"/>
                  <a:pt x="3720441" y="3477496"/>
                  <a:pt x="3550661" y="3517931"/>
                </a:cubicBezTo>
                <a:cubicBezTo>
                  <a:pt x="3380881" y="3558366"/>
                  <a:pt x="3209392" y="3488607"/>
                  <a:pt x="3078738" y="3517931"/>
                </a:cubicBezTo>
                <a:cubicBezTo>
                  <a:pt x="2948084" y="3547255"/>
                  <a:pt x="2727757" y="3471952"/>
                  <a:pt x="2561870" y="3517931"/>
                </a:cubicBezTo>
                <a:cubicBezTo>
                  <a:pt x="2395983" y="3563910"/>
                  <a:pt x="2138181" y="3490834"/>
                  <a:pt x="2000056" y="3517931"/>
                </a:cubicBezTo>
                <a:cubicBezTo>
                  <a:pt x="1861931" y="3545028"/>
                  <a:pt x="1773711" y="3501510"/>
                  <a:pt x="1573078" y="3517931"/>
                </a:cubicBezTo>
                <a:cubicBezTo>
                  <a:pt x="1372445" y="3534352"/>
                  <a:pt x="1289841" y="3479165"/>
                  <a:pt x="1101154" y="3517931"/>
                </a:cubicBezTo>
                <a:cubicBezTo>
                  <a:pt x="912467" y="3556697"/>
                  <a:pt x="414884" y="3413714"/>
                  <a:pt x="0" y="3517931"/>
                </a:cubicBezTo>
                <a:cubicBezTo>
                  <a:pt x="-43274" y="3326350"/>
                  <a:pt x="2218" y="3191754"/>
                  <a:pt x="0" y="2966788"/>
                </a:cubicBezTo>
                <a:cubicBezTo>
                  <a:pt x="-2218" y="2741822"/>
                  <a:pt x="47264" y="2577392"/>
                  <a:pt x="0" y="2345287"/>
                </a:cubicBezTo>
                <a:cubicBezTo>
                  <a:pt x="-47264" y="2113182"/>
                  <a:pt x="73" y="2007514"/>
                  <a:pt x="0" y="1794145"/>
                </a:cubicBezTo>
                <a:cubicBezTo>
                  <a:pt x="-73" y="1580776"/>
                  <a:pt x="50007" y="1493039"/>
                  <a:pt x="0" y="1243002"/>
                </a:cubicBezTo>
                <a:cubicBezTo>
                  <a:pt x="-50007" y="992965"/>
                  <a:pt x="44045" y="879317"/>
                  <a:pt x="0" y="727039"/>
                </a:cubicBezTo>
                <a:cubicBezTo>
                  <a:pt x="-44045" y="574761"/>
                  <a:pt x="67511" y="244077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extLst>
              <a:ext uri="{C807C97D-BFC1-408E-A445-0C87EB9F89A2}">
                <ask:lineSketchStyleProps xmlns:ask="http://schemas.microsoft.com/office/drawing/2018/sketchyshapes" xmlns="" sd="24340075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schemeClr val="tx1"/>
                </a:solidFill>
              </a:rPr>
              <a:t>A few hours later: 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Write down if what you were anxious about actually happened, whether it was as bad as you expected and what you did to cope with the situation.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74C2258412D46BD594547C963E751" ma:contentTypeVersion="2" ma:contentTypeDescription="Create a new document." ma:contentTypeScope="" ma:versionID="63f36230f6e3dc74be00ded2837ae7b0">
  <xsd:schema xmlns:xsd="http://www.w3.org/2001/XMLSchema" xmlns:xs="http://www.w3.org/2001/XMLSchema" xmlns:p="http://schemas.microsoft.com/office/2006/metadata/properties" xmlns:ns2="35f26134-5b1f-45b8-b402-633a8f2a9a10" targetNamespace="http://schemas.microsoft.com/office/2006/metadata/properties" ma:root="true" ma:fieldsID="4e1e66f50f800a016f2814ad15d8717a" ns2:_="">
    <xsd:import namespace="35f26134-5b1f-45b8-b402-633a8f2a9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26134-5b1f-45b8-b402-633a8f2a9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722776-D4BA-4255-B964-AA3DF14C42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67C847-0010-4F1F-B3E2-D1EE3509CB9A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35f26134-5b1f-45b8-b402-633a8f2a9a1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75CA43-380B-45C1-8EF2-4157AD17F60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5f26134-5b1f-45b8-b402-633a8f2a9a1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670</Words>
  <Application>Microsoft Office PowerPoint</Application>
  <PresentationFormat>Widescreen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Custom Design</vt:lpstr>
      <vt:lpstr>Office Theme</vt:lpstr>
      <vt:lpstr>Mind to be Kind   </vt:lpstr>
      <vt:lpstr>Our values </vt:lpstr>
      <vt:lpstr>We are all in this together</vt:lpstr>
      <vt:lpstr>Be kind to your mind</vt:lpstr>
      <vt:lpstr>What are you grateful for?</vt:lpstr>
      <vt:lpstr>School community challenge</vt:lpstr>
      <vt:lpstr>Wellbeing</vt:lpstr>
      <vt:lpstr>Wellbeing tip of the week</vt:lpstr>
      <vt:lpstr>What are you anxious about?</vt:lpstr>
      <vt:lpstr>PowerPoint Presentation</vt:lpstr>
      <vt:lpstr>Weekly Puzzle Corner - Wordsearch</vt:lpstr>
      <vt:lpstr>Weekly Puzzle Corner - Split words</vt:lpstr>
      <vt:lpstr>Positive Quotes </vt:lpstr>
      <vt:lpstr>Mind to be Kind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Oakley</dc:creator>
  <cp:lastModifiedBy>Bonnie Oakley</cp:lastModifiedBy>
  <cp:revision>46</cp:revision>
  <cp:lastPrinted>2019-12-05T12:17:15Z</cp:lastPrinted>
  <dcterms:created xsi:type="dcterms:W3CDTF">2018-09-04T10:33:37Z</dcterms:created>
  <dcterms:modified xsi:type="dcterms:W3CDTF">2020-03-31T13:04:30Z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0x01010030074C2258412D46BD594547C963E751</vt:lpwstr>
  </property>
</Properties>
</file>