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58" r:id="rId3"/>
    <p:sldId id="256" r:id="rId4"/>
    <p:sldId id="354" r:id="rId5"/>
    <p:sldId id="365" r:id="rId6"/>
    <p:sldId id="366" r:id="rId7"/>
    <p:sldId id="359" r:id="rId8"/>
    <p:sldId id="363" r:id="rId9"/>
    <p:sldId id="367" r:id="rId10"/>
    <p:sldId id="368" r:id="rId11"/>
    <p:sldId id="362" r:id="rId12"/>
    <p:sldId id="364" r:id="rId13"/>
    <p:sldId id="360" r:id="rId14"/>
    <p:sldId id="355" r:id="rId15"/>
    <p:sldId id="356" r:id="rId16"/>
    <p:sldId id="3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6849" autoAdjust="0"/>
  </p:normalViewPr>
  <p:slideViewPr>
    <p:cSldViewPr snapToGrid="0" snapToObjects="1">
      <p:cViewPr varScale="1">
        <p:scale>
          <a:sx n="85" d="100"/>
          <a:sy n="85" d="100"/>
        </p:scale>
        <p:origin x="18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Reliant on knowledge of types of number on a dice.</a:t>
            </a:r>
            <a:br>
              <a:rPr lang="en-GB" dirty="0" smtClean="0"/>
            </a:br>
            <a:r>
              <a:rPr lang="en-GB" dirty="0" smtClean="0"/>
              <a:t>Green introduces idea of</a:t>
            </a:r>
            <a:r>
              <a:rPr lang="en-GB" baseline="0" dirty="0" smtClean="0"/>
              <a:t> “or” to stretch students understanding.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6D7BA-5A63-49A6-BA4D-47957ED634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0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487" y="1253033"/>
            <a:ext cx="135458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 question, make a statement</a:t>
            </a:r>
          </a:p>
          <a:p>
            <a:endParaRPr lang="en-US" sz="44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296" t="34173" r="47963" b="43489"/>
          <a:stretch/>
        </p:blipFill>
        <p:spPr>
          <a:xfrm>
            <a:off x="417688" y="2314220"/>
            <a:ext cx="4413956" cy="3803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2831" y="2819259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Radius = 10cm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013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68" y="1770712"/>
            <a:ext cx="8758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Circumference = 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</a:t>
            </a:r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x diameter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98" y="-26579"/>
            <a:ext cx="247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368" y="3790245"/>
            <a:ext cx="9211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Circumference = 2 x </a:t>
            </a:r>
            <a:r>
              <a:rPr lang="el-GR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</a:t>
            </a:r>
            <a:r>
              <a:rPr lang="en-GB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x </a:t>
            </a:r>
            <a:r>
              <a:rPr lang="en-GB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radius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70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97" t="16117" r="6203" b="35851"/>
          <a:stretch/>
        </p:blipFill>
        <p:spPr>
          <a:xfrm>
            <a:off x="564444" y="1171798"/>
            <a:ext cx="9428971" cy="5175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6756"/>
            <a:ext cx="704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Calculate the circumference of the circle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1501424" y="490000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210" y="490000"/>
            <a:ext cx="2102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06FCA33C-92DD-40DF-85D8-6B72CC00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0" y="1853597"/>
            <a:ext cx="2303119" cy="211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51E47A1F-24A2-4C8D-9944-466A2F1D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65" y="1756574"/>
            <a:ext cx="2481969" cy="22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4532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23" t="25955" r="14399" b="29832"/>
          <a:stretch/>
        </p:blipFill>
        <p:spPr>
          <a:xfrm>
            <a:off x="123909" y="1365956"/>
            <a:ext cx="9968358" cy="43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22" t="22714" r="12222" b="48669"/>
          <a:stretch/>
        </p:blipFill>
        <p:spPr>
          <a:xfrm>
            <a:off x="214489" y="1984022"/>
            <a:ext cx="11190965" cy="3084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5291"/>
            <a:ext cx="528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Stretch Questions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Elements (must be included)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DNA</a:t>
            </a:r>
          </a:p>
          <a:p>
            <a:r>
              <a:rPr lang="en-GB" dirty="0" smtClean="0"/>
              <a:t>Connect to previous lesson</a:t>
            </a:r>
          </a:p>
          <a:p>
            <a:r>
              <a:rPr lang="en-GB" dirty="0" smtClean="0"/>
              <a:t>Main body – including worked examples, intelligent practice and collaborative learning. </a:t>
            </a:r>
          </a:p>
          <a:p>
            <a:r>
              <a:rPr lang="en-GB" dirty="0" smtClean="0"/>
              <a:t>Demonstrate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2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 variation theory – you will recognise it from lessons on blackboard you’ve taught previously.</a:t>
            </a:r>
          </a:p>
          <a:p>
            <a:endParaRPr lang="en-GB" dirty="0" smtClean="0"/>
          </a:p>
          <a:p>
            <a:r>
              <a:rPr lang="en-GB" dirty="0" smtClean="0"/>
              <a:t>This should be your first port of call for resources for these lessons.</a:t>
            </a:r>
          </a:p>
          <a:p>
            <a:endParaRPr lang="en-GB" dirty="0"/>
          </a:p>
          <a:p>
            <a:r>
              <a:rPr lang="en-GB" dirty="0" smtClean="0"/>
              <a:t>They usually included worked examples, intelligent practice, and sometimes whiteboard activities.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70" y="-8517"/>
            <a:ext cx="3926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1"/>
                </a:solidFill>
                <a:latin typeface="+mj-lt"/>
              </a:rPr>
              <a:t>Demonstrate</a:t>
            </a:r>
            <a:endParaRPr lang="en-GB" sz="5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22" t="26649" r="21667" b="20458"/>
          <a:stretch/>
        </p:blipFill>
        <p:spPr>
          <a:xfrm>
            <a:off x="485421" y="1162754"/>
            <a:ext cx="6841067" cy="5159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1955" y="2010769"/>
            <a:ext cx="4865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FIND THE CIRCUMFERENCE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12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487" y="-124178"/>
            <a:ext cx="4469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02535B2-7C3A-43E1-8912-57F8C4F63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05406"/>
              </p:ext>
            </p:extLst>
          </p:nvPr>
        </p:nvGraphicFramePr>
        <p:xfrm>
          <a:off x="307109" y="1275926"/>
          <a:ext cx="9439564" cy="456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564">
                  <a:extLst>
                    <a:ext uri="{9D8B030D-6E8A-4147-A177-3AD203B41FA5}">
                      <a16:colId xmlns:a16="http://schemas.microsoft.com/office/drawing/2014/main" val="1436033505"/>
                    </a:ext>
                  </a:extLst>
                </a:gridCol>
              </a:tblGrid>
              <a:tr h="1557585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Circumference –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Diameter - </a:t>
                      </a:r>
                      <a:endParaRPr lang="en-GB" sz="28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0429"/>
                  </a:ext>
                </a:extLst>
              </a:tr>
              <a:tr h="1503937">
                <a:tc>
                  <a:txBody>
                    <a:bodyPr/>
                    <a:lstStyle/>
                    <a:p>
                      <a:r>
                        <a:rPr lang="en-GB" sz="2800" b="1" i="0" u="none" dirty="0" smtClean="0">
                          <a:solidFill>
                            <a:schemeClr val="bg1"/>
                          </a:solidFill>
                        </a:rPr>
                        <a:t>Radius -</a:t>
                      </a:r>
                    </a:p>
                    <a:p>
                      <a:endParaRPr lang="en-GB" sz="2800" b="1" i="0" u="none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2800" b="1" i="0" u="none" dirty="0" smtClean="0">
                          <a:solidFill>
                            <a:schemeClr val="bg1"/>
                          </a:solidFill>
                        </a:rPr>
                        <a:t>Tangent</a:t>
                      </a:r>
                      <a:r>
                        <a:rPr lang="en-GB" sz="2800" b="1" i="0" u="none" baseline="0" dirty="0" smtClean="0">
                          <a:solidFill>
                            <a:schemeClr val="bg1"/>
                          </a:solidFill>
                        </a:rPr>
                        <a:t> - </a:t>
                      </a:r>
                      <a:endParaRPr lang="en-GB" sz="28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47975"/>
                  </a:ext>
                </a:extLst>
              </a:tr>
              <a:tr h="1503937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Chord – </a:t>
                      </a:r>
                    </a:p>
                    <a:p>
                      <a:endParaRPr lang="en-GB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Segment - </a:t>
                      </a:r>
                      <a:endParaRPr lang="en-GB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2947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7109" y="799152"/>
            <a:ext cx="853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Write a definition for these words and make a sketch in your book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62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835588"/>
            <a:ext cx="10515600" cy="1325563"/>
          </a:xfrm>
        </p:spPr>
        <p:txBody>
          <a:bodyPr/>
          <a:lstStyle/>
          <a:p>
            <a:r>
              <a:rPr lang="en-GB" dirty="0" smtClean="0"/>
              <a:t>Circumference of a Circle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Unit 9 Objective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9" y="745066"/>
            <a:ext cx="7550405" cy="56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419" y="-178264"/>
            <a:ext cx="1872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Recap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03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68" y="1770712"/>
            <a:ext cx="8758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Circumference = 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</a:t>
            </a:r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x diameter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98" y="-26579"/>
            <a:ext cx="247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32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97" t="16117" r="6203" b="35851"/>
          <a:stretch/>
        </p:blipFill>
        <p:spPr>
          <a:xfrm>
            <a:off x="564444" y="1171798"/>
            <a:ext cx="9428971" cy="5175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6756"/>
            <a:ext cx="704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Calculate the circumference of the circle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1501424" y="490000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210" y="490000"/>
            <a:ext cx="2102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99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4532"/>
            <a:ext cx="536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Intelligent Practice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56" t="29774" r="10555" b="24393"/>
          <a:stretch/>
        </p:blipFill>
        <p:spPr>
          <a:xfrm>
            <a:off x="248498" y="1523999"/>
            <a:ext cx="10227733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68" y="1770712"/>
            <a:ext cx="8758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Circumference = 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</a:t>
            </a:r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x diameter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98" y="-26579"/>
            <a:ext cx="247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917" y="3429000"/>
            <a:ext cx="840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other formula is there?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85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196</Words>
  <Application>Microsoft Office PowerPoint</Application>
  <PresentationFormat>Widescreen</PresentationFormat>
  <Paragraphs>53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Office Theme</vt:lpstr>
      <vt:lpstr>PowerPoint Presentation</vt:lpstr>
      <vt:lpstr>PowerPoint Presentation</vt:lpstr>
      <vt:lpstr>Circumference of a Circle</vt:lpstr>
      <vt:lpstr>Progress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 (must be included)</vt:lpstr>
      <vt:lpstr>Variation Theory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Miss E.Turner</cp:lastModifiedBy>
  <cp:revision>120</cp:revision>
  <dcterms:created xsi:type="dcterms:W3CDTF">2018-09-04T10:33:37Z</dcterms:created>
  <dcterms:modified xsi:type="dcterms:W3CDTF">2020-02-06T14:40:35Z</dcterms:modified>
</cp:coreProperties>
</file>