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458" r:id="rId5"/>
    <p:sldId id="609" r:id="rId6"/>
    <p:sldId id="622" r:id="rId7"/>
    <p:sldId id="624" r:id="rId8"/>
    <p:sldId id="612" r:id="rId9"/>
    <p:sldId id="613" r:id="rId10"/>
    <p:sldId id="614" r:id="rId11"/>
    <p:sldId id="62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sson 24" id="{C7EA0617-2792-4868-9ECB-A763F1C3FF76}">
          <p14:sldIdLst>
            <p14:sldId id="458"/>
            <p14:sldId id="609"/>
            <p14:sldId id="622"/>
            <p14:sldId id="624"/>
            <p14:sldId id="612"/>
            <p14:sldId id="613"/>
            <p14:sldId id="614"/>
            <p14:sldId id="6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mpuser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ED0E4-3280-49D4-B637-C59CB342307E}" v="2" dt="2020-11-30T10:45:04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12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Alex Slater" userId="5cfb82bd-d829-4efb-8c6f-1df32009ba31" providerId="ADAL" clId="{1BBED0E4-3280-49D4-B637-C59CB342307E}"/>
    <pc:docChg chg="custSel delSld modSld delSection modSection">
      <pc:chgData name="Mrs Alex Slater" userId="5cfb82bd-d829-4efb-8c6f-1df32009ba31" providerId="ADAL" clId="{1BBED0E4-3280-49D4-B637-C59CB342307E}" dt="2020-11-30T10:45:04.264" v="17"/>
      <pc:docMkLst>
        <pc:docMk/>
      </pc:docMkLst>
      <pc:sldChg chg="del">
        <pc:chgData name="Mrs Alex Slater" userId="5cfb82bd-d829-4efb-8c6f-1df32009ba31" providerId="ADAL" clId="{1BBED0E4-3280-49D4-B637-C59CB342307E}" dt="2020-11-30T10:44:00.829" v="0" actId="47"/>
        <pc:sldMkLst>
          <pc:docMk/>
          <pc:sldMk cId="1166832938" sldId="379"/>
        </pc:sldMkLst>
      </pc:sldChg>
      <pc:sldChg chg="del">
        <pc:chgData name="Mrs Alex Slater" userId="5cfb82bd-d829-4efb-8c6f-1df32009ba31" providerId="ADAL" clId="{1BBED0E4-3280-49D4-B637-C59CB342307E}" dt="2020-11-30T10:44:00.829" v="0" actId="47"/>
        <pc:sldMkLst>
          <pc:docMk/>
          <pc:sldMk cId="4077787843" sldId="389"/>
        </pc:sldMkLst>
      </pc:sldChg>
      <pc:sldChg chg="del">
        <pc:chgData name="Mrs Alex Slater" userId="5cfb82bd-d829-4efb-8c6f-1df32009ba31" providerId="ADAL" clId="{1BBED0E4-3280-49D4-B637-C59CB342307E}" dt="2020-11-30T10:44:00.829" v="0" actId="47"/>
        <pc:sldMkLst>
          <pc:docMk/>
          <pc:sldMk cId="2541417597" sldId="457"/>
        </pc:sldMkLst>
      </pc:sldChg>
      <pc:sldChg chg="addSp modSp mod">
        <pc:chgData name="Mrs Alex Slater" userId="5cfb82bd-d829-4efb-8c6f-1df32009ba31" providerId="ADAL" clId="{1BBED0E4-3280-49D4-B637-C59CB342307E}" dt="2020-11-30T10:44:18.257" v="6" actId="20577"/>
        <pc:sldMkLst>
          <pc:docMk/>
          <pc:sldMk cId="1452792405" sldId="458"/>
        </pc:sldMkLst>
        <pc:spChg chg="mod">
          <ac:chgData name="Mrs Alex Slater" userId="5cfb82bd-d829-4efb-8c6f-1df32009ba31" providerId="ADAL" clId="{1BBED0E4-3280-49D4-B637-C59CB342307E}" dt="2020-11-30T10:44:11.515" v="2" actId="1076"/>
          <ac:spMkLst>
            <pc:docMk/>
            <pc:sldMk cId="1452792405" sldId="458"/>
            <ac:spMk id="4" creationId="{00000000-0000-0000-0000-000000000000}"/>
          </ac:spMkLst>
        </pc:spChg>
        <pc:spChg chg="mod">
          <ac:chgData name="Mrs Alex Slater" userId="5cfb82bd-d829-4efb-8c6f-1df32009ba31" providerId="ADAL" clId="{1BBED0E4-3280-49D4-B637-C59CB342307E}" dt="2020-11-30T10:44:11.515" v="2" actId="1076"/>
          <ac:spMkLst>
            <pc:docMk/>
            <pc:sldMk cId="1452792405" sldId="458"/>
            <ac:spMk id="5" creationId="{00000000-0000-0000-0000-000000000000}"/>
          </ac:spMkLst>
        </pc:spChg>
        <pc:spChg chg="add mod">
          <ac:chgData name="Mrs Alex Slater" userId="5cfb82bd-d829-4efb-8c6f-1df32009ba31" providerId="ADAL" clId="{1BBED0E4-3280-49D4-B637-C59CB342307E}" dt="2020-11-30T10:44:18.257" v="6" actId="20577"/>
          <ac:spMkLst>
            <pc:docMk/>
            <pc:sldMk cId="1452792405" sldId="458"/>
            <ac:spMk id="6" creationId="{AB1E8563-5A43-4395-8311-B9782B193B06}"/>
          </ac:spMkLst>
        </pc:spChg>
      </pc:sldChg>
      <pc:sldChg chg="del">
        <pc:chgData name="Mrs Alex Slater" userId="5cfb82bd-d829-4efb-8c6f-1df32009ba31" providerId="ADAL" clId="{1BBED0E4-3280-49D4-B637-C59CB342307E}" dt="2020-11-30T10:44:00.829" v="0" actId="47"/>
        <pc:sldMkLst>
          <pc:docMk/>
          <pc:sldMk cId="1549388257" sldId="601"/>
        </pc:sldMkLst>
      </pc:sldChg>
      <pc:sldChg chg="del">
        <pc:chgData name="Mrs Alex Slater" userId="5cfb82bd-d829-4efb-8c6f-1df32009ba31" providerId="ADAL" clId="{1BBED0E4-3280-49D4-B637-C59CB342307E}" dt="2020-11-30T10:44:00.829" v="0" actId="47"/>
        <pc:sldMkLst>
          <pc:docMk/>
          <pc:sldMk cId="3169805880" sldId="604"/>
        </pc:sldMkLst>
      </pc:sldChg>
      <pc:sldChg chg="del">
        <pc:chgData name="Mrs Alex Slater" userId="5cfb82bd-d829-4efb-8c6f-1df32009ba31" providerId="ADAL" clId="{1BBED0E4-3280-49D4-B637-C59CB342307E}" dt="2020-11-30T10:44:00.829" v="0" actId="47"/>
        <pc:sldMkLst>
          <pc:docMk/>
          <pc:sldMk cId="1992496561" sldId="605"/>
        </pc:sldMkLst>
      </pc:sldChg>
      <pc:sldChg chg="del">
        <pc:chgData name="Mrs Alex Slater" userId="5cfb82bd-d829-4efb-8c6f-1df32009ba31" providerId="ADAL" clId="{1BBED0E4-3280-49D4-B637-C59CB342307E}" dt="2020-11-30T10:44:00.829" v="0" actId="47"/>
        <pc:sldMkLst>
          <pc:docMk/>
          <pc:sldMk cId="3028866652" sldId="606"/>
        </pc:sldMkLst>
      </pc:sldChg>
      <pc:sldChg chg="del">
        <pc:chgData name="Mrs Alex Slater" userId="5cfb82bd-d829-4efb-8c6f-1df32009ba31" providerId="ADAL" clId="{1BBED0E4-3280-49D4-B637-C59CB342307E}" dt="2020-11-30T10:44:00.829" v="0" actId="47"/>
        <pc:sldMkLst>
          <pc:docMk/>
          <pc:sldMk cId="2406010521" sldId="607"/>
        </pc:sldMkLst>
      </pc:sldChg>
      <pc:sldChg chg="del">
        <pc:chgData name="Mrs Alex Slater" userId="5cfb82bd-d829-4efb-8c6f-1df32009ba31" providerId="ADAL" clId="{1BBED0E4-3280-49D4-B637-C59CB342307E}" dt="2020-11-30T10:44:00.829" v="0" actId="47"/>
        <pc:sldMkLst>
          <pc:docMk/>
          <pc:sldMk cId="978547260" sldId="608"/>
        </pc:sldMkLst>
      </pc:sldChg>
      <pc:sldChg chg="del">
        <pc:chgData name="Mrs Alex Slater" userId="5cfb82bd-d829-4efb-8c6f-1df32009ba31" providerId="ADAL" clId="{1BBED0E4-3280-49D4-B637-C59CB342307E}" dt="2020-11-30T10:44:00.829" v="0" actId="47"/>
        <pc:sldMkLst>
          <pc:docMk/>
          <pc:sldMk cId="251032097" sldId="618"/>
        </pc:sldMkLst>
      </pc:sldChg>
      <pc:sldChg chg="del">
        <pc:chgData name="Mrs Alex Slater" userId="5cfb82bd-d829-4efb-8c6f-1df32009ba31" providerId="ADAL" clId="{1BBED0E4-3280-49D4-B637-C59CB342307E}" dt="2020-11-30T10:44:00.829" v="0" actId="47"/>
        <pc:sldMkLst>
          <pc:docMk/>
          <pc:sldMk cId="372681126" sldId="620"/>
        </pc:sldMkLst>
      </pc:sldChg>
      <pc:sldChg chg="addSp delSp modSp mod">
        <pc:chgData name="Mrs Alex Slater" userId="5cfb82bd-d829-4efb-8c6f-1df32009ba31" providerId="ADAL" clId="{1BBED0E4-3280-49D4-B637-C59CB342307E}" dt="2020-11-30T10:45:04.264" v="17"/>
        <pc:sldMkLst>
          <pc:docMk/>
          <pc:sldMk cId="3552592968" sldId="622"/>
        </pc:sldMkLst>
        <pc:spChg chg="add mod">
          <ac:chgData name="Mrs Alex Slater" userId="5cfb82bd-d829-4efb-8c6f-1df32009ba31" providerId="ADAL" clId="{1BBED0E4-3280-49D4-B637-C59CB342307E}" dt="2020-11-30T10:45:04.264" v="17"/>
          <ac:spMkLst>
            <pc:docMk/>
            <pc:sldMk cId="3552592968" sldId="622"/>
            <ac:spMk id="4" creationId="{1D451DCF-807C-48BC-9710-ACCAD6BE2C0D}"/>
          </ac:spMkLst>
        </pc:spChg>
        <pc:spChg chg="del">
          <ac:chgData name="Mrs Alex Slater" userId="5cfb82bd-d829-4efb-8c6f-1df32009ba31" providerId="ADAL" clId="{1BBED0E4-3280-49D4-B637-C59CB342307E}" dt="2020-11-30T10:44:25.755" v="7" actId="478"/>
          <ac:spMkLst>
            <pc:docMk/>
            <pc:sldMk cId="3552592968" sldId="622"/>
            <ac:spMk id="5" creationId="{F7AF5301-BCAA-41A4-896D-386F0133B418}"/>
          </ac:spMkLst>
        </pc:spChg>
        <pc:spChg chg="add mod">
          <ac:chgData name="Mrs Alex Slater" userId="5cfb82bd-d829-4efb-8c6f-1df32009ba31" providerId="ADAL" clId="{1BBED0E4-3280-49D4-B637-C59CB342307E}" dt="2020-11-30T10:45:04.264" v="17"/>
          <ac:spMkLst>
            <pc:docMk/>
            <pc:sldMk cId="3552592968" sldId="622"/>
            <ac:spMk id="6" creationId="{4228CD74-85E8-4B55-86A9-0265314C307C}"/>
          </ac:spMkLst>
        </pc:spChg>
        <pc:spChg chg="add mod">
          <ac:chgData name="Mrs Alex Slater" userId="5cfb82bd-d829-4efb-8c6f-1df32009ba31" providerId="ADAL" clId="{1BBED0E4-3280-49D4-B637-C59CB342307E}" dt="2020-11-30T10:45:04.264" v="17"/>
          <ac:spMkLst>
            <pc:docMk/>
            <pc:sldMk cId="3552592968" sldId="622"/>
            <ac:spMk id="7" creationId="{D6CA68F9-4FB1-4419-99D5-4A644370AB0B}"/>
          </ac:spMkLst>
        </pc:spChg>
        <pc:spChg chg="add mod">
          <ac:chgData name="Mrs Alex Slater" userId="5cfb82bd-d829-4efb-8c6f-1df32009ba31" providerId="ADAL" clId="{1BBED0E4-3280-49D4-B637-C59CB342307E}" dt="2020-11-30T10:45:04.264" v="17"/>
          <ac:spMkLst>
            <pc:docMk/>
            <pc:sldMk cId="3552592968" sldId="622"/>
            <ac:spMk id="9" creationId="{60C20389-C440-4C0F-8EEA-7FE3500E33FD}"/>
          </ac:spMkLst>
        </pc:spChg>
        <pc:graphicFrameChg chg="mod modGraphic">
          <ac:chgData name="Mrs Alex Slater" userId="5cfb82bd-d829-4efb-8c6f-1df32009ba31" providerId="ADAL" clId="{1BBED0E4-3280-49D4-B637-C59CB342307E}" dt="2020-11-30T10:44:44.694" v="16" actId="1076"/>
          <ac:graphicFrameMkLst>
            <pc:docMk/>
            <pc:sldMk cId="3552592968" sldId="622"/>
            <ac:graphicFrameMk id="2" creationId="{00000000-0000-0000-0000-000000000000}"/>
          </ac:graphicFrameMkLst>
        </pc:graphicFrameChg>
        <pc:cxnChg chg="add mod">
          <ac:chgData name="Mrs Alex Slater" userId="5cfb82bd-d829-4efb-8c6f-1df32009ba31" providerId="ADAL" clId="{1BBED0E4-3280-49D4-B637-C59CB342307E}" dt="2020-11-30T10:45:04.264" v="17"/>
          <ac:cxnSpMkLst>
            <pc:docMk/>
            <pc:sldMk cId="3552592968" sldId="622"/>
            <ac:cxnSpMk id="8" creationId="{E0623409-A3BD-4DB4-BF82-405FB8AC5D10}"/>
          </ac:cxnSpMkLst>
        </pc:cxnChg>
        <pc:cxnChg chg="add mod">
          <ac:chgData name="Mrs Alex Slater" userId="5cfb82bd-d829-4efb-8c6f-1df32009ba31" providerId="ADAL" clId="{1BBED0E4-3280-49D4-B637-C59CB342307E}" dt="2020-11-30T10:45:04.264" v="17"/>
          <ac:cxnSpMkLst>
            <pc:docMk/>
            <pc:sldMk cId="3552592968" sldId="622"/>
            <ac:cxnSpMk id="10" creationId="{1712034B-166F-44FE-BCC8-E326167B51E6}"/>
          </ac:cxnSpMkLst>
        </pc:cxnChg>
      </pc:sldChg>
      <pc:sldChg chg="del">
        <pc:chgData name="Mrs Alex Slater" userId="5cfb82bd-d829-4efb-8c6f-1df32009ba31" providerId="ADAL" clId="{1BBED0E4-3280-49D4-B637-C59CB342307E}" dt="2020-11-30T10:44:06.925" v="1" actId="47"/>
        <pc:sldMkLst>
          <pc:docMk/>
          <pc:sldMk cId="2054957129" sldId="623"/>
        </pc:sldMkLst>
      </pc:sldChg>
      <pc:sldMasterChg chg="delSldLayout">
        <pc:chgData name="Mrs Alex Slater" userId="5cfb82bd-d829-4efb-8c6f-1df32009ba31" providerId="ADAL" clId="{1BBED0E4-3280-49D4-B637-C59CB342307E}" dt="2020-11-30T10:44:00.829" v="0" actId="47"/>
        <pc:sldMasterMkLst>
          <pc:docMk/>
          <pc:sldMasterMk cId="2095118674" sldId="2147483648"/>
        </pc:sldMasterMkLst>
        <pc:sldLayoutChg chg="del">
          <pc:chgData name="Mrs Alex Slater" userId="5cfb82bd-d829-4efb-8c6f-1df32009ba31" providerId="ADAL" clId="{1BBED0E4-3280-49D4-B637-C59CB342307E}" dt="2020-11-30T10:44:00.829" v="0" actId="47"/>
          <pc:sldLayoutMkLst>
            <pc:docMk/>
            <pc:sldMasterMk cId="2095118674" sldId="2147483648"/>
            <pc:sldLayoutMk cId="1154552131" sldId="214748366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12898-0B5C-4FD2-98FF-93072E5B6F5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4258E-0180-4C4D-B3B6-E8B606BE48CE}">
      <dgm:prSet phldrT="[Text]" phldr="0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rtl="0"/>
          <a:r>
            <a:rPr lang="en-US" sz="1400">
              <a:latin typeface="Comic Sans MS"/>
              <a:cs typeface="Comic Sans MS"/>
            </a:rPr>
            <a:t>You</a:t>
          </a:r>
          <a:r>
            <a:rPr lang="en-US" sz="1400" b="0" i="0" u="none" strike="noStrike" cap="none" baseline="0" noProof="0">
              <a:solidFill>
                <a:srgbClr val="010000"/>
              </a:solidFill>
              <a:latin typeface="Comic Sans MS"/>
              <a:cs typeface="Comic Sans MS"/>
            </a:rPr>
            <a:t> </a:t>
          </a:r>
          <a:r>
            <a:rPr lang="en-US" sz="1400" b="0" i="0" u="none" strike="noStrike" cap="none" baseline="0" noProof="0">
              <a:latin typeface="Comic Sans MS"/>
              <a:cs typeface="Comic Sans MS"/>
            </a:rPr>
            <a:t>now understand</a:t>
          </a:r>
          <a:r>
            <a:rPr lang="en-US" sz="1400" b="0" i="0" u="none" strike="noStrike" cap="none" baseline="0" noProof="0">
              <a:solidFill>
                <a:srgbClr val="010000"/>
              </a:solidFill>
              <a:latin typeface="Comic Sans MS"/>
              <a:cs typeface="Comic Sans MS"/>
            </a:rPr>
            <a:t> </a:t>
          </a:r>
          <a:r>
            <a:rPr lang="en-US" sz="1400" b="0" i="0" u="none" strike="noStrike" cap="none" baseline="0" noProof="0">
              <a:latin typeface="Comic Sans MS"/>
              <a:cs typeface="Comic Sans MS"/>
            </a:rPr>
            <a:t>the differences between</a:t>
          </a:r>
          <a:r>
            <a:rPr lang="en-US" sz="1400" b="0" i="0" u="none" strike="noStrike" cap="none" baseline="0" noProof="0">
              <a:solidFill>
                <a:srgbClr val="010000"/>
              </a:solidFill>
              <a:latin typeface="Comic Sans MS"/>
              <a:cs typeface="Comic Sans MS"/>
            </a:rPr>
            <a:t> </a:t>
          </a:r>
          <a:r>
            <a:rPr lang="en-US" sz="1400" b="0" i="0" u="none" strike="noStrike" cap="none" baseline="0" noProof="0">
              <a:latin typeface="Comic Sans MS"/>
              <a:cs typeface="Comic Sans MS"/>
            </a:rPr>
            <a:t>the narrative voices</a:t>
          </a:r>
          <a:r>
            <a:rPr lang="en-US" sz="1400" b="0" i="0" u="none" strike="noStrike" cap="none" baseline="0" noProof="0">
              <a:solidFill>
                <a:srgbClr val="010000"/>
              </a:solidFill>
              <a:latin typeface="Comic Sans MS"/>
              <a:cs typeface="Comic Sans MS"/>
            </a:rPr>
            <a:t>.</a:t>
          </a:r>
        </a:p>
      </dgm:t>
    </dgm:pt>
    <dgm:pt modelId="{F075DE5E-A7F6-471D-B1CB-C2DC9E5A2985}" type="parTrans" cxnId="{E4CEB9E0-A447-4338-A0C9-4CA3FCE1C49B}">
      <dgm:prSet/>
      <dgm:spPr/>
      <dgm:t>
        <a:bodyPr/>
        <a:lstStyle/>
        <a:p>
          <a:endParaRPr lang="en-US"/>
        </a:p>
      </dgm:t>
    </dgm:pt>
    <dgm:pt modelId="{8881615F-5CFE-4BE1-8174-F76698AA57FC}" type="sibTrans" cxnId="{E4CEB9E0-A447-4338-A0C9-4CA3FCE1C49B}">
      <dgm:prSet/>
      <dgm:spPr/>
      <dgm:t>
        <a:bodyPr/>
        <a:lstStyle/>
        <a:p>
          <a:endParaRPr lang="en-US"/>
        </a:p>
      </dgm:t>
    </dgm:pt>
    <dgm:pt modelId="{9D270672-A924-4484-98F1-026109417396}">
      <dgm:prSet phldrT="[Text]" custT="1"/>
      <dgm:spPr/>
      <dgm:t>
        <a:bodyPr/>
        <a:lstStyle/>
        <a:p>
          <a:endParaRPr lang="en-US" sz="1600" b="1">
            <a:latin typeface="Comic Sans MS"/>
            <a:cs typeface="Comic Sans MS"/>
          </a:endParaRPr>
        </a:p>
      </dgm:t>
    </dgm:pt>
    <dgm:pt modelId="{36764727-5F6F-4805-AE31-FA9AF0C79CCE}" type="parTrans" cxnId="{9D35B9CD-C9DB-43EC-94BC-F24F692CFE37}">
      <dgm:prSet/>
      <dgm:spPr/>
      <dgm:t>
        <a:bodyPr/>
        <a:lstStyle/>
        <a:p>
          <a:endParaRPr lang="en-US"/>
        </a:p>
      </dgm:t>
    </dgm:pt>
    <dgm:pt modelId="{679DB20C-9391-402D-B927-DD0175984915}" type="sibTrans" cxnId="{9D35B9CD-C9DB-43EC-94BC-F24F692CFE37}">
      <dgm:prSet/>
      <dgm:spPr/>
      <dgm:t>
        <a:bodyPr/>
        <a:lstStyle/>
        <a:p>
          <a:endParaRPr lang="en-US"/>
        </a:p>
      </dgm:t>
    </dgm:pt>
    <dgm:pt modelId="{22517444-2D09-47E7-A055-E000D4AA66C4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400">
              <a:latin typeface="Comic Sans MS"/>
              <a:cs typeface="Comic Sans MS"/>
            </a:rPr>
            <a:t>. You can apply the correct narrative to your writing about the Hound.</a:t>
          </a:r>
        </a:p>
      </dgm:t>
    </dgm:pt>
    <dgm:pt modelId="{C233EA29-13A6-412F-9475-FACAE331934C}" type="parTrans" cxnId="{C3C16C32-5409-4B68-806C-B2928339DDDF}">
      <dgm:prSet/>
      <dgm:spPr/>
      <dgm:t>
        <a:bodyPr/>
        <a:lstStyle/>
        <a:p>
          <a:endParaRPr lang="en-US"/>
        </a:p>
      </dgm:t>
    </dgm:pt>
    <dgm:pt modelId="{909C7C6F-0BB3-4110-A78D-9497152A38FC}" type="sibTrans" cxnId="{C3C16C32-5409-4B68-806C-B2928339DDDF}">
      <dgm:prSet/>
      <dgm:spPr/>
      <dgm:t>
        <a:bodyPr/>
        <a:lstStyle/>
        <a:p>
          <a:endParaRPr lang="en-US"/>
        </a:p>
      </dgm:t>
    </dgm:pt>
    <dgm:pt modelId="{C87E7549-25F8-469B-9BAB-916097323D17}">
      <dgm:prSet phldrT="[Text]" custT="1"/>
      <dgm:spPr/>
      <dgm:t>
        <a:bodyPr/>
        <a:lstStyle/>
        <a:p>
          <a:endParaRPr lang="en-US" sz="1400" b="1">
            <a:latin typeface="Comic Sans MS"/>
            <a:cs typeface="Comic Sans MS"/>
          </a:endParaRPr>
        </a:p>
      </dgm:t>
    </dgm:pt>
    <dgm:pt modelId="{F8511CEB-E6AF-4921-A908-3DA81A7DDDEA}" type="parTrans" cxnId="{C7390A6C-7DF0-4251-B253-76472CA5214F}">
      <dgm:prSet/>
      <dgm:spPr/>
      <dgm:t>
        <a:bodyPr/>
        <a:lstStyle/>
        <a:p>
          <a:endParaRPr lang="en-US"/>
        </a:p>
      </dgm:t>
    </dgm:pt>
    <dgm:pt modelId="{3BE71934-9A03-4E8A-8C0E-952354410596}" type="sibTrans" cxnId="{C7390A6C-7DF0-4251-B253-76472CA5214F}">
      <dgm:prSet/>
      <dgm:spPr/>
      <dgm:t>
        <a:bodyPr/>
        <a:lstStyle/>
        <a:p>
          <a:endParaRPr lang="en-US"/>
        </a:p>
      </dgm:t>
    </dgm:pt>
    <dgm:pt modelId="{878BC6BE-3918-47A7-8113-C40F0AB83A04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>
              <a:latin typeface="Comic Sans MS"/>
              <a:cs typeface="Comic Sans MS"/>
            </a:rPr>
            <a:t> You will be able to discuss this in your GCSE responses and use the correct voice in your creative writing. </a:t>
          </a:r>
        </a:p>
      </dgm:t>
    </dgm:pt>
    <dgm:pt modelId="{769A85C4-729A-47A6-8F8C-2D56EC852D89}" type="parTrans" cxnId="{3408FA4E-B888-4591-86D1-88F6171F3874}">
      <dgm:prSet/>
      <dgm:spPr/>
      <dgm:t>
        <a:bodyPr/>
        <a:lstStyle/>
        <a:p>
          <a:endParaRPr lang="en-US"/>
        </a:p>
      </dgm:t>
    </dgm:pt>
    <dgm:pt modelId="{580160BF-1F01-451D-A9D3-8062D259CE3E}" type="sibTrans" cxnId="{3408FA4E-B888-4591-86D1-88F6171F3874}">
      <dgm:prSet/>
      <dgm:spPr/>
      <dgm:t>
        <a:bodyPr/>
        <a:lstStyle/>
        <a:p>
          <a:endParaRPr lang="en-US"/>
        </a:p>
      </dgm:t>
    </dgm:pt>
    <dgm:pt modelId="{8E560D77-881C-48D9-A944-AFEF62A0C9A3}" type="pres">
      <dgm:prSet presAssocID="{F1F12898-0B5C-4FD2-98FF-93072E5B6F53}" presName="rootnode" presStyleCnt="0">
        <dgm:presLayoutVars>
          <dgm:chMax/>
          <dgm:chPref/>
          <dgm:dir/>
          <dgm:animLvl val="lvl"/>
        </dgm:presLayoutVars>
      </dgm:prSet>
      <dgm:spPr/>
    </dgm:pt>
    <dgm:pt modelId="{CB6E480D-8366-46C7-900A-894EEBA8D426}" type="pres">
      <dgm:prSet presAssocID="{A874258E-0180-4C4D-B3B6-E8B606BE48CE}" presName="composite" presStyleCnt="0"/>
      <dgm:spPr/>
    </dgm:pt>
    <dgm:pt modelId="{0E04D851-F15F-4343-A7E3-BCACA13F098E}" type="pres">
      <dgm:prSet presAssocID="{A874258E-0180-4C4D-B3B6-E8B606BE48CE}" presName="bentUpArrow1" presStyleLbl="alignImgPlace1" presStyleIdx="0" presStyleCnt="2"/>
      <dgm:spPr>
        <a:solidFill>
          <a:srgbClr val="00B0F0"/>
        </a:solidFill>
      </dgm:spPr>
    </dgm:pt>
    <dgm:pt modelId="{064F6A4E-6649-41FE-9F7E-0FD591E20CEC}" type="pres">
      <dgm:prSet presAssocID="{A874258E-0180-4C4D-B3B6-E8B606BE48CE}" presName="ParentText" presStyleLbl="node1" presStyleIdx="0" presStyleCnt="3" custScaleX="230693" custScaleY="103518">
        <dgm:presLayoutVars>
          <dgm:chMax val="1"/>
          <dgm:chPref val="1"/>
          <dgm:bulletEnabled val="1"/>
        </dgm:presLayoutVars>
      </dgm:prSet>
      <dgm:spPr/>
    </dgm:pt>
    <dgm:pt modelId="{FC354D39-0B1C-4C9C-815B-BDD1B5746EDD}" type="pres">
      <dgm:prSet presAssocID="{A874258E-0180-4C4D-B3B6-E8B606BE48CE}" presName="ChildText" presStyleLbl="revTx" presStyleIdx="0" presStyleCnt="2" custScaleX="204890" custLinFactX="49448" custLinFactNeighborX="100000" custLinFactNeighborY="5087">
        <dgm:presLayoutVars>
          <dgm:chMax val="0"/>
          <dgm:chPref val="0"/>
          <dgm:bulletEnabled val="1"/>
        </dgm:presLayoutVars>
      </dgm:prSet>
      <dgm:spPr/>
    </dgm:pt>
    <dgm:pt modelId="{C4D3C406-86E7-44BC-BE20-165A5F4935B6}" type="pres">
      <dgm:prSet presAssocID="{8881615F-5CFE-4BE1-8174-F76698AA57FC}" presName="sibTrans" presStyleCnt="0"/>
      <dgm:spPr/>
    </dgm:pt>
    <dgm:pt modelId="{535545DE-5AEF-45FF-8459-FBF0897EEAAD}" type="pres">
      <dgm:prSet presAssocID="{22517444-2D09-47E7-A055-E000D4AA66C4}" presName="composite" presStyleCnt="0"/>
      <dgm:spPr/>
    </dgm:pt>
    <dgm:pt modelId="{D068FED9-96D5-4E7C-B483-072463F4641C}" type="pres">
      <dgm:prSet presAssocID="{22517444-2D09-47E7-A055-E000D4AA66C4}" presName="bentUpArrow1" presStyleLbl="alignImgPlace1" presStyleIdx="1" presStyleCnt="2"/>
      <dgm:spPr>
        <a:solidFill>
          <a:srgbClr val="00B0F0"/>
        </a:solidFill>
      </dgm:spPr>
    </dgm:pt>
    <dgm:pt modelId="{75ADDAB6-EDD0-4D47-92F7-73ABB7ECBDE5}" type="pres">
      <dgm:prSet presAssocID="{22517444-2D09-47E7-A055-E000D4AA66C4}" presName="ParentText" presStyleLbl="node1" presStyleIdx="1" presStyleCnt="3" custScaleX="205455" custScaleY="99046">
        <dgm:presLayoutVars>
          <dgm:chMax val="1"/>
          <dgm:chPref val="1"/>
          <dgm:bulletEnabled val="1"/>
        </dgm:presLayoutVars>
      </dgm:prSet>
      <dgm:spPr/>
    </dgm:pt>
    <dgm:pt modelId="{A1397636-07B2-45DD-862D-1729CB8ECB22}" type="pres">
      <dgm:prSet presAssocID="{22517444-2D09-47E7-A055-E000D4AA66C4}" presName="ChildText" presStyleLbl="revTx" presStyleIdx="1" presStyleCnt="2" custScaleX="124977" custLinFactNeighborX="81067" custLinFactNeighborY="5126">
        <dgm:presLayoutVars>
          <dgm:chMax val="0"/>
          <dgm:chPref val="0"/>
          <dgm:bulletEnabled val="1"/>
        </dgm:presLayoutVars>
      </dgm:prSet>
      <dgm:spPr/>
    </dgm:pt>
    <dgm:pt modelId="{4E43E776-3E48-49E9-BF5C-79389676F3E5}" type="pres">
      <dgm:prSet presAssocID="{909C7C6F-0BB3-4110-A78D-9497152A38FC}" presName="sibTrans" presStyleCnt="0"/>
      <dgm:spPr/>
    </dgm:pt>
    <dgm:pt modelId="{CB5C0B21-74CD-4125-813D-855B13126507}" type="pres">
      <dgm:prSet presAssocID="{878BC6BE-3918-47A7-8113-C40F0AB83A04}" presName="composite" presStyleCnt="0"/>
      <dgm:spPr/>
    </dgm:pt>
    <dgm:pt modelId="{698908F5-3661-4634-AA51-972239BC2BDF}" type="pres">
      <dgm:prSet presAssocID="{878BC6BE-3918-47A7-8113-C40F0AB83A04}" presName="ParentText" presStyleLbl="node1" presStyleIdx="2" presStyleCnt="3" custScaleX="196004" custScaleY="124781">
        <dgm:presLayoutVars>
          <dgm:chMax val="1"/>
          <dgm:chPref val="1"/>
          <dgm:bulletEnabled val="1"/>
        </dgm:presLayoutVars>
      </dgm:prSet>
      <dgm:spPr/>
    </dgm:pt>
  </dgm:ptLst>
  <dgm:cxnLst>
    <dgm:cxn modelId="{EE005228-4CE3-694F-A806-7B771E599174}" type="presOf" srcId="{C87E7549-25F8-469B-9BAB-916097323D17}" destId="{A1397636-07B2-45DD-862D-1729CB8ECB22}" srcOrd="0" destOrd="0" presId="urn:microsoft.com/office/officeart/2005/8/layout/StepDownProcess"/>
    <dgm:cxn modelId="{C3C16C32-5409-4B68-806C-B2928339DDDF}" srcId="{F1F12898-0B5C-4FD2-98FF-93072E5B6F53}" destId="{22517444-2D09-47E7-A055-E000D4AA66C4}" srcOrd="1" destOrd="0" parTransId="{C233EA29-13A6-412F-9475-FACAE331934C}" sibTransId="{909C7C6F-0BB3-4110-A78D-9497152A38FC}"/>
    <dgm:cxn modelId="{B9159761-E23D-8E43-97B6-D192B2B3BA91}" type="presOf" srcId="{878BC6BE-3918-47A7-8113-C40F0AB83A04}" destId="{698908F5-3661-4634-AA51-972239BC2BDF}" srcOrd="0" destOrd="0" presId="urn:microsoft.com/office/officeart/2005/8/layout/StepDownProcess"/>
    <dgm:cxn modelId="{1146FB68-34D2-0F47-9C5D-73584A60EA82}" type="presOf" srcId="{A874258E-0180-4C4D-B3B6-E8B606BE48CE}" destId="{064F6A4E-6649-41FE-9F7E-0FD591E20CEC}" srcOrd="0" destOrd="0" presId="urn:microsoft.com/office/officeart/2005/8/layout/StepDownProcess"/>
    <dgm:cxn modelId="{3D0D3D49-8F50-3240-AD00-FE396272EB35}" type="presOf" srcId="{22517444-2D09-47E7-A055-E000D4AA66C4}" destId="{75ADDAB6-EDD0-4D47-92F7-73ABB7ECBDE5}" srcOrd="0" destOrd="0" presId="urn:microsoft.com/office/officeart/2005/8/layout/StepDownProcess"/>
    <dgm:cxn modelId="{C7390A6C-7DF0-4251-B253-76472CA5214F}" srcId="{22517444-2D09-47E7-A055-E000D4AA66C4}" destId="{C87E7549-25F8-469B-9BAB-916097323D17}" srcOrd="0" destOrd="0" parTransId="{F8511CEB-E6AF-4921-A908-3DA81A7DDDEA}" sibTransId="{3BE71934-9A03-4E8A-8C0E-952354410596}"/>
    <dgm:cxn modelId="{80C7784D-4099-5B46-8B5B-A2809C77EAE8}" type="presOf" srcId="{9D270672-A924-4484-98F1-026109417396}" destId="{FC354D39-0B1C-4C9C-815B-BDD1B5746EDD}" srcOrd="0" destOrd="0" presId="urn:microsoft.com/office/officeart/2005/8/layout/StepDownProcess"/>
    <dgm:cxn modelId="{3408FA4E-B888-4591-86D1-88F6171F3874}" srcId="{F1F12898-0B5C-4FD2-98FF-93072E5B6F53}" destId="{878BC6BE-3918-47A7-8113-C40F0AB83A04}" srcOrd="2" destOrd="0" parTransId="{769A85C4-729A-47A6-8F8C-2D56EC852D89}" sibTransId="{580160BF-1F01-451D-A9D3-8062D259CE3E}"/>
    <dgm:cxn modelId="{72A87176-4051-854C-AF10-9BE5AE21BDAD}" type="presOf" srcId="{F1F12898-0B5C-4FD2-98FF-93072E5B6F53}" destId="{8E560D77-881C-48D9-A944-AFEF62A0C9A3}" srcOrd="0" destOrd="0" presId="urn:microsoft.com/office/officeart/2005/8/layout/StepDownProcess"/>
    <dgm:cxn modelId="{9D35B9CD-C9DB-43EC-94BC-F24F692CFE37}" srcId="{A874258E-0180-4C4D-B3B6-E8B606BE48CE}" destId="{9D270672-A924-4484-98F1-026109417396}" srcOrd="0" destOrd="0" parTransId="{36764727-5F6F-4805-AE31-FA9AF0C79CCE}" sibTransId="{679DB20C-9391-402D-B927-DD0175984915}"/>
    <dgm:cxn modelId="{E4CEB9E0-A447-4338-A0C9-4CA3FCE1C49B}" srcId="{F1F12898-0B5C-4FD2-98FF-93072E5B6F53}" destId="{A874258E-0180-4C4D-B3B6-E8B606BE48CE}" srcOrd="0" destOrd="0" parTransId="{F075DE5E-A7F6-471D-B1CB-C2DC9E5A2985}" sibTransId="{8881615F-5CFE-4BE1-8174-F76698AA57FC}"/>
    <dgm:cxn modelId="{78C1F1E3-E46A-5146-B6BF-1C070878EAB5}" type="presParOf" srcId="{8E560D77-881C-48D9-A944-AFEF62A0C9A3}" destId="{CB6E480D-8366-46C7-900A-894EEBA8D426}" srcOrd="0" destOrd="0" presId="urn:microsoft.com/office/officeart/2005/8/layout/StepDownProcess"/>
    <dgm:cxn modelId="{5B002AA8-BBA7-134B-AA11-2A1122739A7F}" type="presParOf" srcId="{CB6E480D-8366-46C7-900A-894EEBA8D426}" destId="{0E04D851-F15F-4343-A7E3-BCACA13F098E}" srcOrd="0" destOrd="0" presId="urn:microsoft.com/office/officeart/2005/8/layout/StepDownProcess"/>
    <dgm:cxn modelId="{883245BE-FCCF-3F4E-BF37-05902A555B11}" type="presParOf" srcId="{CB6E480D-8366-46C7-900A-894EEBA8D426}" destId="{064F6A4E-6649-41FE-9F7E-0FD591E20CEC}" srcOrd="1" destOrd="0" presId="urn:microsoft.com/office/officeart/2005/8/layout/StepDownProcess"/>
    <dgm:cxn modelId="{A18D50EC-293C-A24F-B4C8-77227550C9DD}" type="presParOf" srcId="{CB6E480D-8366-46C7-900A-894EEBA8D426}" destId="{FC354D39-0B1C-4C9C-815B-BDD1B5746EDD}" srcOrd="2" destOrd="0" presId="urn:microsoft.com/office/officeart/2005/8/layout/StepDownProcess"/>
    <dgm:cxn modelId="{EACAF94D-D696-E343-8919-0E6106E483C8}" type="presParOf" srcId="{8E560D77-881C-48D9-A944-AFEF62A0C9A3}" destId="{C4D3C406-86E7-44BC-BE20-165A5F4935B6}" srcOrd="1" destOrd="0" presId="urn:microsoft.com/office/officeart/2005/8/layout/StepDownProcess"/>
    <dgm:cxn modelId="{473D5E47-CFC8-9944-9C96-A588B754527D}" type="presParOf" srcId="{8E560D77-881C-48D9-A944-AFEF62A0C9A3}" destId="{535545DE-5AEF-45FF-8459-FBF0897EEAAD}" srcOrd="2" destOrd="0" presId="urn:microsoft.com/office/officeart/2005/8/layout/StepDownProcess"/>
    <dgm:cxn modelId="{887AF451-B823-6144-94CF-8F906E6F05DE}" type="presParOf" srcId="{535545DE-5AEF-45FF-8459-FBF0897EEAAD}" destId="{D068FED9-96D5-4E7C-B483-072463F4641C}" srcOrd="0" destOrd="0" presId="urn:microsoft.com/office/officeart/2005/8/layout/StepDownProcess"/>
    <dgm:cxn modelId="{D7179F76-728B-6A47-A424-66EA63AE9C6A}" type="presParOf" srcId="{535545DE-5AEF-45FF-8459-FBF0897EEAAD}" destId="{75ADDAB6-EDD0-4D47-92F7-73ABB7ECBDE5}" srcOrd="1" destOrd="0" presId="urn:microsoft.com/office/officeart/2005/8/layout/StepDownProcess"/>
    <dgm:cxn modelId="{E9EE4A02-F50A-1A40-B57E-822D887F221D}" type="presParOf" srcId="{535545DE-5AEF-45FF-8459-FBF0897EEAAD}" destId="{A1397636-07B2-45DD-862D-1729CB8ECB22}" srcOrd="2" destOrd="0" presId="urn:microsoft.com/office/officeart/2005/8/layout/StepDownProcess"/>
    <dgm:cxn modelId="{DDD885C0-7B40-E642-9EA2-223ECB8B3CD3}" type="presParOf" srcId="{8E560D77-881C-48D9-A944-AFEF62A0C9A3}" destId="{4E43E776-3E48-49E9-BF5C-79389676F3E5}" srcOrd="3" destOrd="0" presId="urn:microsoft.com/office/officeart/2005/8/layout/StepDownProcess"/>
    <dgm:cxn modelId="{13158F84-D7D8-C54F-8AF7-149646FFF864}" type="presParOf" srcId="{8E560D77-881C-48D9-A944-AFEF62A0C9A3}" destId="{CB5C0B21-74CD-4125-813D-855B13126507}" srcOrd="4" destOrd="0" presId="urn:microsoft.com/office/officeart/2005/8/layout/StepDownProcess"/>
    <dgm:cxn modelId="{600D2D0D-8325-BE40-8613-D9A89A71E0D9}" type="presParOf" srcId="{CB5C0B21-74CD-4125-813D-855B13126507}" destId="{698908F5-3661-4634-AA51-972239BC2BD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4D851-F15F-4343-A7E3-BCACA13F098E}">
      <dsp:nvSpPr>
        <dsp:cNvPr id="0" name=""/>
        <dsp:cNvSpPr/>
      </dsp:nvSpPr>
      <dsp:spPr>
        <a:xfrm rot="5400000">
          <a:off x="1447100" y="1269643"/>
          <a:ext cx="1059976" cy="12067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F6A4E-6649-41FE-9F7E-0FD591E20CEC}">
      <dsp:nvSpPr>
        <dsp:cNvPr id="0" name=""/>
        <dsp:cNvSpPr/>
      </dsp:nvSpPr>
      <dsp:spPr>
        <a:xfrm>
          <a:off x="243" y="72668"/>
          <a:ext cx="4116433" cy="1292946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mic Sans MS"/>
              <a:cs typeface="Comic Sans MS"/>
            </a:rPr>
            <a:t>You</a:t>
          </a:r>
          <a:r>
            <a:rPr lang="en-US" sz="1400" b="0" i="0" u="none" strike="noStrike" kern="1200" cap="none" baseline="0" noProof="0">
              <a:solidFill>
                <a:srgbClr val="010000"/>
              </a:solidFill>
              <a:latin typeface="Comic Sans MS"/>
              <a:cs typeface="Comic Sans MS"/>
            </a:rPr>
            <a:t> </a:t>
          </a:r>
          <a:r>
            <a:rPr lang="en-US" sz="1400" b="0" i="0" u="none" strike="noStrike" kern="1200" cap="none" baseline="0" noProof="0">
              <a:latin typeface="Comic Sans MS"/>
              <a:cs typeface="Comic Sans MS"/>
            </a:rPr>
            <a:t>now understand</a:t>
          </a:r>
          <a:r>
            <a:rPr lang="en-US" sz="1400" b="0" i="0" u="none" strike="noStrike" kern="1200" cap="none" baseline="0" noProof="0">
              <a:solidFill>
                <a:srgbClr val="010000"/>
              </a:solidFill>
              <a:latin typeface="Comic Sans MS"/>
              <a:cs typeface="Comic Sans MS"/>
            </a:rPr>
            <a:t> </a:t>
          </a:r>
          <a:r>
            <a:rPr lang="en-US" sz="1400" b="0" i="0" u="none" strike="noStrike" kern="1200" cap="none" baseline="0" noProof="0">
              <a:latin typeface="Comic Sans MS"/>
              <a:cs typeface="Comic Sans MS"/>
            </a:rPr>
            <a:t>the differences between</a:t>
          </a:r>
          <a:r>
            <a:rPr lang="en-US" sz="1400" b="0" i="0" u="none" strike="noStrike" kern="1200" cap="none" baseline="0" noProof="0">
              <a:solidFill>
                <a:srgbClr val="010000"/>
              </a:solidFill>
              <a:latin typeface="Comic Sans MS"/>
              <a:cs typeface="Comic Sans MS"/>
            </a:rPr>
            <a:t> </a:t>
          </a:r>
          <a:r>
            <a:rPr lang="en-US" sz="1400" b="0" i="0" u="none" strike="noStrike" kern="1200" cap="none" baseline="0" noProof="0">
              <a:latin typeface="Comic Sans MS"/>
              <a:cs typeface="Comic Sans MS"/>
            </a:rPr>
            <a:t>the narrative voices</a:t>
          </a:r>
          <a:r>
            <a:rPr lang="en-US" sz="1400" b="0" i="0" u="none" strike="noStrike" kern="1200" cap="none" baseline="0" noProof="0">
              <a:solidFill>
                <a:srgbClr val="010000"/>
              </a:solidFill>
              <a:latin typeface="Comic Sans MS"/>
              <a:cs typeface="Comic Sans MS"/>
            </a:rPr>
            <a:t>.</a:t>
          </a:r>
        </a:p>
      </dsp:txBody>
      <dsp:txXfrm>
        <a:off x="63371" y="135796"/>
        <a:ext cx="3990177" cy="1166690"/>
      </dsp:txXfrm>
    </dsp:sp>
    <dsp:sp modelId="{FC354D39-0B1C-4C9C-815B-BDD1B5746EDD}">
      <dsp:nvSpPr>
        <dsp:cNvPr id="0" name=""/>
        <dsp:cNvSpPr/>
      </dsp:nvSpPr>
      <dsp:spPr>
        <a:xfrm>
          <a:off x="4209539" y="265112"/>
          <a:ext cx="2659033" cy="100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>
            <a:latin typeface="Comic Sans MS"/>
            <a:cs typeface="Comic Sans MS"/>
          </a:endParaRPr>
        </a:p>
      </dsp:txBody>
      <dsp:txXfrm>
        <a:off x="4209539" y="265112"/>
        <a:ext cx="2659033" cy="1009501"/>
      </dsp:txXfrm>
    </dsp:sp>
    <dsp:sp modelId="{D068FED9-96D5-4E7C-B483-072463F4641C}">
      <dsp:nvSpPr>
        <dsp:cNvPr id="0" name=""/>
        <dsp:cNvSpPr/>
      </dsp:nvSpPr>
      <dsp:spPr>
        <a:xfrm rot="5400000">
          <a:off x="3587761" y="2666732"/>
          <a:ext cx="1059976" cy="12067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DDAB6-EDD0-4D47-92F7-73ABB7ECBDE5}">
      <dsp:nvSpPr>
        <dsp:cNvPr id="0" name=""/>
        <dsp:cNvSpPr/>
      </dsp:nvSpPr>
      <dsp:spPr>
        <a:xfrm>
          <a:off x="2366074" y="1497684"/>
          <a:ext cx="3666092" cy="1237090"/>
        </a:xfrm>
        <a:prstGeom prst="roundRect">
          <a:avLst>
            <a:gd name="adj" fmla="val 1667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omic Sans MS"/>
              <a:cs typeface="Comic Sans MS"/>
            </a:rPr>
            <a:t>. You can apply the correct narrative to your writing about the Hound.</a:t>
          </a:r>
        </a:p>
      </dsp:txBody>
      <dsp:txXfrm>
        <a:off x="2426475" y="1558085"/>
        <a:ext cx="3545290" cy="1116288"/>
      </dsp:txXfrm>
    </dsp:sp>
    <dsp:sp modelId="{A1397636-07B2-45DD-862D-1729CB8ECB22}">
      <dsp:nvSpPr>
        <dsp:cNvPr id="0" name=""/>
        <dsp:cNvSpPr/>
      </dsp:nvSpPr>
      <dsp:spPr>
        <a:xfrm>
          <a:off x="5981311" y="1662594"/>
          <a:ext cx="1621934" cy="100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>
            <a:latin typeface="Comic Sans MS"/>
            <a:cs typeface="Comic Sans MS"/>
          </a:endParaRPr>
        </a:p>
      </dsp:txBody>
      <dsp:txXfrm>
        <a:off x="5981311" y="1662594"/>
        <a:ext cx="1621934" cy="1009501"/>
      </dsp:txXfrm>
    </dsp:sp>
    <dsp:sp modelId="{698908F5-3661-4634-AA51-972239BC2BDF}">
      <dsp:nvSpPr>
        <dsp:cNvPr id="0" name=""/>
        <dsp:cNvSpPr/>
      </dsp:nvSpPr>
      <dsp:spPr>
        <a:xfrm>
          <a:off x="4731905" y="2894772"/>
          <a:ext cx="3497450" cy="1558522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Comic Sans MS"/>
              <a:cs typeface="Comic Sans MS"/>
            </a:rPr>
            <a:t> You will be able to discuss this in your GCSE responses and use the correct voice in your creative writing. </a:t>
          </a:r>
        </a:p>
      </dsp:txBody>
      <dsp:txXfrm>
        <a:off x="4807999" y="2970866"/>
        <a:ext cx="3345262" cy="1406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84866-F39A-C243-8794-0780B055BB59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AE8BA-CA8E-2948-B5AF-C7D1C262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5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2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2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453E2-5207-0742-A042-D94305CE5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9C11-34C2-0641-8459-A2F1530BB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1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50171" y="381817"/>
            <a:ext cx="7243657" cy="1143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664" y="381817"/>
            <a:ext cx="8229600" cy="1143000"/>
          </a:xfrm>
        </p:spPr>
        <p:txBody>
          <a:bodyPr/>
          <a:lstStyle/>
          <a:p>
            <a:r>
              <a:rPr lang="en-US">
                <a:latin typeface="Comic Sans MS"/>
                <a:cs typeface="Comic Sans MS"/>
              </a:rPr>
              <a:t>Lesson Twenty Four     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B1E8563-5A43-4395-8311-B9782B193B06}"/>
              </a:ext>
            </a:extLst>
          </p:cNvPr>
          <p:cNvSpPr txBox="1">
            <a:spLocks/>
          </p:cNvSpPr>
          <p:nvPr/>
        </p:nvSpPr>
        <p:spPr>
          <a:xfrm>
            <a:off x="1474051" y="1970872"/>
            <a:ext cx="6858000" cy="3099740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Segoe UI Light"/>
              </a:rPr>
              <a:t>C/W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Segoe UI Light"/>
              </a:rPr>
              <a:t>						</a:t>
            </a: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Segoe UI Light"/>
              </a:rPr>
              <a:t>Date</a:t>
            </a:r>
            <a:r>
              <a:rPr lang="en-GB" sz="3500" b="1" dirty="0">
                <a:latin typeface="+mj-lt"/>
                <a:cs typeface="Segoe UI Light"/>
              </a:rPr>
              <a:t> 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>
              <a:defRPr/>
            </a:pP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Segoe UI Light"/>
              </a:rPr>
              <a:t>Lesson Title:</a:t>
            </a:r>
            <a:r>
              <a:rPr lang="en-GB" sz="3500" b="1" u="sng" dirty="0">
                <a:latin typeface="+mj-lt"/>
                <a:cs typeface="Segoe UI Light"/>
              </a:rPr>
              <a:t>  </a:t>
            </a:r>
            <a:r>
              <a:rPr lang="en-GB" sz="3500" u="sng" dirty="0">
                <a:latin typeface="Comic Sans MS"/>
                <a:cs typeface="Segoe UI Light"/>
              </a:rPr>
              <a:t>I am the Hound</a:t>
            </a:r>
            <a:endParaRPr lang="en-GB" sz="3500" u="sng" dirty="0">
              <a:latin typeface="Segoe UI Light"/>
              <a:cs typeface="Segoe UI Light"/>
            </a:endParaRPr>
          </a:p>
          <a:p>
            <a:pPr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Segoe UI Light"/>
              </a:rPr>
              <a:t>Lesson Focus: </a:t>
            </a:r>
            <a:r>
              <a:rPr lang="en-GB" dirty="0">
                <a:latin typeface="Comic Sans MS"/>
                <a:cs typeface="Comic Sans MS"/>
              </a:rPr>
              <a:t>- </a:t>
            </a:r>
            <a:r>
              <a:rPr lang="en-GB" dirty="0">
                <a:latin typeface="Segoe UI Light"/>
                <a:cs typeface="Segoe UI Light"/>
              </a:rPr>
              <a:t>Make a personal response to text and provide some textual reference in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79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pET8 Aliens | Alien group | Interdimensional Guardians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84" y="592349"/>
            <a:ext cx="4667917" cy="59345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" y="671013"/>
            <a:ext cx="4590154" cy="5847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400">
                <a:solidFill>
                  <a:srgbClr val="FFC000"/>
                </a:solidFill>
              </a:rPr>
              <a:t>DNA – imagine the person next to you is an alien, you must explain to them what a kenning is. </a:t>
            </a:r>
            <a:r>
              <a:rPr lang="en-US" sz="5400">
                <a:solidFill>
                  <a:srgbClr val="FFC000"/>
                </a:solidFill>
              </a:rPr>
              <a:t>​</a:t>
            </a:r>
          </a:p>
          <a:p>
            <a:endParaRPr lang="en-GB" sz="540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27819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977166"/>
              </p:ext>
            </p:extLst>
          </p:nvPr>
        </p:nvGraphicFramePr>
        <p:xfrm>
          <a:off x="462516" y="3725712"/>
          <a:ext cx="8218968" cy="28565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09484">
                  <a:extLst>
                    <a:ext uri="{9D8B030D-6E8A-4147-A177-3AD203B41FA5}">
                      <a16:colId xmlns:a16="http://schemas.microsoft.com/office/drawing/2014/main" val="4050230822"/>
                    </a:ext>
                  </a:extLst>
                </a:gridCol>
                <a:gridCol w="4109484">
                  <a:extLst>
                    <a:ext uri="{9D8B030D-6E8A-4147-A177-3AD203B41FA5}">
                      <a16:colId xmlns:a16="http://schemas.microsoft.com/office/drawing/2014/main" val="1989019206"/>
                    </a:ext>
                  </a:extLst>
                </a:gridCol>
              </a:tblGrid>
              <a:tr h="372030">
                <a:tc>
                  <a:txBody>
                    <a:bodyPr/>
                    <a:lstStyle/>
                    <a:p>
                      <a:r>
                        <a:rPr lang="en-GB"/>
                        <a:t>Word</a:t>
                      </a:r>
                      <a:r>
                        <a:rPr lang="en-GB" baseline="0"/>
                        <a:t> and definition </a:t>
                      </a:r>
                      <a:endParaRPr lang="en-GB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Your definition or synonyms 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258541173"/>
                  </a:ext>
                </a:extLst>
              </a:tr>
              <a:tr h="68254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>
                          <a:latin typeface="Comic Sans MS"/>
                        </a:rPr>
                        <a:t>Evaluate (verb). To form an idea of the value of or performance of something or someone; assess.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26289144"/>
                  </a:ext>
                </a:extLst>
              </a:tr>
              <a:tr h="47778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>
                          <a:latin typeface="Comic Sans MS"/>
                        </a:rPr>
                        <a:t>Coherence - (noun) </a:t>
                      </a:r>
                      <a:r>
                        <a:rPr lang="en-US" sz="1800" b="0" i="0" u="none" strike="noStrike" noProof="0" dirty="0">
                          <a:latin typeface="Comic Sans MS"/>
                        </a:rPr>
                        <a:t>Being logical and consistent.</a:t>
                      </a:r>
                      <a:endParaRPr lang="en-US" sz="1800" dirty="0">
                        <a:latin typeface="Comic Sans M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146728328"/>
                  </a:ext>
                </a:extLst>
              </a:tr>
              <a:tr h="93007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omic Sans MS"/>
                          <a:cs typeface="Comic Sans MS"/>
                        </a:rPr>
                        <a:t>Cohesion - (</a:t>
                      </a:r>
                      <a:r>
                        <a:rPr lang="en-US" sz="1800" b="0" i="1" u="none" strike="noStrike" noProof="0" dirty="0">
                          <a:latin typeface="Comic Sans MS"/>
                        </a:rPr>
                        <a:t>noun)</a:t>
                      </a:r>
                      <a:endParaRPr lang="en-US" sz="1800" dirty="0">
                        <a:latin typeface="Comic Sans MS"/>
                        <a:cs typeface="Comic Sans M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omic Sans MS"/>
                        </a:rPr>
                        <a:t>the action or fact of being a united whole.</a:t>
                      </a:r>
                      <a:endParaRPr lang="en-US" sz="1800" dirty="0">
                        <a:latin typeface="Comic Sans M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8088114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D451DCF-807C-48BC-9710-ACCAD6BE2C0D}"/>
              </a:ext>
            </a:extLst>
          </p:cNvPr>
          <p:cNvSpPr txBox="1">
            <a:spLocks/>
          </p:cNvSpPr>
          <p:nvPr/>
        </p:nvSpPr>
        <p:spPr>
          <a:xfrm>
            <a:off x="1143000" y="193869"/>
            <a:ext cx="6858000" cy="728993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Segoe UI Semibold" panose="020B0702040204020203" pitchFamily="34" charset="0"/>
              </a:rPr>
              <a:t>Task - Word Consciousness</a:t>
            </a:r>
            <a:endParaRPr kumimoji="0" lang="en-US" sz="6000" b="1" i="0" u="sng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8CD74-85E8-4B55-86A9-0265314C307C}"/>
              </a:ext>
            </a:extLst>
          </p:cNvPr>
          <p:cNvSpPr txBox="1"/>
          <p:nvPr/>
        </p:nvSpPr>
        <p:spPr>
          <a:xfrm>
            <a:off x="216040" y="1104717"/>
            <a:ext cx="279846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GB" sz="20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Segoe UI Semibold" panose="020B0702040204020203" pitchFamily="34" charset="0"/>
              </a:rPr>
              <a:t>1) Please </a:t>
            </a:r>
            <a:r>
              <a:rPr lang="en-GB" sz="2000">
                <a:solidFill>
                  <a:sysClr val="windowText" lastClr="000000"/>
                </a:solidFill>
                <a:latin typeface="+mj-lt"/>
              </a:rPr>
              <a:t>copy this out. If you are using your exercise book, this should be in the back.</a:t>
            </a:r>
            <a:endParaRPr lang="en-GB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A68F9-4FB1-4419-99D5-4A644370AB0B}"/>
              </a:ext>
            </a:extLst>
          </p:cNvPr>
          <p:cNvSpPr txBox="1"/>
          <p:nvPr/>
        </p:nvSpPr>
        <p:spPr>
          <a:xfrm>
            <a:off x="3289288" y="1048467"/>
            <a:ext cx="4205236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GB" sz="20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Segoe UI Semibold" panose="020B0702040204020203" pitchFamily="34" charset="0"/>
              </a:rPr>
              <a:t>2) Please </a:t>
            </a:r>
            <a:r>
              <a:rPr lang="en-GB" sz="2000">
                <a:solidFill>
                  <a:sysClr val="windowText" lastClr="000000"/>
                </a:solidFill>
                <a:latin typeface="+mj-lt"/>
              </a:rPr>
              <a:t>complete this column by putting the definitions into your own words AND coming up with synonyms*. You saw and copied an example of how to do this in lesson 1. </a:t>
            </a:r>
            <a:endParaRPr lang="en-GB" sz="20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623409-A3BD-4DB4-BF82-405FB8AC5D1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615273" y="2428156"/>
            <a:ext cx="514978" cy="102346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C20389-C440-4C0F-8EEA-7FE3500E33FD}"/>
              </a:ext>
            </a:extLst>
          </p:cNvPr>
          <p:cNvSpPr txBox="1"/>
          <p:nvPr/>
        </p:nvSpPr>
        <p:spPr>
          <a:xfrm>
            <a:off x="5669470" y="2730138"/>
            <a:ext cx="20724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i="1">
                <a:solidFill>
                  <a:sysClr val="windowText" lastClr="000000"/>
                </a:solidFill>
                <a:latin typeface="+mj-lt"/>
              </a:rPr>
              <a:t>*synonym means alternative words  </a:t>
            </a:r>
            <a:endParaRPr lang="en-GB" i="1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12034B-166F-44FE-BCC8-E326167B51E6}"/>
              </a:ext>
            </a:extLst>
          </p:cNvPr>
          <p:cNvCxnSpPr>
            <a:cxnSpLocks/>
          </p:cNvCxnSpPr>
          <p:nvPr/>
        </p:nvCxnSpPr>
        <p:spPr>
          <a:xfrm>
            <a:off x="4891602" y="2654989"/>
            <a:ext cx="202050" cy="79663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59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6397" y="267017"/>
            <a:ext cx="8749311" cy="11430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017"/>
            <a:ext cx="8229600" cy="1143000"/>
          </a:xfrm>
        </p:spPr>
        <p:txBody>
          <a:bodyPr/>
          <a:lstStyle/>
          <a:p>
            <a:r>
              <a:rPr lang="en-US">
                <a:latin typeface="Comic Sans MS"/>
                <a:cs typeface="Comic Sans MS"/>
              </a:rPr>
              <a:t>Learning Journey 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19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12" y="156504"/>
            <a:ext cx="7765321" cy="883227"/>
          </a:xfrm>
        </p:spPr>
        <p:txBody>
          <a:bodyPr/>
          <a:lstStyle/>
          <a:p>
            <a:r>
              <a:rPr lang="en-US" u="sng"/>
              <a:t>Continuing…</a:t>
            </a:r>
            <a:endParaRPr lang="en-GB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97" y="1301514"/>
            <a:ext cx="8730573" cy="3159734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LAST LESSON YOU STARTED TO WRITE USING 1</a:t>
            </a:r>
            <a:r>
              <a:rPr lang="en-US" baseline="30000"/>
              <a:t>ST</a:t>
            </a:r>
            <a:r>
              <a:rPr lang="en-US"/>
              <a:t>, 2</a:t>
            </a:r>
            <a:r>
              <a:rPr lang="en-US" baseline="30000"/>
              <a:t>ND</a:t>
            </a:r>
            <a:r>
              <a:rPr lang="en-US"/>
              <a:t>, OR 3</a:t>
            </a:r>
            <a:r>
              <a:rPr lang="en-US" baseline="30000"/>
              <a:t>RD</a:t>
            </a:r>
            <a:r>
              <a:rPr lang="en-US"/>
              <a:t> NARRATIVE FOR THE HOUND OF THE BASKERVILLES. </a:t>
            </a:r>
          </a:p>
          <a:p>
            <a:pPr marL="0" indent="0">
              <a:buNone/>
            </a:pPr>
            <a:r>
              <a:rPr lang="en-US" b="1"/>
              <a:t>TODAY YOU WILL FINISH THIS. </a:t>
            </a:r>
            <a:endParaRPr lang="en-US" b="1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THINGS</a:t>
            </a:r>
            <a:r>
              <a:rPr lang="en-US"/>
              <a:t> TO INCLUDE WHEN WRITING A NARRATIVE PIECE.</a:t>
            </a:r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5D2F7-E9A6-4AEA-9A6D-6804B69574E5}"/>
              </a:ext>
            </a:extLst>
          </p:cNvPr>
          <p:cNvSpPr txBox="1"/>
          <p:nvPr/>
        </p:nvSpPr>
        <p:spPr>
          <a:xfrm>
            <a:off x="152400" y="4597400"/>
            <a:ext cx="8782755" cy="1938992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cs typeface="Segoe UI"/>
              </a:rPr>
              <a:t>*Communicate clearly, effectively and imaginatively, selecting and adapting tone, style and register for different forms, purposes and audiences.​</a:t>
            </a:r>
          </a:p>
          <a:p>
            <a:r>
              <a:rPr lang="en-US" sz="2000" b="1">
                <a:cs typeface="Segoe UI"/>
              </a:rPr>
              <a:t> *</a:t>
            </a:r>
            <a:r>
              <a:rPr lang="en-US" sz="2000" b="1" err="1">
                <a:cs typeface="Segoe UI"/>
              </a:rPr>
              <a:t>Organise</a:t>
            </a:r>
            <a:r>
              <a:rPr lang="en-US" sz="2000" b="1">
                <a:cs typeface="Segoe UI"/>
              </a:rPr>
              <a:t> information and ideas, using structural and grammatical features to support coherence and cohesion of texts.​</a:t>
            </a:r>
          </a:p>
          <a:p>
            <a:r>
              <a:rPr lang="en-US" sz="2000" b="1">
                <a:cs typeface="Segoe UI"/>
              </a:rPr>
              <a:t>*You must use a range of vocabulary and sentence structures for clarity, purpose and effect, with accurate spelling and punctuation.​</a:t>
            </a:r>
          </a:p>
        </p:txBody>
      </p:sp>
      <p:pic>
        <p:nvPicPr>
          <p:cNvPr id="5" name="Picture 4" descr="Free Technology for Teachers: How to Email Reminders from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23" y="2169850"/>
            <a:ext cx="3290071" cy="34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2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38806"/>
            <a:ext cx="4477433" cy="945573"/>
          </a:xfrm>
        </p:spPr>
        <p:txBody>
          <a:bodyPr/>
          <a:lstStyle/>
          <a:p>
            <a:r>
              <a:rPr lang="en-US" u="sng"/>
              <a:t>Self assess</a:t>
            </a:r>
            <a:endParaRPr lang="en-GB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8" y="1040823"/>
            <a:ext cx="6786363" cy="1715474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800"/>
              <a:t>Mark yourself out of 5 for A05 and another 5 for A06 – a total of 10 marks. How creative have you been and have you managed to stay in your narrative?</a:t>
            </a:r>
          </a:p>
          <a:p>
            <a:pPr algn="ctr"/>
            <a:endParaRPr lang="en-GB" sz="2800"/>
          </a:p>
        </p:txBody>
      </p:sp>
      <p:pic>
        <p:nvPicPr>
          <p:cNvPr id="4" name="Picture 3" descr="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1563" y="2396462"/>
            <a:ext cx="6320697" cy="205771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5C255F-CBCB-4294-9BBF-A8960006C48D}"/>
              </a:ext>
            </a:extLst>
          </p:cNvPr>
          <p:cNvSpPr txBox="1"/>
          <p:nvPr/>
        </p:nvSpPr>
        <p:spPr>
          <a:xfrm>
            <a:off x="124178" y="2819399"/>
            <a:ext cx="6736642" cy="3785652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1-3 – There is some basic ideas and limited imaginative work. There are lots of spellings and punctuation errors. </a:t>
            </a:r>
            <a:endParaRPr lang="en-US" sz="2400" b="1">
              <a:solidFill>
                <a:srgbClr val="000000"/>
              </a:solidFill>
              <a:cs typeface="Calibri"/>
            </a:endParaRPr>
          </a:p>
          <a:p>
            <a:r>
              <a:rPr lang="en-US" sz="2400" b="1">
                <a:solidFill>
                  <a:srgbClr val="000000"/>
                </a:solidFill>
                <a:cs typeface="Calibri"/>
              </a:rPr>
              <a:t>4-6 – You have really tried to write in the correct style and be creative. You have few errors in your spellings and punctuation.</a:t>
            </a:r>
          </a:p>
          <a:p>
            <a:r>
              <a:rPr lang="en-US" sz="2400" b="1">
                <a:solidFill>
                  <a:srgbClr val="000000"/>
                </a:solidFill>
                <a:cs typeface="Calibri"/>
              </a:rPr>
              <a:t>7-10 – You have nailed it! You are sophisticated. You have written creatively and produce an effective narrative with no spelling errors or missing punctuation. </a:t>
            </a:r>
          </a:p>
        </p:txBody>
      </p:sp>
    </p:spTree>
    <p:extLst>
      <p:ext uri="{BB962C8B-B14F-4D97-AF65-F5344CB8AC3E}">
        <p14:creationId xmlns:p14="http://schemas.microsoft.com/office/powerpoint/2010/main" val="394576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11F101C-AC86-43A9-9600-45FD93EAE7BA}"/>
              </a:ext>
            </a:extLst>
          </p:cNvPr>
          <p:cNvSpPr/>
          <p:nvPr/>
        </p:nvSpPr>
        <p:spPr>
          <a:xfrm>
            <a:off x="0" y="2377440"/>
            <a:ext cx="4403188" cy="38826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94" t="20150" r="6721" b="8622"/>
          <a:stretch/>
        </p:blipFill>
        <p:spPr>
          <a:xfrm>
            <a:off x="4301837" y="2602924"/>
            <a:ext cx="4540828" cy="3086099"/>
          </a:xfrm>
          <a:prstGeom prst="rect">
            <a:avLst/>
          </a:prstGeom>
        </p:spPr>
      </p:pic>
      <p:pic>
        <p:nvPicPr>
          <p:cNvPr id="9" name="Picture 8" descr="Congratulation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3" y="322527"/>
            <a:ext cx="8764934" cy="2054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530186"/>
            <a:ext cx="4052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You have now completed the unit!</a:t>
            </a:r>
          </a:p>
          <a:p>
            <a:r>
              <a:rPr lang="en-US">
                <a:latin typeface="Comic Sans MS" panose="030F0702030302020204" pitchFamily="66" charset="0"/>
              </a:rPr>
              <a:t>You have enrolled in the Link Detective Agency. </a:t>
            </a:r>
          </a:p>
          <a:p>
            <a:r>
              <a:rPr lang="en-US">
                <a:latin typeface="Comic Sans MS" panose="030F0702030302020204" pitchFamily="66" charset="0"/>
              </a:rPr>
              <a:t>Learnt about context, poetry, produced Kennings, analysed language, learnt about inference and deductions, produced your own narrative piece and so much more!</a:t>
            </a:r>
          </a:p>
          <a:p>
            <a:endParaRPr lang="en-US">
              <a:latin typeface="Comic Sans MS" panose="030F0702030302020204" pitchFamily="66" charset="0"/>
            </a:endParaRPr>
          </a:p>
          <a:p>
            <a:r>
              <a:rPr lang="en-US">
                <a:latin typeface="Comic Sans MS" panose="030F0702030302020204" pitchFamily="66" charset="0"/>
              </a:rPr>
              <a:t>Now you have to evaluate your performance for this topic. 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9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63C02C-9DAE-4F2A-AD3E-0F4478708208}"/>
              </a:ext>
            </a:extLst>
          </p:cNvPr>
          <p:cNvSpPr/>
          <p:nvPr/>
        </p:nvSpPr>
        <p:spPr>
          <a:xfrm>
            <a:off x="1" y="0"/>
            <a:ext cx="9143999" cy="6858000"/>
          </a:xfrm>
          <a:prstGeom prst="roundRect">
            <a:avLst>
              <a:gd name="adj" fmla="val 103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" y="857250"/>
            <a:ext cx="78453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u="sng">
                <a:latin typeface="Century Gothic" panose="020B0502020202020204" pitchFamily="34" charset="0"/>
              </a:rPr>
              <a:t>The Hound of the Baskervilles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024" y="1333879"/>
            <a:ext cx="4155141" cy="2285241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GB" sz="900" b="1">
                <a:latin typeface="Century Gothic" panose="020B0502020202020204" pitchFamily="34" charset="0"/>
              </a:rPr>
              <a:t>Current topic: The Hound of the Baskervilles – reading and analysis</a:t>
            </a:r>
          </a:p>
          <a:p>
            <a:endParaRPr lang="en-GB" sz="900">
              <a:latin typeface="Century Gothic" panose="020B0502020202020204" pitchFamily="34" charset="0"/>
            </a:endParaRPr>
          </a:p>
          <a:p>
            <a:r>
              <a:rPr lang="en-GB" sz="900" b="1">
                <a:latin typeface="Century Gothic" panose="020B0502020202020204" pitchFamily="34" charset="0"/>
              </a:rPr>
              <a:t>Why do you think we are studying this topic?</a:t>
            </a:r>
          </a:p>
          <a:p>
            <a:r>
              <a:rPr lang="en-GB" sz="825" i="1">
                <a:latin typeface="Century Gothic" panose="020B0502020202020204" pitchFamily="34" charset="0"/>
              </a:rPr>
              <a:t>Why is this unit important for us?</a:t>
            </a:r>
          </a:p>
          <a:p>
            <a:r>
              <a:rPr lang="en-GB" sz="825" i="1">
                <a:latin typeface="Century Gothic" panose="020B0502020202020204" pitchFamily="34" charset="0"/>
              </a:rPr>
              <a:t>How might this impact me? Think future!</a:t>
            </a: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024" y="3749105"/>
            <a:ext cx="4155141" cy="2100575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GB" sz="900" b="1">
                <a:latin typeface="Century Gothic" panose="020B0502020202020204" pitchFamily="34" charset="0"/>
              </a:rPr>
              <a:t>Why now? Becoming excellent in English</a:t>
            </a:r>
          </a:p>
          <a:p>
            <a:r>
              <a:rPr lang="en-GB" sz="825" i="1">
                <a:latin typeface="Century Gothic" panose="020B0502020202020204" pitchFamily="34" charset="0"/>
              </a:rPr>
              <a:t>Write down 3 connections that this topic might have to the previous topics that we have studied. Could you link to other subjects?</a:t>
            </a:r>
          </a:p>
          <a:p>
            <a:endParaRPr lang="en-GB" sz="1050" i="1">
              <a:latin typeface="Century Gothic" panose="020B0502020202020204" pitchFamily="34" charset="0"/>
            </a:endParaRPr>
          </a:p>
          <a:p>
            <a:endParaRPr lang="en-GB" sz="1050" i="1">
              <a:latin typeface="Century Gothic" panose="020B0502020202020204" pitchFamily="34" charset="0"/>
            </a:endParaRPr>
          </a:p>
          <a:p>
            <a:endParaRPr lang="en-GB" sz="1050" i="1">
              <a:latin typeface="Century Gothic" panose="020B0502020202020204" pitchFamily="34" charset="0"/>
            </a:endParaRPr>
          </a:p>
          <a:p>
            <a:endParaRPr lang="en-GB" sz="1050" i="1">
              <a:latin typeface="Century Gothic" panose="020B0502020202020204" pitchFamily="34" charset="0"/>
            </a:endParaRPr>
          </a:p>
          <a:p>
            <a:endParaRPr lang="en-GB" sz="1050" i="1">
              <a:latin typeface="Century Gothic" panose="020B0502020202020204" pitchFamily="34" charset="0"/>
            </a:endParaRPr>
          </a:p>
          <a:p>
            <a:endParaRPr lang="en-GB" sz="1050" i="1">
              <a:latin typeface="Century Gothic" panose="020B0502020202020204" pitchFamily="34" charset="0"/>
            </a:endParaRPr>
          </a:p>
          <a:p>
            <a:endParaRPr lang="en-GB" sz="1050" i="1">
              <a:latin typeface="Century Gothic" panose="020B0502020202020204" pitchFamily="34" charset="0"/>
            </a:endParaRPr>
          </a:p>
          <a:p>
            <a:endParaRPr lang="en-GB" sz="1050" i="1">
              <a:latin typeface="Century Gothic" panose="020B0502020202020204" pitchFamily="34" charset="0"/>
            </a:endParaRPr>
          </a:p>
          <a:p>
            <a:endParaRPr lang="en-GB" sz="1050" i="1">
              <a:latin typeface="Century Gothic" panose="020B0502020202020204" pitchFamily="34" charset="0"/>
            </a:endParaRPr>
          </a:p>
          <a:p>
            <a:endParaRPr lang="en-GB" sz="1050" i="1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4328" y="1333879"/>
            <a:ext cx="4484594" cy="173124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GB" sz="900" b="1">
                <a:latin typeface="Century Gothic" panose="020B0502020202020204" pitchFamily="34" charset="0"/>
              </a:rPr>
              <a:t>Previous topic: Previous topic title</a:t>
            </a:r>
          </a:p>
          <a:p>
            <a:endParaRPr lang="en-GB" sz="900">
              <a:latin typeface="Century Gothic" panose="020B0502020202020204" pitchFamily="34" charset="0"/>
            </a:endParaRPr>
          </a:p>
          <a:p>
            <a:r>
              <a:rPr lang="en-GB" sz="900" b="1">
                <a:latin typeface="Century Gothic" panose="020B0502020202020204" pitchFamily="34" charset="0"/>
              </a:rPr>
              <a:t>Why do you think we have studied other topics before this one?</a:t>
            </a:r>
          </a:p>
          <a:p>
            <a:r>
              <a:rPr lang="en-GB" sz="825" i="1">
                <a:latin typeface="Century Gothic" panose="020B0502020202020204" pitchFamily="34" charset="0"/>
              </a:rPr>
              <a:t>How will the knowledge learnt in other topics help us understand this one?</a:t>
            </a:r>
          </a:p>
          <a:p>
            <a:r>
              <a:rPr lang="en-GB" sz="825" i="1">
                <a:latin typeface="Century Gothic" panose="020B0502020202020204" pitchFamily="34" charset="0"/>
              </a:rPr>
              <a:t>What skills might help us understand?</a:t>
            </a: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4328" y="3125857"/>
            <a:ext cx="4484594" cy="2712281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GB" sz="900" b="1">
                <a:latin typeface="Century Gothic" panose="020B0502020202020204" pitchFamily="34" charset="0"/>
              </a:rPr>
              <a:t>Assessment: </a:t>
            </a:r>
          </a:p>
          <a:p>
            <a:endParaRPr lang="en-GB" sz="900">
              <a:latin typeface="Century Gothic" panose="020B0502020202020204" pitchFamily="34" charset="0"/>
            </a:endParaRPr>
          </a:p>
          <a:p>
            <a:r>
              <a:rPr lang="en-GB" sz="900" b="1">
                <a:latin typeface="Century Gothic" panose="020B0502020202020204" pitchFamily="34" charset="0"/>
              </a:rPr>
              <a:t>What did you have to do in this assessment?</a:t>
            </a:r>
          </a:p>
          <a:p>
            <a:r>
              <a:rPr lang="en-GB" sz="825" i="1">
                <a:latin typeface="Century Gothic" panose="020B0502020202020204" pitchFamily="34" charset="0"/>
              </a:rPr>
              <a:t>Explain the content of the assessment and what form of assessment it was.</a:t>
            </a: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r>
              <a:rPr lang="en-GB" sz="900" b="1">
                <a:latin typeface="Century Gothic" panose="020B0502020202020204" pitchFamily="34" charset="0"/>
              </a:rPr>
              <a:t>What went well?</a:t>
            </a:r>
          </a:p>
          <a:p>
            <a:endParaRPr lang="en-GB" sz="900" b="1">
              <a:latin typeface="Century Gothic" panose="020B0502020202020204" pitchFamily="34" charset="0"/>
            </a:endParaRPr>
          </a:p>
          <a:p>
            <a:endParaRPr lang="en-GB" sz="900" b="1">
              <a:latin typeface="Century Gothic" panose="020B0502020202020204" pitchFamily="34" charset="0"/>
            </a:endParaRPr>
          </a:p>
          <a:p>
            <a:endParaRPr lang="en-GB" sz="900" b="1">
              <a:latin typeface="Century Gothic" panose="020B0502020202020204" pitchFamily="34" charset="0"/>
            </a:endParaRPr>
          </a:p>
          <a:p>
            <a:endParaRPr lang="en-GB" sz="900" b="1">
              <a:latin typeface="Century Gothic" panose="020B0502020202020204" pitchFamily="34" charset="0"/>
            </a:endParaRPr>
          </a:p>
          <a:p>
            <a:r>
              <a:rPr lang="en-GB" sz="900" b="1">
                <a:latin typeface="Century Gothic" panose="020B0502020202020204" pitchFamily="34" charset="0"/>
              </a:rPr>
              <a:t>Even better if…</a:t>
            </a: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  <a:p>
            <a:endParaRPr lang="en-GB" sz="900" i="1">
              <a:latin typeface="Century Gothic" panose="020B0502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39263" y="2457450"/>
            <a:ext cx="2021305" cy="1085631"/>
            <a:chOff x="3889415" y="245888"/>
            <a:chExt cx="2332297" cy="137108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34297" t="7495" r="50224" b="84996"/>
            <a:stretch/>
          </p:blipFill>
          <p:spPr>
            <a:xfrm>
              <a:off x="4459689" y="570405"/>
              <a:ext cx="1237130" cy="451822"/>
            </a:xfrm>
            <a:prstGeom prst="rect">
              <a:avLst/>
            </a:prstGeom>
          </p:spPr>
        </p:pic>
        <p:pic>
          <p:nvPicPr>
            <p:cNvPr id="17" name="Graphic 35" descr="Sign">
              <a:extLst>
                <a:ext uri="{FF2B5EF4-FFF2-40B4-BE49-F238E27FC236}">
                  <a16:creationId xmlns:a16="http://schemas.microsoft.com/office/drawing/2014/main" id="{BB625524-7088-4057-BC12-D82B166D6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89415" y="245888"/>
              <a:ext cx="2332297" cy="1371080"/>
            </a:xfrm>
            <a:prstGeom prst="rect">
              <a:avLst/>
            </a:prstGeom>
          </p:spPr>
        </p:pic>
      </p:grpSp>
      <p:pic>
        <p:nvPicPr>
          <p:cNvPr id="2" name="Picture 1" descr="Angry dog - Free animals ic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75" y="1558999"/>
            <a:ext cx="1048732" cy="717698"/>
          </a:xfrm>
          <a:prstGeom prst="rect">
            <a:avLst/>
          </a:prstGeom>
        </p:spPr>
      </p:pic>
      <p:pic>
        <p:nvPicPr>
          <p:cNvPr id="3" name="Picture 2" descr="File:Simpleicons Interface link-symbol-of-two-chains-links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71189" y="5116429"/>
            <a:ext cx="755517" cy="7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02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5FC20FFEB924FB6AA678D6441D5BF" ma:contentTypeVersion="8" ma:contentTypeDescription="Create a new document." ma:contentTypeScope="" ma:versionID="1ac0c792b655add9680a99f9379e73c0">
  <xsd:schema xmlns:xsd="http://www.w3.org/2001/XMLSchema" xmlns:xs="http://www.w3.org/2001/XMLSchema" xmlns:p="http://schemas.microsoft.com/office/2006/metadata/properties" xmlns:ns2="2ee453fb-70d4-481f-b8ac-3f33dad850c1" xmlns:ns3="049f97e1-32ae-4d3d-9c64-63be60dba368" targetNamespace="http://schemas.microsoft.com/office/2006/metadata/properties" ma:root="true" ma:fieldsID="c35a207da0f87ea1a58ccf35b1a207c4" ns2:_="" ns3:_="">
    <xsd:import namespace="2ee453fb-70d4-481f-b8ac-3f33dad850c1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453fb-70d4-481f-b8ac-3f33dad85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DD1CEF-9FC3-435A-9113-8521A12410DD}">
  <ds:schemaRefs>
    <ds:schemaRef ds:uri="2ee453fb-70d4-481f-b8ac-3f33dad850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C7C747-C6AD-4560-A2B2-1E02D8E5800E}"/>
</file>

<file path=customXml/itemProps3.xml><?xml version="1.0" encoding="utf-8"?>
<ds:datastoreItem xmlns:ds="http://schemas.openxmlformats.org/officeDocument/2006/customXml" ds:itemID="{CB767EF2-E59B-4692-91BD-B269F76BA8DE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653</Words>
  <Application>Microsoft Office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Segoe UI Light</vt:lpstr>
      <vt:lpstr>Times New Roman</vt:lpstr>
      <vt:lpstr>Office Theme</vt:lpstr>
      <vt:lpstr>Lesson Twenty Four     </vt:lpstr>
      <vt:lpstr>PowerPoint Presentation</vt:lpstr>
      <vt:lpstr>PowerPoint Presentation</vt:lpstr>
      <vt:lpstr>Learning Journey </vt:lpstr>
      <vt:lpstr>Continuing…</vt:lpstr>
      <vt:lpstr>Self assess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Hound of the Baskervilles</dc:title>
  <dc:creator>MacUser</dc:creator>
  <cp:lastModifiedBy>Mrs Alex Slater</cp:lastModifiedBy>
  <cp:revision>5</cp:revision>
  <dcterms:created xsi:type="dcterms:W3CDTF">2020-06-17T07:53:49Z</dcterms:created>
  <dcterms:modified xsi:type="dcterms:W3CDTF">2020-11-30T10:45:21Z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0x01010057A5FC20FFEB924FB6AA678D6441D5BF</vt:lpwstr>
  </property>
</Properties>
</file>