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FD2FE2-5249-4EA9-8A87-3615EE23696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7089D4-3EC1-4628-AC62-7E5828B48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408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830.80627" units="1/cm"/>
          <inkml:channelProperty channel="Y" name="resolution" value="526.3775" units="1/cm"/>
          <inkml:channelProperty channel="F" name="resolution" value="41.73807" units="1/in"/>
          <inkml:channelProperty channel="T" name="resolution" value="1" units="1/dev"/>
        </inkml:channelProperties>
      </inkml:inkSource>
      <inkml:timestamp xml:id="ts0" timeString="2018-02-01T10:08:04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18734 17533 512 0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995" t="15629" r="14059" b="12473"/>
          <a:stretch/>
        </p:blipFill>
        <p:spPr>
          <a:xfrm>
            <a:off x="-1" y="0"/>
            <a:ext cx="2198451" cy="2298380"/>
          </a:xfrm>
          <a:prstGeom prst="rect">
            <a:avLst/>
          </a:prstGeom>
        </p:spPr>
      </p:pic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2068769" y="1417381"/>
            <a:ext cx="10539379" cy="17173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n-GB" sz="6000" dirty="0" smtClean="0"/>
              <a:t>What can you tell me about the camera settings for this photo?</a:t>
            </a:r>
            <a:endParaRPr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513" y="3423931"/>
            <a:ext cx="7865440" cy="58901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www.designboom.com/weblog/images/images_2/2011/joyce/dearphotograp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772">
            <a:off x="387980" y="75489"/>
            <a:ext cx="3077511" cy="231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Shape 129"/>
          <p:cNvSpPr/>
          <p:nvPr/>
        </p:nvSpPr>
        <p:spPr>
          <a:xfrm>
            <a:off x="71101" y="3274673"/>
            <a:ext cx="7528638" cy="6473567"/>
          </a:xfrm>
          <a:prstGeom prst="rect">
            <a:avLst/>
          </a:prstGeom>
          <a:solidFill>
            <a:srgbClr val="FFFCA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sz="2300" dirty="0"/>
              <a:t>TASK </a:t>
            </a:r>
            <a:r>
              <a:rPr sz="2300" dirty="0" smtClean="0"/>
              <a:t>1</a:t>
            </a:r>
            <a:endParaRPr sz="2300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300" dirty="0" smtClean="0"/>
              <a:t>Take </a:t>
            </a:r>
            <a:r>
              <a:rPr sz="2300" dirty="0" smtClean="0"/>
              <a:t>your </a:t>
            </a:r>
            <a:r>
              <a:rPr sz="2300" dirty="0"/>
              <a:t>photos in the style of </a:t>
            </a:r>
            <a:r>
              <a:rPr lang="en-GB" sz="2300" dirty="0" smtClean="0"/>
              <a:t>Dear Photograph</a:t>
            </a:r>
            <a:r>
              <a:rPr sz="2300" dirty="0" smtClean="0"/>
              <a:t>.</a:t>
            </a:r>
            <a:r>
              <a:rPr lang="en-GB" sz="2300" dirty="0" smtClean="0"/>
              <a:t> You need to have printed a Slinkachu photo in black and white first</a:t>
            </a:r>
            <a:endParaRPr sz="2300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300" dirty="0"/>
              <a:t>Remember that you should demonstrate your understanding of aperture, focus and composition in your photographs!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sz="2300"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sz="2300" dirty="0"/>
              <a:t>TASK 2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300" dirty="0"/>
              <a:t>Save your photos to your </a:t>
            </a:r>
            <a:r>
              <a:rPr lang="en-GB" sz="2300" dirty="0" smtClean="0"/>
              <a:t>One</a:t>
            </a:r>
            <a:r>
              <a:rPr sz="2300" dirty="0" smtClean="0"/>
              <a:t>DRIVE </a:t>
            </a:r>
            <a:r>
              <a:rPr sz="2300" dirty="0"/>
              <a:t>area under the file name: Contact </a:t>
            </a:r>
            <a:r>
              <a:rPr sz="2300" dirty="0" smtClean="0"/>
              <a:t>sheet</a:t>
            </a:r>
            <a:r>
              <a:rPr lang="en-GB" sz="2300" dirty="0" smtClean="0"/>
              <a:t> Dear Photograph</a:t>
            </a:r>
            <a:endParaRPr sz="2300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sz="2300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300" dirty="0"/>
              <a:t>Print ALL your images and then using the ‘</a:t>
            </a:r>
            <a:r>
              <a:rPr sz="2300" b="1" u="sng" dirty="0"/>
              <a:t>Annotating a contact sheet</a:t>
            </a:r>
            <a:r>
              <a:rPr sz="2300" dirty="0"/>
              <a:t>’ add notes to your </a:t>
            </a:r>
            <a:r>
              <a:rPr sz="2300" dirty="0" smtClean="0"/>
              <a:t>sheet.</a:t>
            </a:r>
            <a:r>
              <a:rPr lang="en-GB" sz="2300" dirty="0" smtClean="0"/>
              <a:t> Tick and cross your best and worst – label with why they are good or bad.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300" b="1" i="1" u="sng" dirty="0" smtClean="0"/>
              <a:t>Extension</a:t>
            </a:r>
            <a:r>
              <a:rPr lang="en-GB" sz="2300" dirty="0" smtClean="0"/>
              <a:t> - Print your </a:t>
            </a:r>
            <a:r>
              <a:rPr lang="en-GB" sz="2300" dirty="0" smtClean="0"/>
              <a:t>2 best photo’s </a:t>
            </a:r>
            <a:r>
              <a:rPr lang="en-GB" sz="2300" dirty="0" smtClean="0"/>
              <a:t>to A4 and mount only on black paper not on to </a:t>
            </a:r>
            <a:r>
              <a:rPr lang="en-GB" sz="2300" dirty="0" smtClean="0"/>
              <a:t>white ready </a:t>
            </a:r>
            <a:r>
              <a:rPr lang="en-GB" sz="2300" smtClean="0"/>
              <a:t>for ‘Best Photo’ </a:t>
            </a:r>
            <a:endParaRPr lang="en-GB" sz="2300" dirty="0" smtClean="0"/>
          </a:p>
        </p:txBody>
      </p:sp>
      <p:graphicFrame>
        <p:nvGraphicFramePr>
          <p:cNvPr id="130" name="Table 130"/>
          <p:cNvGraphicFramePr/>
          <p:nvPr>
            <p:extLst>
              <p:ext uri="{D42A27DB-BD31-4B8C-83A1-F6EECF244321}">
                <p14:modId xmlns:p14="http://schemas.microsoft.com/office/powerpoint/2010/main" val="3283910781"/>
              </p:ext>
            </p:extLst>
          </p:nvPr>
        </p:nvGraphicFramePr>
        <p:xfrm>
          <a:off x="7728948" y="1199312"/>
          <a:ext cx="5090814" cy="839644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7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069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dirty="0"/>
                        <a:t>GCSE photography</a:t>
                      </a:r>
                    </a:p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lang="en-GB" dirty="0" smtClean="0"/>
                        <a:t>Progress Indicators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7A8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379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Basic Requirements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Taken a range of photos using the mini figures as props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Saved all images to your </a:t>
                      </a:r>
                      <a:r>
                        <a:rPr lang="en-GB" dirty="0" smtClean="0"/>
                        <a:t>one </a:t>
                      </a:r>
                      <a:r>
                        <a:rPr dirty="0" smtClean="0"/>
                        <a:t>DRIVE 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Printed a contact sheet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881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Taken wide selection of images that show links to the work of </a:t>
                      </a:r>
                      <a:r>
                        <a:rPr lang="en-GB" dirty="0" smtClean="0"/>
                        <a:t>Dear Photograph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Camera</a:t>
                      </a:r>
                      <a:r>
                        <a:rPr dirty="0" smtClean="0"/>
                        <a:t> settings</a:t>
                      </a:r>
                      <a:r>
                        <a:rPr lang="en-GB" dirty="0" smtClean="0"/>
                        <a:t>/compositions</a:t>
                      </a:r>
                      <a:r>
                        <a:rPr dirty="0" smtClean="0"/>
                        <a:t> </a:t>
                      </a:r>
                      <a:r>
                        <a:rPr dirty="0"/>
                        <a:t>have been experimented with when on the photo </a:t>
                      </a:r>
                      <a:r>
                        <a:rPr dirty="0" smtClean="0"/>
                        <a:t>shoot</a:t>
                      </a:r>
                      <a:r>
                        <a:rPr lang="en-GB" dirty="0" smtClean="0"/>
                        <a:t> and discussed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20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Outstanding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Taken a wide, varied and creative selection of photos that show strong links to the work of </a:t>
                      </a:r>
                      <a:r>
                        <a:rPr lang="en-GB" dirty="0" smtClean="0"/>
                        <a:t>Dear </a:t>
                      </a:r>
                      <a:r>
                        <a:rPr lang="en-GB" smtClean="0"/>
                        <a:t>Photograph</a:t>
                      </a:r>
                      <a:r>
                        <a:rPr lang="en-GB" baseline="0" smtClean="0"/>
                        <a:t> project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Camera</a:t>
                      </a:r>
                      <a:r>
                        <a:rPr dirty="0" smtClean="0"/>
                        <a:t> settings</a:t>
                      </a:r>
                      <a:r>
                        <a:rPr lang="en-GB" dirty="0" smtClean="0"/>
                        <a:t>/compositions</a:t>
                      </a:r>
                      <a:r>
                        <a:rPr dirty="0" smtClean="0"/>
                        <a:t> </a:t>
                      </a:r>
                      <a:r>
                        <a:rPr dirty="0"/>
                        <a:t>have been expertly and creativity </a:t>
                      </a:r>
                      <a:r>
                        <a:rPr dirty="0" smtClean="0"/>
                        <a:t>used</a:t>
                      </a:r>
                      <a:r>
                        <a:rPr lang="en-GB" baseline="0" dirty="0" smtClean="0"/>
                        <a:t> and discussed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" name="Shape 131"/>
          <p:cNvSpPr/>
          <p:nvPr/>
        </p:nvSpPr>
        <p:spPr>
          <a:xfrm>
            <a:off x="7529332" y="-5722"/>
            <a:ext cx="5500227" cy="1141707"/>
          </a:xfrm>
          <a:prstGeom prst="rect">
            <a:avLst/>
          </a:prstGeom>
          <a:solidFill>
            <a:srgbClr val="9437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To </a:t>
            </a:r>
            <a:r>
              <a:rPr dirty="0"/>
              <a:t>take a set of photographs that are inspired by the work </a:t>
            </a:r>
            <a:r>
              <a:rPr lang="en-GB" dirty="0" smtClean="0"/>
              <a:t>of Taylor Jones</a:t>
            </a:r>
            <a:r>
              <a:rPr dirty="0" smtClean="0"/>
              <a:t>.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44240" y="631188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4880" y="630252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708" y="337649"/>
            <a:ext cx="3446622" cy="2437730"/>
          </a:xfrm>
          <a:prstGeom prst="rect">
            <a:avLst/>
          </a:prstGeom>
        </p:spPr>
      </p:pic>
      <p:sp>
        <p:nvSpPr>
          <p:cNvPr id="11" name="Shape 138"/>
          <p:cNvSpPr/>
          <p:nvPr/>
        </p:nvSpPr>
        <p:spPr>
          <a:xfrm>
            <a:off x="2855310" y="17837"/>
            <a:ext cx="514628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sz="2800" dirty="0"/>
              <a:t>Annotating a Contact Sheet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48322" y="1556514"/>
            <a:ext cx="99808" cy="596053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Rectangle 3"/>
          <p:cNvSpPr/>
          <p:nvPr/>
        </p:nvSpPr>
        <p:spPr>
          <a:xfrm>
            <a:off x="-74157" y="2690004"/>
            <a:ext cx="767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sng" dirty="0">
                <a:solidFill>
                  <a:schemeClr val="tx1"/>
                </a:solidFill>
              </a:rPr>
              <a:t>Title </a:t>
            </a:r>
            <a:r>
              <a:rPr lang="en-GB" sz="3200" b="1" u="sng" dirty="0">
                <a:solidFill>
                  <a:srgbClr val="FF0000"/>
                </a:solidFill>
              </a:rPr>
              <a:t>– </a:t>
            </a:r>
            <a:r>
              <a:rPr lang="en-GB" sz="3200" b="1" u="sng" dirty="0" smtClean="0">
                <a:solidFill>
                  <a:srgbClr val="FF0000"/>
                </a:solidFill>
              </a:rPr>
              <a:t>Dear Photograph </a:t>
            </a:r>
            <a:r>
              <a:rPr lang="en-GB" sz="3200" b="1" u="sng" dirty="0">
                <a:solidFill>
                  <a:srgbClr val="FF0000"/>
                </a:solidFill>
              </a:rPr>
              <a:t>Contact Sheet</a:t>
            </a:r>
            <a:endParaRPr lang="en-GB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28045" y="6384933"/>
            <a:ext cx="12548710" cy="298450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Bring up your most successful image and be ready to discuss why you feel it is your best shot</a:t>
            </a:r>
          </a:p>
        </p:txBody>
      </p:sp>
      <p:pic>
        <p:nvPicPr>
          <p:cNvPr id="4" name="Picture 2" descr="https://www.designboom.com/weblog/images/images_2/2011/joyce/dearphotograph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77" y="0"/>
            <a:ext cx="9066246" cy="65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Annotating a Contact Shee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093" y="951561"/>
            <a:ext cx="12310614" cy="870447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456852" y="182382"/>
            <a:ext cx="1223442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Annotating a Contact Sheet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275</Words>
  <Application>Microsoft Office PowerPoint</Application>
  <PresentationFormat>Custom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Gill Sans</vt:lpstr>
      <vt:lpstr>Helvetica Light</vt:lpstr>
      <vt:lpstr>Helvetica Neue</vt:lpstr>
      <vt:lpstr>Impact</vt:lpstr>
      <vt:lpstr>Lemon/Milk</vt:lpstr>
      <vt:lpstr>White</vt:lpstr>
      <vt:lpstr>What can you tell me about the camera settings for this photo?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Aperture</dc:title>
  <dc:creator>Marie Bates</dc:creator>
  <cp:lastModifiedBy>Marie Bates</cp:lastModifiedBy>
  <cp:revision>18</cp:revision>
  <cp:lastPrinted>2018-02-06T10:03:07Z</cp:lastPrinted>
  <dcterms:modified xsi:type="dcterms:W3CDTF">2019-05-03T07:19:34Z</dcterms:modified>
</cp:coreProperties>
</file>