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9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1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8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6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2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C9A4-F82F-0545-A2DB-E236DD9C4462}" type="datetimeFigureOut">
              <a:rPr lang="en-US" smtClean="0"/>
              <a:t>27/09/19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1666C-48DF-AF4E-8EA7-7B488B77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9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12"/>
            <a:ext cx="5375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GCSE PE – RECAP of LEARNING</a:t>
            </a:r>
            <a:endParaRPr lang="en-US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2048" y="99625"/>
            <a:ext cx="1435096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Good = State</a:t>
            </a:r>
          </a:p>
          <a:p>
            <a:r>
              <a:rPr lang="en-US" sz="1100" dirty="0" smtClean="0"/>
              <a:t>Outstanding = Explain</a:t>
            </a:r>
            <a:endParaRPr lang="en-US" sz="11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25315"/>
              </p:ext>
            </p:extLst>
          </p:nvPr>
        </p:nvGraphicFramePr>
        <p:xfrm>
          <a:off x="111125" y="706119"/>
          <a:ext cx="4572000" cy="299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999048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048"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8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Functions of the Skeleton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4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048"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7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6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5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316475"/>
              </p:ext>
            </p:extLst>
          </p:nvPr>
        </p:nvGraphicFramePr>
        <p:xfrm>
          <a:off x="111125" y="4072596"/>
          <a:ext cx="4571999" cy="267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  <a:gridCol w="1012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2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20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20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0471">
                <a:tc>
                  <a:txBody>
                    <a:bodyPr/>
                    <a:lstStyle/>
                    <a:p>
                      <a:pPr algn="ctr"/>
                      <a:endParaRPr lang="en-US" sz="1200" b="1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Short Bones</a:t>
                      </a:r>
                      <a:endParaRPr lang="en-US" sz="1200" b="1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Long Bones</a:t>
                      </a:r>
                      <a:endParaRPr lang="en-US" sz="1200" b="1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Flat Bones</a:t>
                      </a:r>
                      <a:endParaRPr lang="en-US" sz="1200" b="1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Irregular Bones</a:t>
                      </a:r>
                      <a:endParaRPr lang="en-US" sz="1200" b="1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87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Job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7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Bon</a:t>
                      </a:r>
                      <a:r>
                        <a:rPr lang="en-US" sz="1000" baseline="0" dirty="0" smtClean="0"/>
                        <a:t>e </a:t>
                      </a:r>
                      <a:r>
                        <a:rPr lang="en-US" sz="1000" dirty="0" smtClean="0"/>
                        <a:t>E.g.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728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Sporting Examples</a:t>
                      </a:r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1494" y="3703264"/>
            <a:ext cx="162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bones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Screen Shot 2019-09-27 at 18.58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94" y="589088"/>
            <a:ext cx="4159250" cy="4019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r="50000"/>
          <a:stretch/>
        </p:blipFill>
        <p:spPr>
          <a:xfrm>
            <a:off x="7994649" y="4305279"/>
            <a:ext cx="952495" cy="2424533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7994650" y="4540250"/>
            <a:ext cx="546966" cy="2146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10386" y="4258888"/>
            <a:ext cx="1190625" cy="349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10424" y="4747983"/>
            <a:ext cx="1190625" cy="349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10424" y="5166624"/>
            <a:ext cx="1190625" cy="349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10424" y="5601163"/>
            <a:ext cx="1190625" cy="349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10424" y="6047480"/>
            <a:ext cx="1190625" cy="349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10424" y="6474624"/>
            <a:ext cx="1190625" cy="349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709753"/>
            <a:ext cx="1626247" cy="211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4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236888"/>
              </p:ext>
            </p:extLst>
          </p:nvPr>
        </p:nvGraphicFramePr>
        <p:xfrm>
          <a:off x="107950" y="188913"/>
          <a:ext cx="8856663" cy="655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917">
                  <a:extLst>
                    <a:ext uri="{9D8B030D-6E8A-4147-A177-3AD203B41FA5}"/>
                  </a:extLst>
                </a:gridCol>
                <a:gridCol w="6739746">
                  <a:extLst>
                    <a:ext uri="{9D8B030D-6E8A-4147-A177-3AD203B41FA5}"/>
                  </a:extLst>
                </a:gridCol>
              </a:tblGrid>
              <a:tr h="44383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Type of Synovial Joint: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MY notes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taken on each of the four synovial joints (</a:t>
                      </a:r>
                      <a:r>
                        <a:rPr lang="en-GB" sz="1400" u="sng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targeted interview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5273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/>
                          <a:cs typeface="Arial"/>
                        </a:rPr>
                        <a:t>Ball and socket</a:t>
                      </a:r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5273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/>
                          <a:cs typeface="Arial"/>
                        </a:rPr>
                        <a:t>Hinge </a:t>
                      </a:r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5273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/>
                          <a:cs typeface="Arial"/>
                        </a:rPr>
                        <a:t>Pivot</a:t>
                      </a: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5273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>
                          <a:latin typeface="Arial"/>
                          <a:cs typeface="Arial"/>
                        </a:rPr>
                        <a:t>Condyloid</a:t>
                      </a:r>
                      <a:r>
                        <a:rPr lang="en-GB" sz="1800" dirty="0" smtClean="0">
                          <a:latin typeface="Arial"/>
                          <a:cs typeface="Arial"/>
                        </a:rPr>
                        <a:t> </a:t>
                      </a:r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91432" marR="91432" marT="45728" marB="4572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3790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131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131445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92600"/>
            <a:ext cx="1247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661025"/>
            <a:ext cx="1304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692696"/>
            <a:ext cx="889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Shape =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Examples =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62068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Movement available =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2204864"/>
            <a:ext cx="889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Shape =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Examples =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213285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Movement available =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3717032"/>
            <a:ext cx="889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Shape =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Examples =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364502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Movement available =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5301208"/>
            <a:ext cx="889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Shape =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Examples =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522920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Movement available =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9278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</Words>
  <Application>Microsoft Macintosh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Sweet</dc:creator>
  <cp:lastModifiedBy>Rebecca Sweet</cp:lastModifiedBy>
  <cp:revision>4</cp:revision>
  <dcterms:created xsi:type="dcterms:W3CDTF">2019-09-27T17:30:56Z</dcterms:created>
  <dcterms:modified xsi:type="dcterms:W3CDTF">2019-09-27T18:09:26Z</dcterms:modified>
</cp:coreProperties>
</file>