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308" r:id="rId4"/>
    <p:sldId id="309" r:id="rId5"/>
    <p:sldId id="310" r:id="rId6"/>
    <p:sldId id="311" r:id="rId7"/>
    <p:sldId id="302" r:id="rId8"/>
    <p:sldId id="303" r:id="rId9"/>
    <p:sldId id="312" r:id="rId10"/>
    <p:sldId id="318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66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58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57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32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02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9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7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731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5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075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78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57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2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9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44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7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35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9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3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29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‘Choosing what you do after leaving school is incredibly difficult. Students struggle to know where to turn for help.’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the text of a leaflet </a:t>
            </a:r>
            <a:r>
              <a:rPr lang="en-GB" dirty="0">
                <a:highlight>
                  <a:srgbClr val="FF00FF"/>
                </a:highlight>
              </a:rPr>
              <a:t>for school students </a:t>
            </a:r>
            <a:r>
              <a:rPr lang="en-GB" dirty="0">
                <a:highlight>
                  <a:srgbClr val="00FF00"/>
                </a:highlight>
              </a:rPr>
              <a:t>advising your audience about what they can do to prepare to leave school.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14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06757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6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02B2-7BC1-4588-914A-26251637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1192" cy="13255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/>
              <a:t>Form: The Text of a Leaflet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2881-C75C-43AD-AD8C-8B3BC28B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38773" cy="4351338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Here are the basic features the exam board are looking for: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clear/apt/original title</a:t>
            </a:r>
          </a:p>
          <a:p>
            <a:r>
              <a:rPr lang="en-GB" dirty="0"/>
              <a:t>organisational devices such as inventive subheadings or boxes</a:t>
            </a:r>
          </a:p>
          <a:p>
            <a:r>
              <a:rPr lang="en-GB" dirty="0"/>
              <a:t>bullet points</a:t>
            </a:r>
          </a:p>
          <a:p>
            <a:r>
              <a:rPr lang="en-GB" dirty="0"/>
              <a:t>effectively/fluently sequenced paragraphs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46D5C-E925-493D-8956-1CEC866A19BA}"/>
              </a:ext>
            </a:extLst>
          </p:cNvPr>
          <p:cNvSpPr txBox="1"/>
          <p:nvPr/>
        </p:nvSpPr>
        <p:spPr>
          <a:xfrm>
            <a:off x="5326912" y="1825625"/>
            <a:ext cx="3242930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Putting these elements into your leaflet text means you are showing the examiner you can write a specific form of writing and also that you think about the register, style and tone of your writing carefully, too!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B1CE43-D484-494B-8FA6-A41FA48D487C}"/>
              </a:ext>
            </a:extLst>
          </p:cNvPr>
          <p:cNvSpPr/>
          <p:nvPr/>
        </p:nvSpPr>
        <p:spPr>
          <a:xfrm>
            <a:off x="5326912" y="4014372"/>
            <a:ext cx="3242930" cy="1705944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tone (sound of writing) is confident and changes dependent on the point being made.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writing is appropriately formal or informal (register).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pace (speed) of the writing changes depending on the point being made.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5F1D7-EFDF-4F45-AA75-EDE3E49622E0}"/>
              </a:ext>
            </a:extLst>
          </p:cNvPr>
          <p:cNvSpPr txBox="1"/>
          <p:nvPr/>
        </p:nvSpPr>
        <p:spPr>
          <a:xfrm>
            <a:off x="7049387" y="3964242"/>
            <a:ext cx="1251134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BB17D-E0C0-4402-97F9-C223CFF5156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59" y="5026717"/>
            <a:ext cx="372860" cy="45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Advise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667998"/>
              </p:ext>
            </p:extLst>
          </p:nvPr>
        </p:nvGraphicFramePr>
        <p:xfrm>
          <a:off x="628650" y="2108866"/>
          <a:ext cx="374133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Providing ways forward for someone.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Not telling someone what to do but giving them options.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Modal verbs </a:t>
                      </a:r>
                      <a:r>
                        <a:rPr lang="en-GB" sz="1200" dirty="0"/>
                        <a:t>(Should, could, would, will, must, won’t, etc – they modify or alter the meanings of verbs).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Pronouns</a:t>
                      </a:r>
                      <a:r>
                        <a:rPr lang="en-GB" sz="1200" dirty="0"/>
                        <a:t> (You, he, she, they, I, etc – they replace names).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dirty="0"/>
                        <a:t>An </a:t>
                      </a:r>
                      <a:r>
                        <a:rPr lang="en-GB" sz="1200" b="1" dirty="0"/>
                        <a:t>empathetic</a:t>
                      </a:r>
                      <a:r>
                        <a:rPr lang="en-GB" sz="1200" dirty="0"/>
                        <a:t> and </a:t>
                      </a:r>
                      <a:r>
                        <a:rPr lang="en-GB" sz="1200" b="1" dirty="0"/>
                        <a:t>understanding</a:t>
                      </a:r>
                      <a:r>
                        <a:rPr lang="en-GB" sz="1200" dirty="0"/>
                        <a:t> tone.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Imperative sentences </a:t>
                      </a:r>
                      <a:r>
                        <a:rPr lang="en-GB" sz="1200" dirty="0"/>
                        <a:t>(A sentence where you command someone to do.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3139321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convincing your audience that you are right. Using specific persuasive techniques can really help to make an audience sit up and listen to your opinions.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83" y="4939604"/>
            <a:ext cx="1022256" cy="7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6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School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49353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a speech to your school’s students and staff.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want to impress your audience and convince them that you are right when it comes to the topic of space exploration.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the school students and staff through your choice of writing to persuade and speech language techniques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B32FEDE-D69F-496F-A94E-9DC8C507B5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98252" y="439667"/>
            <a:ext cx="834747" cy="125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2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1716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4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‘Graffiti is so often seen as ugly and disgusting, but a lot of graffiti should be viewed as a work of art.’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</a:t>
            </a:r>
            <a:r>
              <a:rPr lang="en-GB" dirty="0" smtClean="0">
                <a:highlight>
                  <a:srgbClr val="00FFFF"/>
                </a:highlight>
              </a:rPr>
              <a:t>a letter </a:t>
            </a:r>
            <a:r>
              <a:rPr lang="en-GB" dirty="0">
                <a:highlight>
                  <a:srgbClr val="FF00FF"/>
                </a:highlight>
              </a:rPr>
              <a:t>for a school competition </a:t>
            </a:r>
            <a:r>
              <a:rPr lang="en-GB" dirty="0">
                <a:highlight>
                  <a:srgbClr val="00FF00"/>
                </a:highlight>
              </a:rPr>
              <a:t>arguing your opinion about this statement.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D9151F1-D87D-4375-9FA4-5212E60BA9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82293" y="-202019"/>
            <a:ext cx="2238153" cy="22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0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Argue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108866"/>
          <a:ext cx="374133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ARGUE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Giving the case for one side of a debate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Being aware of the other side of a debate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Includes counter-arguments, rhetorical questions, facts, statistics, emotive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286232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you are also showing an awareness of other arguments and conveying how these ideas are wrong in comparison to your 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EF8D7-EFDC-473C-B8D0-18F674D165EB}"/>
              </a:ext>
            </a:extLst>
          </p:cNvPr>
          <p:cNvSpPr txBox="1"/>
          <p:nvPr/>
        </p:nvSpPr>
        <p:spPr>
          <a:xfrm>
            <a:off x="4774020" y="5212845"/>
            <a:ext cx="3741329" cy="138499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 to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different to writing to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arguing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involves showing an awareness of others’ ideas but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they are wrong, whereas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means you talk about your own opinions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convince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audience you are right.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132" y="5025985"/>
            <a:ext cx="1022256" cy="72676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224F314-208B-4935-B799-43971CBD459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23" y="59619"/>
            <a:ext cx="2131718" cy="163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School competition judges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83209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</a:t>
            </a:r>
            <a:r>
              <a:rPr lang="en-GB" sz="22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your school’s competition judges who are likely to be teachers and maybe even the Headteacher.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want to impress your audience and convince them that you are right when it comes to the topic of space exploration.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judges through your choice of writing to argue and leaflet language techniques</a:t>
            </a:r>
          </a:p>
        </p:txBody>
      </p:sp>
    </p:spTree>
    <p:extLst>
      <p:ext uri="{BB962C8B-B14F-4D97-AF65-F5344CB8AC3E}">
        <p14:creationId xmlns:p14="http://schemas.microsoft.com/office/powerpoint/2010/main" val="307936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2F32EA-4CA2-451F-863D-7C996125BFB7}"/>
</file>

<file path=customXml/itemProps2.xml><?xml version="1.0" encoding="utf-8"?>
<ds:datastoreItem xmlns:ds="http://schemas.openxmlformats.org/officeDocument/2006/customXml" ds:itemID="{87B6FB0A-545E-43C2-B8C3-44062AF39052}"/>
</file>

<file path=customXml/itemProps3.xml><?xml version="1.0" encoding="utf-8"?>
<ds:datastoreItem xmlns:ds="http://schemas.openxmlformats.org/officeDocument/2006/customXml" ds:itemID="{4C6F951A-ACED-4DF0-A9F9-9E40551A14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989</Words>
  <Application>Microsoft Office PowerPoint</Application>
  <PresentationFormat>On-screen Show (4:3)</PresentationFormat>
  <Paragraphs>157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2_Office Theme</vt:lpstr>
      <vt:lpstr>Here’s an example exam-style question:</vt:lpstr>
      <vt:lpstr>Form: The Text of a Leaflet</vt:lpstr>
      <vt:lpstr>Purpose: Writing to Advise</vt:lpstr>
      <vt:lpstr>Audience: School students</vt:lpstr>
      <vt:lpstr>Complete your self-reflection sheet and make changes or additions to your own answer in red pen.</vt:lpstr>
      <vt:lpstr>PowerPoint Presentation</vt:lpstr>
      <vt:lpstr>Here’s an example exam-style question:</vt:lpstr>
      <vt:lpstr>Purpose: Writing to Argue</vt:lpstr>
      <vt:lpstr>Audience: School competition judges</vt:lpstr>
      <vt:lpstr>Complete your self-reflection sheet and make changes or additions to your own answer in red pen.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91</cp:revision>
  <dcterms:created xsi:type="dcterms:W3CDTF">2019-03-24T18:17:41Z</dcterms:created>
  <dcterms:modified xsi:type="dcterms:W3CDTF">2020-03-12T10:38:04Z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