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343" autoAdjust="0"/>
  </p:normalViewPr>
  <p:slideViewPr>
    <p:cSldViewPr snapToGrid="0">
      <p:cViewPr varScale="1">
        <p:scale>
          <a:sx n="46" d="100"/>
          <a:sy n="46" d="100"/>
        </p:scale>
        <p:origin x="66" y="6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BDDDB-0D0C-40F1-B07E-D142C39B7F1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FDF02-F66C-4E73-9A1E-8D91AEDE96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18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FDF02-F66C-4E73-9A1E-8D91AEDE96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09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043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19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2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10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47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8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38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28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30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94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41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4000">
              <a:schemeClr val="accent1">
                <a:lumMod val="45000"/>
                <a:lumOff val="55000"/>
              </a:schemeClr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64C9-EEA2-4C87-A587-2BE4263DFA60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85BA-B761-46A2-A02B-9CF7CBFC97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7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02" y="21505"/>
            <a:ext cx="4990012" cy="6752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227" y="1609137"/>
            <a:ext cx="3366271" cy="5248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6854" t="20805" b="43105"/>
          <a:stretch/>
        </p:blipFill>
        <p:spPr>
          <a:xfrm>
            <a:off x="5702745" y="1582702"/>
            <a:ext cx="2603055" cy="527529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725407" y="106968"/>
            <a:ext cx="3171091" cy="13082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G</a:t>
            </a:r>
            <a:r>
              <a:rPr lang="en-US" sz="1600" u="sng" dirty="0">
                <a:solidFill>
                  <a:schemeClr val="tx1"/>
                </a:solidFill>
              </a:rPr>
              <a:t>ood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u="sng" dirty="0">
                <a:solidFill>
                  <a:schemeClr val="tx1"/>
                </a:solidFill>
              </a:rPr>
              <a:t>Progress</a:t>
            </a:r>
            <a:r>
              <a:rPr lang="en-US" sz="1600" dirty="0">
                <a:solidFill>
                  <a:schemeClr val="tx1"/>
                </a:solidFill>
              </a:rPr>
              <a:t> – Explore mark making and tone using pencil and pen with some creative presentation 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9" name="Subtitle 6"/>
          <p:cNvSpPr txBox="1">
            <a:spLocks/>
          </p:cNvSpPr>
          <p:nvPr/>
        </p:nvSpPr>
        <p:spPr>
          <a:xfrm>
            <a:off x="7896498" y="142384"/>
            <a:ext cx="4191000" cy="1219749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>
                <a:solidFill>
                  <a:schemeClr val="tx1"/>
                </a:solidFill>
              </a:rPr>
              <a:t>Outstanding Progress</a:t>
            </a:r>
            <a:r>
              <a:rPr lang="en-US" sz="1800" dirty="0">
                <a:solidFill>
                  <a:schemeClr val="tx1"/>
                </a:solidFill>
              </a:rPr>
              <a:t> – Explore with various pencil and pens to creatively present varied mark making skills. Demonstrate and adapt smooth tonal values.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31100" y="3656013"/>
            <a:ext cx="1739900" cy="1500187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Try using different grades of pencil (B, 2B, 4B, 6B,) and different pens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3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123825"/>
            <a:ext cx="10744200" cy="1325563"/>
          </a:xfrm>
        </p:spPr>
        <p:txBody>
          <a:bodyPr/>
          <a:lstStyle/>
          <a:p>
            <a:r>
              <a:rPr lang="en-US" sz="8000" u="sng" dirty="0">
                <a:latin typeface="Chiller" panose="04020404031007020602" pitchFamily="82" charset="0"/>
              </a:rPr>
              <a:t>Tone </a:t>
            </a:r>
            <a:r>
              <a:rPr lang="en-US" sz="8000" u="sng" dirty="0" err="1">
                <a:latin typeface="Chiller" panose="04020404031007020602" pitchFamily="82" charset="0"/>
              </a:rPr>
              <a:t>Practise</a:t>
            </a:r>
            <a:r>
              <a:rPr lang="en-US" dirty="0">
                <a:latin typeface="Chiller" panose="04020404031007020602" pitchFamily="82" charset="0"/>
              </a:rPr>
              <a:t> </a:t>
            </a:r>
            <a:endParaRPr lang="en-GB" dirty="0">
              <a:latin typeface="Chiller" panose="040204040310070206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0" y="123825"/>
            <a:ext cx="1346200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891187"/>
            <a:ext cx="3016250" cy="301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3585168"/>
            <a:ext cx="2644537" cy="2644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50" y="3513612"/>
            <a:ext cx="2546350" cy="2546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500" y="3288187"/>
            <a:ext cx="2997200" cy="299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778433" y="123825"/>
            <a:ext cx="1347333" cy="738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7599" y="123824"/>
            <a:ext cx="794316" cy="2819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311287" y="984677"/>
            <a:ext cx="814479" cy="814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9692434" y="984677"/>
            <a:ext cx="553017" cy="21141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545" y="1352672"/>
            <a:ext cx="2080805" cy="20808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3514" y="1343263"/>
            <a:ext cx="2051050" cy="2051050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006A581-D0C5-48D3-BF90-85BFDF6F4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2367967E-9A9D-4CF9-BC79-561864824D68}"/>
              </a:ext>
            </a:extLst>
          </p:cNvPr>
          <p:cNvSpPr/>
          <p:nvPr/>
        </p:nvSpPr>
        <p:spPr>
          <a:xfrm>
            <a:off x="103553" y="123824"/>
            <a:ext cx="3749729" cy="15105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Good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u="sng" dirty="0">
                <a:solidFill>
                  <a:schemeClr val="tx1"/>
                </a:solidFill>
              </a:rPr>
              <a:t>Progress</a:t>
            </a:r>
            <a:r>
              <a:rPr lang="en-US" sz="2400" dirty="0">
                <a:solidFill>
                  <a:schemeClr val="tx1"/>
                </a:solidFill>
              </a:rPr>
              <a:t> – Explore mark making and tone using pencil and pen with some creative presentation 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8" name="Subtitle 6">
            <a:extLst>
              <a:ext uri="{FF2B5EF4-FFF2-40B4-BE49-F238E27FC236}">
                <a16:creationId xmlns:a16="http://schemas.microsoft.com/office/drawing/2014/main" id="{7A6FF1BC-A489-44EB-ADB2-F45A5130DB0F}"/>
              </a:ext>
            </a:extLst>
          </p:cNvPr>
          <p:cNvSpPr txBox="1">
            <a:spLocks/>
          </p:cNvSpPr>
          <p:nvPr/>
        </p:nvSpPr>
        <p:spPr>
          <a:xfrm>
            <a:off x="0" y="5312814"/>
            <a:ext cx="4191000" cy="1510547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>
                <a:solidFill>
                  <a:schemeClr val="tx1"/>
                </a:solidFill>
              </a:rPr>
              <a:t>Outstanding Progress</a:t>
            </a:r>
            <a:r>
              <a:rPr lang="en-US" sz="1800" dirty="0">
                <a:solidFill>
                  <a:schemeClr val="tx1"/>
                </a:solidFill>
              </a:rPr>
              <a:t> – Explore with various pencil and pens to creatively present varied mark making skills. Demonstrate and adapt smooth tonal values.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97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123825"/>
            <a:ext cx="10744200" cy="1325563"/>
          </a:xfrm>
        </p:spPr>
        <p:txBody>
          <a:bodyPr/>
          <a:lstStyle/>
          <a:p>
            <a:r>
              <a:rPr lang="en-US" sz="8000" u="sng" dirty="0">
                <a:latin typeface="Chiller" panose="04020404031007020602" pitchFamily="82" charset="0"/>
              </a:rPr>
              <a:t>Crayon Blending </a:t>
            </a:r>
            <a:r>
              <a:rPr lang="en-US" sz="8000" u="sng" dirty="0" err="1">
                <a:latin typeface="Chiller" panose="04020404031007020602" pitchFamily="82" charset="0"/>
              </a:rPr>
              <a:t>Practise</a:t>
            </a:r>
            <a:r>
              <a:rPr lang="en-US" dirty="0">
                <a:latin typeface="Chiller" panose="04020404031007020602" pitchFamily="82" charset="0"/>
              </a:rPr>
              <a:t> </a:t>
            </a:r>
            <a:endParaRPr lang="en-GB" dirty="0">
              <a:latin typeface="Chiller" panose="04020404031007020602" pitchFamily="82" charset="0"/>
            </a:endParaRP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2367967E-9A9D-4CF9-BC79-561864824D68}"/>
              </a:ext>
            </a:extLst>
          </p:cNvPr>
          <p:cNvSpPr/>
          <p:nvPr/>
        </p:nvSpPr>
        <p:spPr>
          <a:xfrm>
            <a:off x="103553" y="123824"/>
            <a:ext cx="3749729" cy="15105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tx1"/>
                </a:solidFill>
              </a:rPr>
              <a:t>Good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u="sng" dirty="0">
                <a:solidFill>
                  <a:schemeClr val="tx1"/>
                </a:solidFill>
              </a:rPr>
              <a:t>Progress</a:t>
            </a:r>
            <a:r>
              <a:rPr lang="en-US" sz="2400" dirty="0">
                <a:solidFill>
                  <a:schemeClr val="tx1"/>
                </a:solidFill>
              </a:rPr>
              <a:t> – Explore crayon blending skills with some creative presentation 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8" name="Subtitle 6">
            <a:extLst>
              <a:ext uri="{FF2B5EF4-FFF2-40B4-BE49-F238E27FC236}">
                <a16:creationId xmlns:a16="http://schemas.microsoft.com/office/drawing/2014/main" id="{7A6FF1BC-A489-44EB-ADB2-F45A5130DB0F}"/>
              </a:ext>
            </a:extLst>
          </p:cNvPr>
          <p:cNvSpPr txBox="1">
            <a:spLocks/>
          </p:cNvSpPr>
          <p:nvPr/>
        </p:nvSpPr>
        <p:spPr>
          <a:xfrm>
            <a:off x="4370753" y="1315056"/>
            <a:ext cx="6747190" cy="1094315"/>
          </a:xfrm>
          <a:prstGeom prst="round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>
                <a:solidFill>
                  <a:schemeClr val="tx1"/>
                </a:solidFill>
              </a:rPr>
              <a:t>Outstanding Progress</a:t>
            </a:r>
            <a:r>
              <a:rPr lang="en-US" sz="2000" dirty="0">
                <a:solidFill>
                  <a:schemeClr val="tx1"/>
                </a:solidFill>
              </a:rPr>
              <a:t> – Explore crayon blending skills with creative presentation. Demonstrate and adapt smooth tonal values / blended </a:t>
            </a:r>
            <a:r>
              <a:rPr lang="en-US" sz="2000" dirty="0" err="1">
                <a:solidFill>
                  <a:schemeClr val="tx1"/>
                </a:solidFill>
              </a:rPr>
              <a:t>colours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A188F-AC4F-4C1D-A998-ED6E4A1A3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3" y="1634371"/>
            <a:ext cx="4267200" cy="55315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1B532E-2C9E-46C1-83D8-E825D457A4D6}"/>
              </a:ext>
            </a:extLst>
          </p:cNvPr>
          <p:cNvSpPr/>
          <p:nvPr/>
        </p:nvSpPr>
        <p:spPr>
          <a:xfrm>
            <a:off x="4673600" y="2640619"/>
            <a:ext cx="2204277" cy="959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BD6392-67CF-4FFF-BAFE-54164861FD4E}"/>
              </a:ext>
            </a:extLst>
          </p:cNvPr>
          <p:cNvSpPr/>
          <p:nvPr/>
        </p:nvSpPr>
        <p:spPr>
          <a:xfrm>
            <a:off x="5068955" y="3827665"/>
            <a:ext cx="3061252" cy="95998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69000">
                <a:srgbClr val="92D050"/>
              </a:gs>
              <a:gs pos="100000">
                <a:srgbClr val="00B05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3FA52B9E-E3FF-4AC4-8243-1E4D6C174A11}"/>
              </a:ext>
            </a:extLst>
          </p:cNvPr>
          <p:cNvSpPr/>
          <p:nvPr/>
        </p:nvSpPr>
        <p:spPr>
          <a:xfrm>
            <a:off x="8328991" y="2681386"/>
            <a:ext cx="1470991" cy="1967948"/>
          </a:xfrm>
          <a:prstGeom prst="rtTriangle">
            <a:avLst/>
          </a:prstGeom>
          <a:gradFill>
            <a:gsLst>
              <a:gs pos="0">
                <a:srgbClr val="FFFF00"/>
              </a:gs>
              <a:gs pos="30000">
                <a:srgbClr val="FFC000"/>
              </a:gs>
              <a:gs pos="100000">
                <a:srgbClr val="FF000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348F44-3978-41B4-AB3B-17D6FCE765D1}"/>
              </a:ext>
            </a:extLst>
          </p:cNvPr>
          <p:cNvSpPr/>
          <p:nvPr/>
        </p:nvSpPr>
        <p:spPr>
          <a:xfrm>
            <a:off x="7076661" y="2654582"/>
            <a:ext cx="926104" cy="9599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1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BA0263-A19A-4EBA-89C1-47994F14A1C8}"/>
              </a:ext>
            </a:extLst>
          </p:cNvPr>
          <p:cNvSpPr/>
          <p:nvPr/>
        </p:nvSpPr>
        <p:spPr>
          <a:xfrm>
            <a:off x="4673600" y="5486400"/>
            <a:ext cx="5981148" cy="71954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7000">
                <a:srgbClr val="FFFF00"/>
              </a:gs>
              <a:gs pos="19000">
                <a:srgbClr val="FFC000"/>
              </a:gs>
              <a:gs pos="93000">
                <a:srgbClr val="7030A0"/>
              </a:gs>
              <a:gs pos="80000">
                <a:srgbClr val="00B0F0"/>
              </a:gs>
              <a:gs pos="53000">
                <a:srgbClr val="92D05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CE25EE9-F50B-41DD-8B71-F9AAB13B55F7}"/>
              </a:ext>
            </a:extLst>
          </p:cNvPr>
          <p:cNvSpPr/>
          <p:nvPr/>
        </p:nvSpPr>
        <p:spPr>
          <a:xfrm>
            <a:off x="9666829" y="2604285"/>
            <a:ext cx="1470990" cy="1774771"/>
          </a:xfrm>
          <a:prstGeom prst="ellipse">
            <a:avLst/>
          </a:prstGeom>
          <a:gradFill flip="none" rotWithShape="1">
            <a:gsLst>
              <a:gs pos="80000">
                <a:srgbClr val="00B0F0"/>
              </a:gs>
              <a:gs pos="32000">
                <a:srgbClr val="92D050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B61977-50BE-4214-BEEE-CEFB0278C41C}"/>
              </a:ext>
            </a:extLst>
          </p:cNvPr>
          <p:cNvSpPr/>
          <p:nvPr/>
        </p:nvSpPr>
        <p:spPr>
          <a:xfrm>
            <a:off x="10728551" y="4307656"/>
            <a:ext cx="1470990" cy="1774771"/>
          </a:xfrm>
          <a:prstGeom prst="ellipse">
            <a:avLst/>
          </a:prstGeom>
          <a:gradFill flip="none" rotWithShape="1">
            <a:gsLst>
              <a:gs pos="83000">
                <a:srgbClr val="7030A0"/>
              </a:gs>
              <a:gs pos="6195">
                <a:srgbClr val="00B050"/>
              </a:gs>
              <a:gs pos="44000">
                <a:srgbClr val="00B0F0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219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292ED-A596-4617-AF7D-010DC98B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1E17B6-4869-4F8F-B173-C2AC16B26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1758"/>
            <a:ext cx="6150425" cy="6291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F99C0-0441-42D3-88DD-693C11642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88" y="201757"/>
            <a:ext cx="6011512" cy="629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34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57FF-14CC-4BDB-9177-AFE311C6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05C8B-571C-484A-80D7-D379439C0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C028D-ABCF-4C03-8CCD-680EE9922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89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1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5DE7-3A2B-41B5-939E-E1E772E7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71587-081F-49C9-BE7F-1880D0F92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3ADAE-5D30-4BDC-97E7-62348ECD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-935183"/>
            <a:ext cx="10515599" cy="94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00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137</Words>
  <Application>Microsoft Office PowerPoint</Application>
  <PresentationFormat>Widescreen</PresentationFormat>
  <Paragraphs>11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Chiller</vt:lpstr>
      <vt:lpstr>Office Theme</vt:lpstr>
      <vt:lpstr>PowerPoint Presentation</vt:lpstr>
      <vt:lpstr>Tone Practise </vt:lpstr>
      <vt:lpstr>Crayon Blending Practise </vt:lpstr>
      <vt:lpstr>PowerPoint Presentation</vt:lpstr>
      <vt:lpstr>PowerPoint Presentation</vt:lpstr>
      <vt:lpstr>PowerPoint Presentation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tempuser</dc:creator>
  <cp:lastModifiedBy>Michelle Davis</cp:lastModifiedBy>
  <cp:revision>20</cp:revision>
  <dcterms:created xsi:type="dcterms:W3CDTF">2020-04-27T16:16:38Z</dcterms:created>
  <dcterms:modified xsi:type="dcterms:W3CDTF">2020-09-22T11:02:59Z</dcterms:modified>
</cp:coreProperties>
</file>