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5"/>
  </p:handoutMasterIdLst>
  <p:sldIdLst>
    <p:sldId id="272" r:id="rId2"/>
    <p:sldId id="273" r:id="rId3"/>
    <p:sldId id="27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64FA86-565A-4A29-98B0-A3F9594E4CB7}" v="7" dt="2020-06-01T16:21:08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33"/>
    <p:restoredTop sz="94702"/>
  </p:normalViewPr>
  <p:slideViewPr>
    <p:cSldViewPr snapToGrid="0" snapToObjects="1">
      <p:cViewPr varScale="1">
        <p:scale>
          <a:sx n="131" d="100"/>
          <a:sy n="131" d="100"/>
        </p:scale>
        <p:origin x="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01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744F9-9584-491B-9C8B-1B860868FF7D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4BCA4-ACA8-4802-9DD2-8D81C565F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107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93827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4229"/>
            <a:ext cx="10515600" cy="3821261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786"/>
            <a:ext cx="9352280" cy="89190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8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24910"/>
            <a:ext cx="9249092" cy="76577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5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3890"/>
            <a:ext cx="9179560" cy="78679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BED0AA-9F30-4246-96C1-B0BDFFEF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98FF-DEE5-5042-9437-3594D8DAACCD}" type="datetimeFigureOut">
              <a:rPr lang="en-US" smtClean="0"/>
              <a:t>9/24/20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1017E-7B5F-954A-A68C-4C21CEB99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BC7D4-2561-D347-AAFB-F34B1F39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0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28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t="10035" r="-89" b="11571"/>
          <a:stretch/>
        </p:blipFill>
        <p:spPr>
          <a:xfrm>
            <a:off x="-81336" y="0"/>
            <a:ext cx="12349536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199" y="3270926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838199" y="4746796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92" y="325256"/>
            <a:ext cx="1784607" cy="230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4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5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338"/>
            <a:ext cx="9230360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307771"/>
            <a:ext cx="10515600" cy="3869192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5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70857"/>
            <a:ext cx="2628900" cy="5306106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0857"/>
            <a:ext cx="6649720" cy="530610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51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907826-32C1-B745-8EC8-F28C3A9930B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187C8-5880-45D3-8FCB-527296DB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– 8 Research of Still life Artists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112EB-3073-4A5E-B0B4-2D669F0F55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000" dirty="0"/>
              <a:t>Find names of artists who drew or painted still life works of art.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Find out information about them:-</a:t>
            </a:r>
          </a:p>
          <a:p>
            <a:pPr marL="0" indent="0">
              <a:buNone/>
            </a:pPr>
            <a:r>
              <a:rPr lang="en-GB" sz="2000" dirty="0"/>
              <a:t>Full name</a:t>
            </a:r>
          </a:p>
          <a:p>
            <a:pPr marL="0" indent="0">
              <a:buNone/>
            </a:pPr>
            <a:r>
              <a:rPr lang="en-GB" sz="2000" dirty="0"/>
              <a:t>Date of birth</a:t>
            </a:r>
          </a:p>
          <a:p>
            <a:pPr marL="0" indent="0">
              <a:buNone/>
            </a:pPr>
            <a:r>
              <a:rPr lang="en-GB" sz="2000" dirty="0"/>
              <a:t>Where they were born</a:t>
            </a:r>
          </a:p>
          <a:p>
            <a:pPr marL="0" indent="0">
              <a:buNone/>
            </a:pPr>
            <a:r>
              <a:rPr lang="en-GB" sz="2000" dirty="0"/>
              <a:t>What materials do they use to complete the still life drawings/paintings</a:t>
            </a:r>
          </a:p>
          <a:p>
            <a:pPr marL="0" indent="0">
              <a:buNone/>
            </a:pPr>
            <a:r>
              <a:rPr lang="en-GB" sz="2000" dirty="0"/>
              <a:t>What are their still life art works about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3EE01-CF19-4C5D-BAC0-F4AAA3A2FC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3. Collect some images  and if you are able to print add them to your power point slide if not have a go at drawing to add to your research.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>
                <a:solidFill>
                  <a:srgbClr val="FF0000"/>
                </a:solidFill>
              </a:rPr>
              <a:t>Put all this information together to make a creative leaflet about Still Life Art Works (or a reference page as we call it in Art)</a:t>
            </a:r>
          </a:p>
        </p:txBody>
      </p:sp>
    </p:spTree>
    <p:extLst>
      <p:ext uri="{BB962C8B-B14F-4D97-AF65-F5344CB8AC3E}">
        <p14:creationId xmlns:p14="http://schemas.microsoft.com/office/powerpoint/2010/main" val="303851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193" y="618979"/>
            <a:ext cx="10097290" cy="862787"/>
          </a:xfrm>
        </p:spPr>
        <p:txBody>
          <a:bodyPr>
            <a:normAutofit fontScale="90000"/>
          </a:bodyPr>
          <a:lstStyle/>
          <a:p>
            <a:r>
              <a:rPr lang="en-GB" dirty="0"/>
              <a:t>Task 9 - Observational drawing of a piece of fruit or vegetable cut in half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9804" y="1725458"/>
            <a:ext cx="10515600" cy="3821261"/>
          </a:xfrm>
        </p:spPr>
        <p:txBody>
          <a:bodyPr/>
          <a:lstStyle/>
          <a:p>
            <a:r>
              <a:rPr lang="en-GB" sz="2000" dirty="0"/>
              <a:t>With the fruit or vegetable in front of you– observe the inside and the outside, then and draw and shade them in.</a:t>
            </a:r>
          </a:p>
          <a:p>
            <a:r>
              <a:rPr lang="en-GB" sz="2000" dirty="0"/>
              <a:t>Once you have completed the outline add shading to give the drawing a more realistic look and 3D</a:t>
            </a:r>
          </a:p>
          <a:p>
            <a:r>
              <a:rPr lang="en-GB" sz="2000" dirty="0"/>
              <a:t>Make sure your drawing is large (A4) to be able to add finer details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8EDCED-7D6F-4276-B97D-417FC3CC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087" y="3551579"/>
            <a:ext cx="1936578" cy="2592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141969-C6B5-4345-846E-83BAE011F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865" y="4267199"/>
            <a:ext cx="3314406" cy="24740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DBF2CA-B4F7-4398-B74E-D5E626EE4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04" y="4208825"/>
            <a:ext cx="3352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7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193" y="851257"/>
            <a:ext cx="10308305" cy="862787"/>
          </a:xfrm>
        </p:spPr>
        <p:txBody>
          <a:bodyPr>
            <a:normAutofit fontScale="90000"/>
          </a:bodyPr>
          <a:lstStyle/>
          <a:p>
            <a:r>
              <a:rPr lang="en-GB" dirty="0"/>
              <a:t>Task 10 - Observational drawing of a leaf in detail (close up)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6193" y="1754088"/>
            <a:ext cx="10515600" cy="3821261"/>
          </a:xfrm>
        </p:spPr>
        <p:txBody>
          <a:bodyPr/>
          <a:lstStyle/>
          <a:p>
            <a:r>
              <a:rPr lang="en-GB" sz="2000" dirty="0"/>
              <a:t>With the leaf in front of you – observe and draw and shade it in(or colour if you have)</a:t>
            </a:r>
          </a:p>
          <a:p>
            <a:r>
              <a:rPr lang="en-GB" sz="2000" dirty="0"/>
              <a:t>Once you have completed the outline add shading to give the drawing a more realistic look and 3D</a:t>
            </a:r>
          </a:p>
          <a:p>
            <a:r>
              <a:rPr lang="en-GB" sz="2000" dirty="0"/>
              <a:t>Make sure your drawing is large (A4) to be able to add finer details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D8F57B-D4EC-45E6-909B-33E3A374F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93" y="4023359"/>
            <a:ext cx="3274459" cy="24558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7B24A2-881A-4902-83E4-0F2AAB98A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8166" y="3322327"/>
            <a:ext cx="1905000" cy="25384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6F2FDD-6029-4651-8704-CFEC107BB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525" y="4000500"/>
            <a:ext cx="2276475" cy="285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E3C2C1-AB21-4AE6-8A13-CAC123B4C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7145" y="3284228"/>
            <a:ext cx="1933575" cy="257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261</Words>
  <Application>Microsoft Macintosh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Gill Sans MT</vt:lpstr>
      <vt:lpstr>Office Theme</vt:lpstr>
      <vt:lpstr>Task – 8 Research of Still life Artists</vt:lpstr>
      <vt:lpstr>Task 9 - Observational drawing of a piece of fruit or vegetable cut in half</vt:lpstr>
      <vt:lpstr>Task 10 - Observational drawing of a leaf in detail (close up)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Microsoft Office User</cp:lastModifiedBy>
  <cp:revision>47</cp:revision>
  <dcterms:created xsi:type="dcterms:W3CDTF">2018-09-04T10:33:37Z</dcterms:created>
  <dcterms:modified xsi:type="dcterms:W3CDTF">2020-09-24T11:09:51Z</dcterms:modified>
</cp:coreProperties>
</file>