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9" r:id="rId2"/>
    <p:sldId id="260" r:id="rId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9822" autoAdjust="0"/>
  </p:normalViewPr>
  <p:slideViewPr>
    <p:cSldViewPr snapToGrid="0">
      <p:cViewPr varScale="1">
        <p:scale>
          <a:sx n="131" d="100"/>
          <a:sy n="131" d="100"/>
        </p:scale>
        <p:origin x="352"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C4AC99F-5928-4614-B93A-04C60E0F8E9C}" type="datetimeFigureOut">
              <a:rPr lang="en-GB" smtClean="0"/>
              <a:t>03/04/2020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423DFDD-5BBA-4600-85CA-8E6B373EAD08}" type="slidenum">
              <a:rPr lang="en-GB" smtClean="0"/>
              <a:t>‹#›</a:t>
            </a:fld>
            <a:endParaRPr lang="en-GB"/>
          </a:p>
        </p:txBody>
      </p:sp>
    </p:spTree>
    <p:extLst>
      <p:ext uri="{BB962C8B-B14F-4D97-AF65-F5344CB8AC3E}">
        <p14:creationId xmlns:p14="http://schemas.microsoft.com/office/powerpoint/2010/main" val="68516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1</a:t>
            </a:fld>
            <a:endParaRPr lang="en-GB"/>
          </a:p>
        </p:txBody>
      </p:sp>
    </p:spTree>
    <p:extLst>
      <p:ext uri="{BB962C8B-B14F-4D97-AF65-F5344CB8AC3E}">
        <p14:creationId xmlns:p14="http://schemas.microsoft.com/office/powerpoint/2010/main" val="299352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2</a:t>
            </a:fld>
            <a:endParaRPr lang="en-GB"/>
          </a:p>
        </p:txBody>
      </p:sp>
    </p:spTree>
    <p:extLst>
      <p:ext uri="{BB962C8B-B14F-4D97-AF65-F5344CB8AC3E}">
        <p14:creationId xmlns:p14="http://schemas.microsoft.com/office/powerpoint/2010/main" val="37701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FFE4-317C-4174-B09F-90A6C509F3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EF2035-E1BA-43C8-B9C0-02A485399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5F1199-F443-48A6-9A10-D1987E17A67B}"/>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5" name="Footer Placeholder 4">
            <a:extLst>
              <a:ext uri="{FF2B5EF4-FFF2-40B4-BE49-F238E27FC236}">
                <a16:creationId xmlns:a16="http://schemas.microsoft.com/office/drawing/2014/main" id="{3ABCCD97-F6A4-4A5A-A2C3-C7E11ED0B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384ED0-6CCD-4846-810F-067004B00A2D}"/>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104005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A419-61A3-476E-8987-35EAE0C5DF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AB8AD8-765C-4EAC-BAE5-DB75C8E5D4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1E89E7-44A4-4BEC-A8B9-DD5F222EDC72}"/>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5" name="Footer Placeholder 4">
            <a:extLst>
              <a:ext uri="{FF2B5EF4-FFF2-40B4-BE49-F238E27FC236}">
                <a16:creationId xmlns:a16="http://schemas.microsoft.com/office/drawing/2014/main" id="{5AD7D1C5-C8B1-43BD-A940-FF84545D75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BBB949-81E7-41DA-AD75-40C9D8A925AA}"/>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3267249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488BD-1200-42C2-AE2C-BF88CDF5D4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0B2E92-A880-4F04-832C-A3A291E666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B49DE3-84CF-41DF-89D2-2BDD66322C41}"/>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5" name="Footer Placeholder 4">
            <a:extLst>
              <a:ext uri="{FF2B5EF4-FFF2-40B4-BE49-F238E27FC236}">
                <a16:creationId xmlns:a16="http://schemas.microsoft.com/office/drawing/2014/main" id="{036547E2-05F4-49C3-A9D3-2712ED505B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8D929-8019-4B95-8180-FD8A0D1DB6C7}"/>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284662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E9AE-62D8-45A8-8AB6-C0DE6DB0F8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1C0289-5190-4B46-8FFC-79417D0662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4ADA89-D86C-40A2-9B3F-C858934D60ED}"/>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5" name="Footer Placeholder 4">
            <a:extLst>
              <a:ext uri="{FF2B5EF4-FFF2-40B4-BE49-F238E27FC236}">
                <a16:creationId xmlns:a16="http://schemas.microsoft.com/office/drawing/2014/main" id="{16E2C849-8729-4BDE-AE7C-1608839EB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AC3BB8-0D4E-4D5D-961A-D264867E8042}"/>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220086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8502-D38C-44C9-ACC3-1185052235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C48DBC-935E-4761-9A2D-0342704E0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612696-DD21-416C-B1C6-2DE5528B6908}"/>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5" name="Footer Placeholder 4">
            <a:extLst>
              <a:ext uri="{FF2B5EF4-FFF2-40B4-BE49-F238E27FC236}">
                <a16:creationId xmlns:a16="http://schemas.microsoft.com/office/drawing/2014/main" id="{9780705C-4FC2-44AF-90BB-B59E59F7F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2BC84-10DC-490D-836E-D591DB8A9754}"/>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111553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4760-5A8A-42F2-8F32-D879C0EF7E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B0C6EB-E35C-4D14-9765-561F0BD635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610A78-8A1D-4761-9852-0725B8648F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65612E-D946-46BF-BBC3-B51F36118C93}"/>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6" name="Footer Placeholder 5">
            <a:extLst>
              <a:ext uri="{FF2B5EF4-FFF2-40B4-BE49-F238E27FC236}">
                <a16:creationId xmlns:a16="http://schemas.microsoft.com/office/drawing/2014/main" id="{59326D63-4641-450E-A84E-C67F6443FC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28A017-6EFA-476F-8278-1A80D6732515}"/>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103730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A6E1-6B74-45E5-93A1-E012FD941D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1FA790-E8BA-48CD-847F-F3215AD44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4236C9-6753-417D-9BC3-F012E6E081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DEF9F0-EC71-4025-9377-BF25248DC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D54B1E-08E9-4033-90D6-C94ACE9ACF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333D9F-A71A-4130-839F-6513A80FEDA0}"/>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8" name="Footer Placeholder 7">
            <a:extLst>
              <a:ext uri="{FF2B5EF4-FFF2-40B4-BE49-F238E27FC236}">
                <a16:creationId xmlns:a16="http://schemas.microsoft.com/office/drawing/2014/main" id="{C03E0A28-C38F-40A4-BEB2-2F5570108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51288C-CCD8-46A0-B996-892225D4CC14}"/>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208226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B252-6E05-448F-945D-369307222B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669580-FCB3-4079-90FC-87BFAD40510B}"/>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4" name="Footer Placeholder 3">
            <a:extLst>
              <a:ext uri="{FF2B5EF4-FFF2-40B4-BE49-F238E27FC236}">
                <a16:creationId xmlns:a16="http://schemas.microsoft.com/office/drawing/2014/main" id="{72C88CDB-B4A4-42ED-B1C3-BC3F59319B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99E8D5-69D9-41C4-AEF0-40A984228DA4}"/>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316361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9EBDA-510C-487D-8B09-8B290102F7B7}"/>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3" name="Footer Placeholder 2">
            <a:extLst>
              <a:ext uri="{FF2B5EF4-FFF2-40B4-BE49-F238E27FC236}">
                <a16:creationId xmlns:a16="http://schemas.microsoft.com/office/drawing/2014/main" id="{09AD8A3D-7238-43ED-8B6D-680F5B4D7D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4E59E5-0C52-4BE3-ABBC-3B6BBF031682}"/>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378255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AB1C-9129-4374-BB09-70D7FE9F6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D96EEA-C7E6-4DFD-B75B-E226748DB9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6F52AE8-B45E-4565-A60C-87E686112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35548E-AD18-4795-9C87-518751DE1763}"/>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6" name="Footer Placeholder 5">
            <a:extLst>
              <a:ext uri="{FF2B5EF4-FFF2-40B4-BE49-F238E27FC236}">
                <a16:creationId xmlns:a16="http://schemas.microsoft.com/office/drawing/2014/main" id="{094581ED-D5D2-48D2-A309-00711117DF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274B7C-A374-4C53-B424-11CA3698A95F}"/>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65273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F6E6-9052-4338-90D7-B9476A174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DF933A-5025-4683-BCB5-2810C6DFC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BD03DF-F201-4B7A-AAE9-9029DB6AD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F61222-A923-4768-BA81-522197866961}"/>
              </a:ext>
            </a:extLst>
          </p:cNvPr>
          <p:cNvSpPr>
            <a:spLocks noGrp="1"/>
          </p:cNvSpPr>
          <p:nvPr>
            <p:ph type="dt" sz="half" idx="10"/>
          </p:nvPr>
        </p:nvSpPr>
        <p:spPr/>
        <p:txBody>
          <a:bodyPr/>
          <a:lstStyle/>
          <a:p>
            <a:fld id="{E041E6C3-2AEE-48E8-9B59-33E62B1FBA08}" type="datetimeFigureOut">
              <a:rPr lang="en-GB" smtClean="0"/>
              <a:t>03/04/2020</a:t>
            </a:fld>
            <a:endParaRPr lang="en-GB"/>
          </a:p>
        </p:txBody>
      </p:sp>
      <p:sp>
        <p:nvSpPr>
          <p:cNvPr id="6" name="Footer Placeholder 5">
            <a:extLst>
              <a:ext uri="{FF2B5EF4-FFF2-40B4-BE49-F238E27FC236}">
                <a16:creationId xmlns:a16="http://schemas.microsoft.com/office/drawing/2014/main" id="{CD72F874-C36B-49CF-A4D6-9E14300C16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67FCAE-5B68-4DA5-8E66-BDD713482CF0}"/>
              </a:ext>
            </a:extLst>
          </p:cNvPr>
          <p:cNvSpPr>
            <a:spLocks noGrp="1"/>
          </p:cNvSpPr>
          <p:nvPr>
            <p:ph type="sldNum" sz="quarter" idx="12"/>
          </p:nvPr>
        </p:nvSpPr>
        <p:spPr/>
        <p:txBody>
          <a:bodyPr/>
          <a:lstStyle/>
          <a:p>
            <a:fld id="{7183C65C-BF6C-4F15-A21A-C5E314CE9208}" type="slidenum">
              <a:rPr lang="en-GB" smtClean="0"/>
              <a:t>‹#›</a:t>
            </a:fld>
            <a:endParaRPr lang="en-GB"/>
          </a:p>
        </p:txBody>
      </p:sp>
    </p:spTree>
    <p:extLst>
      <p:ext uri="{BB962C8B-B14F-4D97-AF65-F5344CB8AC3E}">
        <p14:creationId xmlns:p14="http://schemas.microsoft.com/office/powerpoint/2010/main" val="198352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69917-C182-4C1A-8A3D-41C070462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FDC358-ADA3-475D-BCA1-3AA0527C1A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EDC6-B8F4-4F39-9DF4-EBD604D35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1E6C3-2AEE-48E8-9B59-33E62B1FBA08}" type="datetimeFigureOut">
              <a:rPr lang="en-GB" smtClean="0"/>
              <a:t>03/04/2020</a:t>
            </a:fld>
            <a:endParaRPr lang="en-GB"/>
          </a:p>
        </p:txBody>
      </p:sp>
      <p:sp>
        <p:nvSpPr>
          <p:cNvPr id="5" name="Footer Placeholder 4">
            <a:extLst>
              <a:ext uri="{FF2B5EF4-FFF2-40B4-BE49-F238E27FC236}">
                <a16:creationId xmlns:a16="http://schemas.microsoft.com/office/drawing/2014/main" id="{5BE6D949-EFBE-42E1-BC4F-6AF356441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1FEF87-9C45-4ECB-909E-55674D6DF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3C65C-BF6C-4F15-A21A-C5E314CE9208}" type="slidenum">
              <a:rPr lang="en-GB" smtClean="0"/>
              <a:t>‹#›</a:t>
            </a:fld>
            <a:endParaRPr lang="en-GB"/>
          </a:p>
        </p:txBody>
      </p:sp>
    </p:spTree>
    <p:extLst>
      <p:ext uri="{BB962C8B-B14F-4D97-AF65-F5344CB8AC3E}">
        <p14:creationId xmlns:p14="http://schemas.microsoft.com/office/powerpoint/2010/main" val="2380627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hyperlink" Target="http://www.google.co.uk/url?sa=i&amp;rct=j&amp;q=upper+course+of+the+river+tees&amp;source=images&amp;cd=&amp;cad=rja&amp;uact=8&amp;ved=0CAcQjRw&amp;url=https://ih-igcse-geography.wikispaces.com/1.5.+River+features&amp;ei=C4d1Vfv4KYTwUMPygPgC&amp;bvm=bv.95039771,d.d24&amp;psig=AFQjCNFtNhlfMDHJ5UIDeBnSWNIPP5QF2Q&amp;ust=1433852029750933" TargetMode="External"/><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hyperlink" Target="http://www.google.co.uk/url?sa=i&amp;rct=j&amp;q=upper+course+of+the+river+tees&amp;source=images&amp;cd=&amp;cad=rja&amp;uact=8&amp;ved=0CAcQjRw&amp;url=http://www.hinchingbrookeschool.co.uk/geography/GCSEWaterOnTheLand2.html&amp;ei=R4d1VeX3BYGqUISngogF&amp;bvm=bv.95039771,d.d24&amp;psig=AFQjCNFtNhlfMDHJ5UIDeBnSWNIPP5QF2Q&amp;ust=143385202975093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69578" y="-15877"/>
          <a:ext cx="3175468" cy="2054289"/>
        </p:xfrm>
        <a:graphic>
          <a:graphicData uri="http://schemas.openxmlformats.org/drawingml/2006/table">
            <a:tbl>
              <a:tblPr firstRow="1" bandRow="1">
                <a:tableStyleId>{21E4AEA4-8DFA-4A89-87EB-49C32662AFE0}</a:tableStyleId>
              </a:tblPr>
              <a:tblGrid>
                <a:gridCol w="1587734">
                  <a:extLst>
                    <a:ext uri="{9D8B030D-6E8A-4147-A177-3AD203B41FA5}">
                      <a16:colId xmlns:a16="http://schemas.microsoft.com/office/drawing/2014/main" val="204375177"/>
                    </a:ext>
                  </a:extLst>
                </a:gridCol>
                <a:gridCol w="1587734">
                  <a:extLst>
                    <a:ext uri="{9D8B030D-6E8A-4147-A177-3AD203B41FA5}">
                      <a16:colId xmlns:a16="http://schemas.microsoft.com/office/drawing/2014/main" val="2701122244"/>
                    </a:ext>
                  </a:extLst>
                </a:gridCol>
              </a:tblGrid>
              <a:tr h="181403">
                <a:tc gridSpan="2">
                  <a:txBody>
                    <a:bodyPr/>
                    <a:lstStyle/>
                    <a:p>
                      <a:pPr algn="ctr"/>
                      <a:r>
                        <a:rPr lang="en-GB" sz="900" dirty="0"/>
                        <a:t>Rivers and river valleys</a:t>
                      </a:r>
                    </a:p>
                  </a:txBody>
                  <a:tcPr/>
                </a:tc>
                <a:tc hMerge="1">
                  <a:txBody>
                    <a:bodyPr/>
                    <a:lstStyle/>
                    <a:p>
                      <a:endParaRPr lang="en-GB"/>
                    </a:p>
                  </a:txBody>
                  <a:tcPr/>
                </a:tc>
                <a:extLst>
                  <a:ext uri="{0D108BD9-81ED-4DB2-BD59-A6C34878D82A}">
                    <a16:rowId xmlns:a16="http://schemas.microsoft.com/office/drawing/2014/main" val="2493414973"/>
                  </a:ext>
                </a:extLst>
              </a:tr>
              <a:tr h="498477">
                <a:tc gridSpan="2">
                  <a:txBody>
                    <a:bodyPr/>
                    <a:lstStyle/>
                    <a:p>
                      <a:pPr algn="ctr"/>
                      <a:endParaRPr lang="en-GB" sz="800" b="1" kern="1200" dirty="0">
                        <a:effectLst/>
                      </a:endParaRPr>
                    </a:p>
                  </a:txBody>
                  <a:tcPr>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677010289"/>
                  </a:ext>
                </a:extLst>
              </a:tr>
              <a:tr h="1327212">
                <a:tc>
                  <a:txBody>
                    <a:bodyPr/>
                    <a:lstStyle/>
                    <a:p>
                      <a:pPr algn="l"/>
                      <a:endParaRPr lang="en-GB" sz="800" b="0" kern="1200" dirty="0">
                        <a:effectLst/>
                      </a:endParaRPr>
                    </a:p>
                  </a:txBody>
                  <a:tcPr>
                    <a:solidFill>
                      <a:schemeClr val="accent1">
                        <a:lumMod val="20000"/>
                        <a:lumOff val="80000"/>
                      </a:schemeClr>
                    </a:solidFill>
                  </a:tcPr>
                </a:tc>
                <a:tc>
                  <a:txBody>
                    <a:bodyPr/>
                    <a:lstStyle/>
                    <a:p>
                      <a:pPr algn="l"/>
                      <a:endParaRPr lang="en-GB" sz="800" b="0" kern="1200" dirty="0">
                        <a:effectLst/>
                      </a:endParaRPr>
                    </a:p>
                  </a:txBody>
                  <a:tcPr>
                    <a:solidFill>
                      <a:schemeClr val="accent1">
                        <a:lumMod val="20000"/>
                        <a:lumOff val="80000"/>
                      </a:schemeClr>
                    </a:solidFill>
                  </a:tcPr>
                </a:tc>
                <a:extLst>
                  <a:ext uri="{0D108BD9-81ED-4DB2-BD59-A6C34878D82A}">
                    <a16:rowId xmlns:a16="http://schemas.microsoft.com/office/drawing/2014/main" val="1396315341"/>
                  </a:ext>
                </a:extLst>
              </a:tr>
            </a:tbl>
          </a:graphicData>
        </a:graphic>
      </p:graphicFrame>
      <p:graphicFrame>
        <p:nvGraphicFramePr>
          <p:cNvPr id="12" name="Table 11">
            <a:extLst>
              <a:ext uri="{FF2B5EF4-FFF2-40B4-BE49-F238E27FC236}">
                <a16:creationId xmlns:a16="http://schemas.microsoft.com/office/drawing/2014/main" id="{570325A4-84AB-46E6-8C31-825F6FE8816B}"/>
              </a:ext>
            </a:extLst>
          </p:cNvPr>
          <p:cNvGraphicFramePr>
            <a:graphicFrameLocks noGrp="1"/>
          </p:cNvGraphicFramePr>
          <p:nvPr/>
        </p:nvGraphicFramePr>
        <p:xfrm>
          <a:off x="1151670" y="2841524"/>
          <a:ext cx="3230066" cy="4047029"/>
        </p:xfrm>
        <a:graphic>
          <a:graphicData uri="http://schemas.openxmlformats.org/drawingml/2006/table">
            <a:tbl>
              <a:tblPr firstRow="1" bandRow="1">
                <a:tableStyleId>{21E4AEA4-8DFA-4A89-87EB-49C32662AFE0}</a:tableStyleId>
              </a:tblPr>
              <a:tblGrid>
                <a:gridCol w="1198656">
                  <a:extLst>
                    <a:ext uri="{9D8B030D-6E8A-4147-A177-3AD203B41FA5}">
                      <a16:colId xmlns:a16="http://schemas.microsoft.com/office/drawing/2014/main" val="1146839133"/>
                    </a:ext>
                  </a:extLst>
                </a:gridCol>
                <a:gridCol w="2031410">
                  <a:extLst>
                    <a:ext uri="{9D8B030D-6E8A-4147-A177-3AD203B41FA5}">
                      <a16:colId xmlns:a16="http://schemas.microsoft.com/office/drawing/2014/main" val="909537293"/>
                    </a:ext>
                  </a:extLst>
                </a:gridCol>
              </a:tblGrid>
              <a:tr h="178363">
                <a:tc gridSpan="2">
                  <a:txBody>
                    <a:bodyPr/>
                    <a:lstStyle/>
                    <a:p>
                      <a:pPr algn="ctr"/>
                      <a:r>
                        <a:rPr lang="en-GB" sz="900" dirty="0"/>
                        <a:t>Fluvial Processes</a:t>
                      </a:r>
                    </a:p>
                  </a:txBody>
                  <a:tcPr/>
                </a:tc>
                <a:tc hMerge="1">
                  <a:txBody>
                    <a:bodyPr/>
                    <a:lstStyle/>
                    <a:p>
                      <a:endParaRPr lang="en-GB" dirty="0"/>
                    </a:p>
                  </a:txBody>
                  <a:tcPr/>
                </a:tc>
                <a:extLst>
                  <a:ext uri="{0D108BD9-81ED-4DB2-BD59-A6C34878D82A}">
                    <a16:rowId xmlns:a16="http://schemas.microsoft.com/office/drawing/2014/main" val="123979717"/>
                  </a:ext>
                </a:extLst>
              </a:tr>
              <a:tr h="261599">
                <a:tc gridSpan="2">
                  <a:txBody>
                    <a:bodyPr/>
                    <a:lstStyle/>
                    <a:p>
                      <a:pPr algn="ctr"/>
                      <a:r>
                        <a:rPr lang="en-GB" sz="800" b="1" dirty="0"/>
                        <a:t>Erosion</a:t>
                      </a:r>
                    </a:p>
                  </a:txBody>
                  <a:tcPr>
                    <a:solidFill>
                      <a:schemeClr val="accent1">
                        <a:lumMod val="20000"/>
                        <a:lumOff val="80000"/>
                      </a:schemeClr>
                    </a:solidFill>
                  </a:tcPr>
                </a:tc>
                <a:tc hMerge="1">
                  <a:txBody>
                    <a:bodyPr/>
                    <a:lstStyle/>
                    <a:p>
                      <a:endParaRPr lang="en-GB" dirty="0"/>
                    </a:p>
                  </a:txBody>
                  <a:tcPr/>
                </a:tc>
                <a:extLst>
                  <a:ext uri="{0D108BD9-81ED-4DB2-BD59-A6C34878D82A}">
                    <a16:rowId xmlns:a16="http://schemas.microsoft.com/office/drawing/2014/main" val="47313645"/>
                  </a:ext>
                </a:extLst>
              </a:tr>
              <a:tr h="166472">
                <a:tc>
                  <a:txBody>
                    <a:bodyPr/>
                    <a:lstStyle/>
                    <a:p>
                      <a:pPr algn="ctr"/>
                      <a:r>
                        <a:rPr lang="en-GB" sz="800" b="1" dirty="0"/>
                        <a:t>Term</a:t>
                      </a:r>
                    </a:p>
                  </a:txBody>
                  <a:tcPr anchor="ctr">
                    <a:solidFill>
                      <a:schemeClr val="accent2">
                        <a:lumMod val="40000"/>
                        <a:lumOff val="60000"/>
                      </a:schemeClr>
                    </a:solidFill>
                  </a:tcPr>
                </a:tc>
                <a:tc>
                  <a:txBody>
                    <a:bodyPr/>
                    <a:lstStyle/>
                    <a:p>
                      <a:pPr algn="ctr"/>
                      <a:r>
                        <a:rPr lang="en-GB" sz="800" b="1" dirty="0"/>
                        <a:t>Definition</a:t>
                      </a:r>
                    </a:p>
                  </a:txBody>
                  <a:tcPr anchor="ctr">
                    <a:solidFill>
                      <a:schemeClr val="accent2">
                        <a:lumMod val="40000"/>
                        <a:lumOff val="60000"/>
                      </a:schemeClr>
                    </a:solidFill>
                  </a:tcPr>
                </a:tc>
                <a:extLst>
                  <a:ext uri="{0D108BD9-81ED-4DB2-BD59-A6C34878D82A}">
                    <a16:rowId xmlns:a16="http://schemas.microsoft.com/office/drawing/2014/main" val="1012953198"/>
                  </a:ext>
                </a:extLst>
              </a:tr>
              <a:tr h="266358">
                <a:tc>
                  <a:txBody>
                    <a:bodyPr/>
                    <a:lstStyle/>
                    <a:p>
                      <a:pPr marL="0" indent="0">
                        <a:buFont typeface="Arial" panose="020B0604020202020204" pitchFamily="34" charset="0"/>
                        <a:buNone/>
                      </a:pPr>
                      <a:r>
                        <a:rPr lang="en-GB" sz="800" dirty="0"/>
                        <a:t>Hydraulic action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Flowing water erodes the bed and banks. Found at waterfalls and meanders</a:t>
                      </a:r>
                    </a:p>
                  </a:txBody>
                  <a:tcPr>
                    <a:solidFill>
                      <a:schemeClr val="accent2">
                        <a:lumMod val="20000"/>
                        <a:lumOff val="80000"/>
                      </a:schemeClr>
                    </a:solidFill>
                  </a:tcPr>
                </a:tc>
                <a:extLst>
                  <a:ext uri="{0D108BD9-81ED-4DB2-BD59-A6C34878D82A}">
                    <a16:rowId xmlns:a16="http://schemas.microsoft.com/office/drawing/2014/main" val="2609454926"/>
                  </a:ext>
                </a:extLst>
              </a:tr>
              <a:tr h="266358">
                <a:tc>
                  <a:txBody>
                    <a:bodyPr/>
                    <a:lstStyle/>
                    <a:p>
                      <a:pPr marL="0" indent="0">
                        <a:buFont typeface="Arial" panose="020B0604020202020204" pitchFamily="34" charset="0"/>
                        <a:buNone/>
                      </a:pPr>
                      <a:r>
                        <a:rPr lang="en-GB" sz="800" dirty="0"/>
                        <a:t>Abrasion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Scraping of rivers bed by particles of rock – like sandpaper</a:t>
                      </a:r>
                    </a:p>
                  </a:txBody>
                  <a:tcPr>
                    <a:solidFill>
                      <a:schemeClr val="accent2">
                        <a:lumMod val="20000"/>
                        <a:lumOff val="80000"/>
                      </a:schemeClr>
                    </a:solidFill>
                  </a:tcPr>
                </a:tc>
                <a:extLst>
                  <a:ext uri="{0D108BD9-81ED-4DB2-BD59-A6C34878D82A}">
                    <a16:rowId xmlns:a16="http://schemas.microsoft.com/office/drawing/2014/main" val="3571081890"/>
                  </a:ext>
                </a:extLst>
              </a:tr>
              <a:tr h="266358">
                <a:tc>
                  <a:txBody>
                    <a:bodyPr/>
                    <a:lstStyle/>
                    <a:p>
                      <a:pPr marL="0" indent="0">
                        <a:buFont typeface="Arial" panose="020B0604020202020204" pitchFamily="34" charset="0"/>
                        <a:buNone/>
                      </a:pPr>
                      <a:r>
                        <a:rPr lang="en-GB" sz="800" dirty="0"/>
                        <a:t>Attrition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Rounding and smoothing of rock as they rub against each other</a:t>
                      </a:r>
                    </a:p>
                  </a:txBody>
                  <a:tcPr>
                    <a:solidFill>
                      <a:schemeClr val="accent2">
                        <a:lumMod val="20000"/>
                        <a:lumOff val="80000"/>
                      </a:schemeClr>
                    </a:solidFill>
                  </a:tcPr>
                </a:tc>
                <a:extLst>
                  <a:ext uri="{0D108BD9-81ED-4DB2-BD59-A6C34878D82A}">
                    <a16:rowId xmlns:a16="http://schemas.microsoft.com/office/drawing/2014/main" val="3209883228"/>
                  </a:ext>
                </a:extLst>
              </a:tr>
              <a:tr h="266358">
                <a:tc>
                  <a:txBody>
                    <a:bodyPr/>
                    <a:lstStyle/>
                    <a:p>
                      <a:pPr marL="0" indent="0">
                        <a:buFont typeface="Arial" panose="020B0604020202020204" pitchFamily="34" charset="0"/>
                        <a:buNone/>
                      </a:pPr>
                      <a:r>
                        <a:rPr lang="en-GB" sz="800" dirty="0"/>
                        <a:t>Solution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Dissolving of soluble chemicals esp. limestone</a:t>
                      </a:r>
                    </a:p>
                  </a:txBody>
                  <a:tcPr>
                    <a:solidFill>
                      <a:schemeClr val="accent2">
                        <a:lumMod val="20000"/>
                        <a:lumOff val="80000"/>
                      </a:schemeClr>
                    </a:solidFill>
                  </a:tcPr>
                </a:tc>
                <a:extLst>
                  <a:ext uri="{0D108BD9-81ED-4DB2-BD59-A6C34878D82A}">
                    <a16:rowId xmlns:a16="http://schemas.microsoft.com/office/drawing/2014/main" val="4031372964"/>
                  </a:ext>
                </a:extLst>
              </a:tr>
              <a:tr h="266358">
                <a:tc>
                  <a:txBody>
                    <a:bodyPr/>
                    <a:lstStyle/>
                    <a:p>
                      <a:pPr marL="0" indent="0">
                        <a:buFont typeface="Arial" panose="020B0604020202020204" pitchFamily="34" charset="0"/>
                        <a:buNone/>
                      </a:pPr>
                      <a:r>
                        <a:rPr lang="en-GB" sz="800" dirty="0"/>
                        <a:t>Vertical erosion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Downwards erosion – common in upper course</a:t>
                      </a:r>
                    </a:p>
                  </a:txBody>
                  <a:tcPr>
                    <a:solidFill>
                      <a:schemeClr val="accent2">
                        <a:lumMod val="20000"/>
                        <a:lumOff val="80000"/>
                      </a:schemeClr>
                    </a:solidFill>
                  </a:tcPr>
                </a:tc>
                <a:extLst>
                  <a:ext uri="{0D108BD9-81ED-4DB2-BD59-A6C34878D82A}">
                    <a16:rowId xmlns:a16="http://schemas.microsoft.com/office/drawing/2014/main" val="1835679953"/>
                  </a:ext>
                </a:extLst>
              </a:tr>
              <a:tr h="266358">
                <a:tc>
                  <a:txBody>
                    <a:bodyPr/>
                    <a:lstStyle/>
                    <a:p>
                      <a:pPr marL="0" indent="0">
                        <a:buFont typeface="Arial" panose="020B0604020202020204" pitchFamily="34" charset="0"/>
                        <a:buNone/>
                      </a:pPr>
                      <a:r>
                        <a:rPr lang="en-GB" sz="800" dirty="0"/>
                        <a:t>Horizontal erosion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Sideways erosion – common in middle and lower course</a:t>
                      </a:r>
                    </a:p>
                  </a:txBody>
                  <a:tcPr>
                    <a:solidFill>
                      <a:schemeClr val="accent2">
                        <a:lumMod val="20000"/>
                        <a:lumOff val="80000"/>
                      </a:schemeClr>
                    </a:solidFill>
                  </a:tcPr>
                </a:tc>
                <a:extLst>
                  <a:ext uri="{0D108BD9-81ED-4DB2-BD59-A6C34878D82A}">
                    <a16:rowId xmlns:a16="http://schemas.microsoft.com/office/drawing/2014/main" val="14523866"/>
                  </a:ext>
                </a:extLst>
              </a:tr>
              <a:tr h="266358">
                <a:tc gridSpan="2">
                  <a:txBody>
                    <a:bodyPr/>
                    <a:lstStyle/>
                    <a:p>
                      <a:pPr marL="0" indent="0" algn="ctr">
                        <a:buFont typeface="Arial" panose="020B0604020202020204" pitchFamily="34" charset="0"/>
                        <a:buNone/>
                      </a:pPr>
                      <a:r>
                        <a:rPr lang="en-GB" sz="800" b="1" dirty="0">
                          <a:solidFill>
                            <a:schemeClr val="bg1"/>
                          </a:solidFill>
                        </a:rPr>
                        <a:t>Transportation</a:t>
                      </a:r>
                    </a:p>
                  </a:txBody>
                  <a:tcPr>
                    <a:solidFill>
                      <a:schemeClr val="tx2">
                        <a:lumMod val="40000"/>
                        <a:lumOff val="60000"/>
                      </a:schemeClr>
                    </a:solidFill>
                  </a:tcPr>
                </a:tc>
                <a:tc hMerge="1">
                  <a:txBody>
                    <a:bodyPr/>
                    <a:lstStyle/>
                    <a:p>
                      <a:pPr marL="0" indent="0">
                        <a:buFont typeface="Arial" panose="020B0604020202020204" pitchFamily="34" charset="0"/>
                        <a:buNone/>
                      </a:pPr>
                      <a:endParaRPr lang="en-GB" sz="800" dirty="0"/>
                    </a:p>
                  </a:txBody>
                  <a:tcPr>
                    <a:solidFill>
                      <a:schemeClr val="accent2">
                        <a:lumMod val="20000"/>
                        <a:lumOff val="80000"/>
                      </a:schemeClr>
                    </a:solidFill>
                  </a:tcPr>
                </a:tc>
                <a:extLst>
                  <a:ext uri="{0D108BD9-81ED-4DB2-BD59-A6C34878D82A}">
                    <a16:rowId xmlns:a16="http://schemas.microsoft.com/office/drawing/2014/main" val="3507918249"/>
                  </a:ext>
                </a:extLst>
              </a:tr>
              <a:tr h="266358">
                <a:tc>
                  <a:txBody>
                    <a:bodyPr/>
                    <a:lstStyle/>
                    <a:p>
                      <a:pPr marL="0" indent="0">
                        <a:buFont typeface="Arial" panose="020B0604020202020204" pitchFamily="34" charset="0"/>
                        <a:buNone/>
                      </a:pPr>
                      <a:r>
                        <a:rPr lang="en-GB" sz="800" dirty="0"/>
                        <a:t>Traction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Rolling of large rocks</a:t>
                      </a:r>
                    </a:p>
                  </a:txBody>
                  <a:tcPr>
                    <a:solidFill>
                      <a:schemeClr val="accent2">
                        <a:lumMod val="20000"/>
                        <a:lumOff val="80000"/>
                      </a:schemeClr>
                    </a:solidFill>
                  </a:tcPr>
                </a:tc>
                <a:extLst>
                  <a:ext uri="{0D108BD9-81ED-4DB2-BD59-A6C34878D82A}">
                    <a16:rowId xmlns:a16="http://schemas.microsoft.com/office/drawing/2014/main" val="3859234639"/>
                  </a:ext>
                </a:extLst>
              </a:tr>
              <a:tr h="266358">
                <a:tc>
                  <a:txBody>
                    <a:bodyPr/>
                    <a:lstStyle/>
                    <a:p>
                      <a:pPr marL="0" indent="0">
                        <a:buFont typeface="Arial" panose="020B0604020202020204" pitchFamily="34" charset="0"/>
                        <a:buNone/>
                      </a:pPr>
                      <a:r>
                        <a:rPr lang="en-GB" sz="800" dirty="0"/>
                        <a:t>Saltation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Bouncing of small rocks</a:t>
                      </a:r>
                    </a:p>
                  </a:txBody>
                  <a:tcPr>
                    <a:solidFill>
                      <a:schemeClr val="accent2">
                        <a:lumMod val="20000"/>
                        <a:lumOff val="80000"/>
                      </a:schemeClr>
                    </a:solidFill>
                  </a:tcPr>
                </a:tc>
                <a:extLst>
                  <a:ext uri="{0D108BD9-81ED-4DB2-BD59-A6C34878D82A}">
                    <a16:rowId xmlns:a16="http://schemas.microsoft.com/office/drawing/2014/main" val="2964462589"/>
                  </a:ext>
                </a:extLst>
              </a:tr>
              <a:tr h="266358">
                <a:tc>
                  <a:txBody>
                    <a:bodyPr/>
                    <a:lstStyle/>
                    <a:p>
                      <a:pPr marL="0" indent="0">
                        <a:buFont typeface="Arial" panose="020B0604020202020204" pitchFamily="34" charset="0"/>
                        <a:buNone/>
                      </a:pPr>
                      <a:r>
                        <a:rPr lang="en-GB" sz="800" dirty="0"/>
                        <a:t>Suspension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Particles suspended in water</a:t>
                      </a:r>
                    </a:p>
                  </a:txBody>
                  <a:tcPr>
                    <a:solidFill>
                      <a:schemeClr val="accent2">
                        <a:lumMod val="20000"/>
                        <a:lumOff val="80000"/>
                      </a:schemeClr>
                    </a:solidFill>
                  </a:tcPr>
                </a:tc>
                <a:extLst>
                  <a:ext uri="{0D108BD9-81ED-4DB2-BD59-A6C34878D82A}">
                    <a16:rowId xmlns:a16="http://schemas.microsoft.com/office/drawing/2014/main" val="782881257"/>
                  </a:ext>
                </a:extLst>
              </a:tr>
              <a:tr h="266358">
                <a:tc>
                  <a:txBody>
                    <a:bodyPr/>
                    <a:lstStyle/>
                    <a:p>
                      <a:pPr marL="0" indent="0">
                        <a:buFont typeface="Arial" panose="020B0604020202020204" pitchFamily="34" charset="0"/>
                        <a:buNone/>
                      </a:pPr>
                      <a:r>
                        <a:rPr lang="en-GB" sz="800" dirty="0"/>
                        <a:t>Solution</a:t>
                      </a:r>
                    </a:p>
                  </a:txBody>
                  <a:tcPr>
                    <a:solidFill>
                      <a:schemeClr val="accent2">
                        <a:lumMod val="20000"/>
                        <a:lumOff val="80000"/>
                      </a:schemeClr>
                    </a:solidFill>
                  </a:tcPr>
                </a:tc>
                <a:tc>
                  <a:txBody>
                    <a:bodyPr/>
                    <a:lstStyle/>
                    <a:p>
                      <a:pPr marL="0" indent="0">
                        <a:buFont typeface="Arial" panose="020B0604020202020204" pitchFamily="34" charset="0"/>
                        <a:buNone/>
                      </a:pPr>
                      <a:r>
                        <a:rPr lang="en-GB" sz="800" dirty="0"/>
                        <a:t>Chemicals dissolved in river</a:t>
                      </a:r>
                    </a:p>
                  </a:txBody>
                  <a:tcPr>
                    <a:solidFill>
                      <a:schemeClr val="accent2">
                        <a:lumMod val="20000"/>
                        <a:lumOff val="80000"/>
                      </a:schemeClr>
                    </a:solidFill>
                  </a:tcPr>
                </a:tc>
                <a:extLst>
                  <a:ext uri="{0D108BD9-81ED-4DB2-BD59-A6C34878D82A}">
                    <a16:rowId xmlns:a16="http://schemas.microsoft.com/office/drawing/2014/main" val="3755811186"/>
                  </a:ext>
                </a:extLst>
              </a:tr>
            </a:tbl>
          </a:graphicData>
        </a:graphic>
      </p:graphicFrame>
      <p:graphicFrame>
        <p:nvGraphicFramePr>
          <p:cNvPr id="68" name="Table 67">
            <a:extLst>
              <a:ext uri="{FF2B5EF4-FFF2-40B4-BE49-F238E27FC236}">
                <a16:creationId xmlns:a16="http://schemas.microsoft.com/office/drawing/2014/main" id="{CB279040-947D-4180-9979-66499F9176D9}"/>
              </a:ext>
            </a:extLst>
          </p:cNvPr>
          <p:cNvGraphicFramePr>
            <a:graphicFrameLocks noGrp="1"/>
          </p:cNvGraphicFramePr>
          <p:nvPr/>
        </p:nvGraphicFramePr>
        <p:xfrm>
          <a:off x="4358214" y="5700"/>
          <a:ext cx="3201914" cy="5819582"/>
        </p:xfrm>
        <a:graphic>
          <a:graphicData uri="http://schemas.openxmlformats.org/drawingml/2006/table">
            <a:tbl>
              <a:tblPr firstRow="1" bandRow="1">
                <a:tableStyleId>{21E4AEA4-8DFA-4A89-87EB-49C32662AFE0}</a:tableStyleId>
              </a:tblPr>
              <a:tblGrid>
                <a:gridCol w="1352061">
                  <a:extLst>
                    <a:ext uri="{9D8B030D-6E8A-4147-A177-3AD203B41FA5}">
                      <a16:colId xmlns:a16="http://schemas.microsoft.com/office/drawing/2014/main" val="1146839133"/>
                    </a:ext>
                  </a:extLst>
                </a:gridCol>
                <a:gridCol w="1849853">
                  <a:extLst>
                    <a:ext uri="{9D8B030D-6E8A-4147-A177-3AD203B41FA5}">
                      <a16:colId xmlns:a16="http://schemas.microsoft.com/office/drawing/2014/main" val="2119088705"/>
                    </a:ext>
                  </a:extLst>
                </a:gridCol>
              </a:tblGrid>
              <a:tr h="237515">
                <a:tc gridSpan="2">
                  <a:txBody>
                    <a:bodyPr/>
                    <a:lstStyle/>
                    <a:p>
                      <a:pPr algn="ctr"/>
                      <a:r>
                        <a:rPr lang="en-GB" sz="900" dirty="0"/>
                        <a:t>River Landforms</a:t>
                      </a:r>
                    </a:p>
                  </a:txBody>
                  <a:tcPr/>
                </a:tc>
                <a:tc hMerge="1">
                  <a:txBody>
                    <a:bodyPr/>
                    <a:lstStyle/>
                    <a:p>
                      <a:endParaRPr lang="en-GB"/>
                    </a:p>
                  </a:txBody>
                  <a:tcPr/>
                </a:tc>
                <a:extLst>
                  <a:ext uri="{0D108BD9-81ED-4DB2-BD59-A6C34878D82A}">
                    <a16:rowId xmlns:a16="http://schemas.microsoft.com/office/drawing/2014/main" val="123979717"/>
                  </a:ext>
                </a:extLst>
              </a:tr>
              <a:tr h="221681">
                <a:tc gridSpan="2">
                  <a:txBody>
                    <a:bodyPr/>
                    <a:lstStyle/>
                    <a:p>
                      <a:pPr algn="ctr"/>
                      <a:r>
                        <a:rPr lang="en-GB" sz="800" b="1" dirty="0"/>
                        <a:t>Upper course (erosion)</a:t>
                      </a:r>
                    </a:p>
                  </a:txBody>
                  <a:tcPr>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47313645"/>
                  </a:ext>
                </a:extLst>
              </a:tr>
              <a:tr h="981730">
                <a:tc>
                  <a:txBody>
                    <a:bodyPr/>
                    <a:lstStyle/>
                    <a:p>
                      <a:pPr algn="l"/>
                      <a:r>
                        <a:rPr lang="en-GB" sz="800" b="1" dirty="0"/>
                        <a:t>Interlocking spurs </a:t>
                      </a:r>
                      <a:r>
                        <a:rPr lang="en-GB" sz="800" b="0" dirty="0"/>
                        <a:t>water flows around fingers of harder rock. Vertical erosion deepens the valley</a:t>
                      </a:r>
                      <a:endParaRPr lang="en-GB" sz="800" b="1" dirty="0"/>
                    </a:p>
                    <a:p>
                      <a:pPr algn="l"/>
                      <a:endParaRPr lang="en-GB" sz="800" b="1" dirty="0"/>
                    </a:p>
                  </a:txBody>
                  <a:tcPr anchor="ctr">
                    <a:solidFill>
                      <a:schemeClr val="accent2">
                        <a:lumMod val="40000"/>
                        <a:lumOff val="60000"/>
                      </a:schemeClr>
                    </a:solidFill>
                  </a:tcPr>
                </a:tc>
                <a:tc>
                  <a:txBody>
                    <a:bodyPr/>
                    <a:lstStyle/>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1012953198"/>
                  </a:ext>
                </a:extLst>
              </a:tr>
              <a:tr h="1108404">
                <a:tc>
                  <a:txBody>
                    <a:bodyPr/>
                    <a:lstStyle/>
                    <a:p>
                      <a:pPr algn="l"/>
                      <a:endParaRPr lang="en-GB" sz="800" b="1" dirty="0"/>
                    </a:p>
                    <a:p>
                      <a:pPr algn="l"/>
                      <a:endParaRPr lang="en-GB" sz="800" b="1" dirty="0"/>
                    </a:p>
                    <a:p>
                      <a:pPr algn="l"/>
                      <a:r>
                        <a:rPr lang="en-GB" sz="800" b="1" dirty="0"/>
                        <a:t>Waterfalls –</a:t>
                      </a:r>
                      <a:r>
                        <a:rPr lang="en-GB" sz="800" b="0" dirty="0"/>
                        <a:t>a step in the long profile, usually over a fault. Water flows over hard rock. A plunge pool forms at the bottom due to hydraulic erosion.</a:t>
                      </a:r>
                      <a:endParaRPr lang="en-GB" sz="800" b="1" dirty="0"/>
                    </a:p>
                  </a:txBody>
                  <a:tcPr anchor="ctr">
                    <a:solidFill>
                      <a:schemeClr val="accent2">
                        <a:lumMod val="40000"/>
                        <a:lumOff val="60000"/>
                      </a:schemeClr>
                    </a:solidFill>
                  </a:tcPr>
                </a:tc>
                <a:tc>
                  <a:txBody>
                    <a:bodyPr/>
                    <a:lstStyle/>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1291258222"/>
                  </a:ext>
                </a:extLst>
              </a:tr>
              <a:tr h="728380">
                <a:tc>
                  <a:txBody>
                    <a:bodyPr/>
                    <a:lstStyle/>
                    <a:p>
                      <a:pPr algn="l"/>
                      <a:r>
                        <a:rPr lang="en-GB" sz="800" b="1" dirty="0"/>
                        <a:t>Gorges – </a:t>
                      </a:r>
                      <a:r>
                        <a:rPr lang="en-GB" sz="800" b="0" dirty="0"/>
                        <a:t>as a waterfall retreats the cap rock collapses and the process starts again forming a steep sided gorge</a:t>
                      </a:r>
                      <a:endParaRPr lang="en-GB" sz="800" b="1" dirty="0"/>
                    </a:p>
                  </a:txBody>
                  <a:tcPr anchor="ctr">
                    <a:solidFill>
                      <a:schemeClr val="accent2">
                        <a:lumMod val="40000"/>
                        <a:lumOff val="60000"/>
                      </a:schemeClr>
                    </a:solidFill>
                  </a:tcPr>
                </a:tc>
                <a:tc>
                  <a:txBody>
                    <a:bodyPr/>
                    <a:lstStyle/>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3758265222"/>
                  </a:ext>
                </a:extLst>
              </a:tr>
              <a:tr h="286352">
                <a:tc gridSpan="2">
                  <a:txBody>
                    <a:bodyPr/>
                    <a:lstStyle/>
                    <a:p>
                      <a:pPr algn="ctr"/>
                      <a:r>
                        <a:rPr lang="en-GB" sz="800" b="1" dirty="0"/>
                        <a:t>Middle Course (erosion and deposition)</a:t>
                      </a:r>
                    </a:p>
                  </a:txBody>
                  <a:tcPr anchor="ctr">
                    <a:solidFill>
                      <a:schemeClr val="accent1">
                        <a:lumMod val="20000"/>
                        <a:lumOff val="80000"/>
                      </a:schemeClr>
                    </a:solidFill>
                  </a:tcPr>
                </a:tc>
                <a:tc hMerge="1">
                  <a:txBody>
                    <a:bodyPr/>
                    <a:lstStyle/>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267050555"/>
                  </a:ext>
                </a:extLst>
              </a:tr>
              <a:tr h="388585">
                <a:tc>
                  <a:txBody>
                    <a:bodyPr/>
                    <a:lstStyle/>
                    <a:p>
                      <a:pPr algn="l"/>
                      <a:r>
                        <a:rPr lang="en-GB" sz="800" b="1" dirty="0"/>
                        <a:t>Meanders </a:t>
                      </a:r>
                      <a:r>
                        <a:rPr lang="en-GB" sz="800" b="0" dirty="0"/>
                        <a:t>– bends in the river. Where water flows fastest erosion happens on the outside curve. On the inside curve, water is slower so deposition occurs forming a </a:t>
                      </a:r>
                      <a:r>
                        <a:rPr lang="en-GB" sz="800" b="1" dirty="0"/>
                        <a:t>slip off slope</a:t>
                      </a:r>
                    </a:p>
                    <a:p>
                      <a:pPr algn="l"/>
                      <a:endParaRPr lang="en-GB" sz="800" b="0" dirty="0"/>
                    </a:p>
                    <a:p>
                      <a:pPr algn="l"/>
                      <a:endParaRPr lang="en-GB" sz="800" b="1" dirty="0"/>
                    </a:p>
                  </a:txBody>
                  <a:tcPr anchor="ctr">
                    <a:solidFill>
                      <a:schemeClr val="accent2">
                        <a:lumMod val="20000"/>
                        <a:lumOff val="80000"/>
                      </a:schemeClr>
                    </a:solidFill>
                  </a:tcPr>
                </a:tc>
                <a:tc>
                  <a:txBody>
                    <a:bodyPr/>
                    <a:lstStyle/>
                    <a:p>
                      <a:endParaRPr lang="en-GB" dirty="0"/>
                    </a:p>
                  </a:txBody>
                  <a:tcPr anchor="ctr">
                    <a:solidFill>
                      <a:schemeClr val="accent2">
                        <a:lumMod val="20000"/>
                        <a:lumOff val="80000"/>
                      </a:schemeClr>
                    </a:solidFill>
                  </a:tcPr>
                </a:tc>
                <a:extLst>
                  <a:ext uri="{0D108BD9-81ED-4DB2-BD59-A6C34878D82A}">
                    <a16:rowId xmlns:a16="http://schemas.microsoft.com/office/drawing/2014/main" val="1991060604"/>
                  </a:ext>
                </a:extLst>
              </a:tr>
              <a:tr h="388585">
                <a:tc>
                  <a:txBody>
                    <a:bodyPr/>
                    <a:lstStyle/>
                    <a:p>
                      <a:pPr algn="l"/>
                      <a:r>
                        <a:rPr lang="en-GB" sz="800" b="1" dirty="0"/>
                        <a:t>Oxbow Lakes </a:t>
                      </a:r>
                      <a:r>
                        <a:rPr lang="en-GB" sz="800" b="0" dirty="0"/>
                        <a:t>Where the neck of the meander is breached during flood leaving the old meander curve as a lake</a:t>
                      </a:r>
                    </a:p>
                    <a:p>
                      <a:pPr algn="l"/>
                      <a:endParaRPr lang="en-GB" sz="800" b="0" dirty="0"/>
                    </a:p>
                    <a:p>
                      <a:pPr algn="l"/>
                      <a:endParaRPr lang="en-GB" sz="800" b="0" dirty="0"/>
                    </a:p>
                    <a:p>
                      <a:pPr algn="l"/>
                      <a:endParaRPr lang="en-GB" sz="800" b="1" dirty="0"/>
                    </a:p>
                  </a:txBody>
                  <a:tcPr anchor="ctr">
                    <a:solidFill>
                      <a:schemeClr val="accent2">
                        <a:lumMod val="20000"/>
                        <a:lumOff val="80000"/>
                      </a:schemeClr>
                    </a:solidFill>
                  </a:tcPr>
                </a:tc>
                <a:tc>
                  <a:txBody>
                    <a:bodyPr/>
                    <a:lstStyle/>
                    <a:p>
                      <a:endParaRPr lang="en-GB" dirty="0"/>
                    </a:p>
                  </a:txBody>
                  <a:tcPr anchor="ctr">
                    <a:solidFill>
                      <a:schemeClr val="accent2">
                        <a:lumMod val="20000"/>
                        <a:lumOff val="80000"/>
                      </a:schemeClr>
                    </a:solidFill>
                  </a:tcPr>
                </a:tc>
                <a:extLst>
                  <a:ext uri="{0D108BD9-81ED-4DB2-BD59-A6C34878D82A}">
                    <a16:rowId xmlns:a16="http://schemas.microsoft.com/office/drawing/2014/main" val="2276239363"/>
                  </a:ext>
                </a:extLst>
              </a:tr>
            </a:tbl>
          </a:graphicData>
        </a:graphic>
      </p:graphicFrame>
      <p:pic>
        <p:nvPicPr>
          <p:cNvPr id="2" name="Picture 1">
            <a:extLst>
              <a:ext uri="{FF2B5EF4-FFF2-40B4-BE49-F238E27FC236}">
                <a16:creationId xmlns:a16="http://schemas.microsoft.com/office/drawing/2014/main" id="{8D57D85E-E69D-4B52-B314-180DC64B8919}"/>
              </a:ext>
            </a:extLst>
          </p:cNvPr>
          <p:cNvPicPr>
            <a:picLocks noChangeAspect="1"/>
          </p:cNvPicPr>
          <p:nvPr/>
        </p:nvPicPr>
        <p:blipFill>
          <a:blip r:embed="rId3"/>
          <a:stretch>
            <a:fillRect/>
          </a:stretch>
        </p:blipFill>
        <p:spPr>
          <a:xfrm>
            <a:off x="1176448" y="232001"/>
            <a:ext cx="3150462" cy="2361644"/>
          </a:xfrm>
          <a:prstGeom prst="rect">
            <a:avLst/>
          </a:prstGeom>
        </p:spPr>
      </p:pic>
      <p:pic>
        <p:nvPicPr>
          <p:cNvPr id="3" name="Picture 2">
            <a:extLst>
              <a:ext uri="{FF2B5EF4-FFF2-40B4-BE49-F238E27FC236}">
                <a16:creationId xmlns:a16="http://schemas.microsoft.com/office/drawing/2014/main" id="{07C06A3D-2B74-4008-8B1C-55DC39F6E63E}"/>
              </a:ext>
            </a:extLst>
          </p:cNvPr>
          <p:cNvPicPr>
            <a:picLocks noChangeAspect="1"/>
          </p:cNvPicPr>
          <p:nvPr/>
        </p:nvPicPr>
        <p:blipFill>
          <a:blip r:embed="rId4"/>
          <a:stretch>
            <a:fillRect/>
          </a:stretch>
        </p:blipFill>
        <p:spPr>
          <a:xfrm>
            <a:off x="5816829" y="553273"/>
            <a:ext cx="1177618" cy="856266"/>
          </a:xfrm>
          <a:prstGeom prst="rect">
            <a:avLst/>
          </a:prstGeom>
        </p:spPr>
      </p:pic>
      <p:pic>
        <p:nvPicPr>
          <p:cNvPr id="9" name="Picture 8">
            <a:extLst>
              <a:ext uri="{FF2B5EF4-FFF2-40B4-BE49-F238E27FC236}">
                <a16:creationId xmlns:a16="http://schemas.microsoft.com/office/drawing/2014/main" id="{6784521B-4B7E-478F-B824-C809A36081D0}"/>
              </a:ext>
            </a:extLst>
          </p:cNvPr>
          <p:cNvPicPr>
            <a:picLocks noChangeAspect="1"/>
          </p:cNvPicPr>
          <p:nvPr/>
        </p:nvPicPr>
        <p:blipFill>
          <a:blip r:embed="rId5"/>
          <a:stretch>
            <a:fillRect/>
          </a:stretch>
        </p:blipFill>
        <p:spPr>
          <a:xfrm>
            <a:off x="5693895" y="1469207"/>
            <a:ext cx="1876181" cy="1080965"/>
          </a:xfrm>
          <a:prstGeom prst="rect">
            <a:avLst/>
          </a:prstGeom>
        </p:spPr>
      </p:pic>
      <p:pic>
        <p:nvPicPr>
          <p:cNvPr id="10" name="Picture 9">
            <a:extLst>
              <a:ext uri="{FF2B5EF4-FFF2-40B4-BE49-F238E27FC236}">
                <a16:creationId xmlns:a16="http://schemas.microsoft.com/office/drawing/2014/main" id="{20FAE654-4B89-49D0-8F20-762B8B6CD3C1}"/>
              </a:ext>
            </a:extLst>
          </p:cNvPr>
          <p:cNvPicPr>
            <a:picLocks noChangeAspect="1"/>
          </p:cNvPicPr>
          <p:nvPr/>
        </p:nvPicPr>
        <p:blipFill>
          <a:blip r:embed="rId6"/>
          <a:stretch>
            <a:fillRect/>
          </a:stretch>
        </p:blipFill>
        <p:spPr>
          <a:xfrm>
            <a:off x="6135051" y="2583789"/>
            <a:ext cx="930031" cy="697523"/>
          </a:xfrm>
          <a:prstGeom prst="rect">
            <a:avLst/>
          </a:prstGeom>
        </p:spPr>
      </p:pic>
      <p:pic>
        <p:nvPicPr>
          <p:cNvPr id="11" name="Picture 10">
            <a:extLst>
              <a:ext uri="{FF2B5EF4-FFF2-40B4-BE49-F238E27FC236}">
                <a16:creationId xmlns:a16="http://schemas.microsoft.com/office/drawing/2014/main" id="{1C514725-B9FA-4B26-9CEC-A5F8652F9119}"/>
              </a:ext>
            </a:extLst>
          </p:cNvPr>
          <p:cNvPicPr>
            <a:picLocks noChangeAspect="1"/>
          </p:cNvPicPr>
          <p:nvPr/>
        </p:nvPicPr>
        <p:blipFill>
          <a:blip r:embed="rId7"/>
          <a:stretch>
            <a:fillRect/>
          </a:stretch>
        </p:blipFill>
        <p:spPr>
          <a:xfrm>
            <a:off x="5829868" y="3566270"/>
            <a:ext cx="1570323" cy="1177741"/>
          </a:xfrm>
          <a:prstGeom prst="rect">
            <a:avLst/>
          </a:prstGeom>
        </p:spPr>
      </p:pic>
      <p:pic>
        <p:nvPicPr>
          <p:cNvPr id="13" name="Picture 12">
            <a:extLst>
              <a:ext uri="{FF2B5EF4-FFF2-40B4-BE49-F238E27FC236}">
                <a16:creationId xmlns:a16="http://schemas.microsoft.com/office/drawing/2014/main" id="{B863E42E-CEA8-4952-B170-F7429CC1C3C4}"/>
              </a:ext>
            </a:extLst>
          </p:cNvPr>
          <p:cNvPicPr>
            <a:picLocks noChangeAspect="1"/>
          </p:cNvPicPr>
          <p:nvPr/>
        </p:nvPicPr>
        <p:blipFill>
          <a:blip r:embed="rId8"/>
          <a:stretch>
            <a:fillRect/>
          </a:stretch>
        </p:blipFill>
        <p:spPr>
          <a:xfrm>
            <a:off x="5852031" y="4744010"/>
            <a:ext cx="1441695" cy="1081272"/>
          </a:xfrm>
          <a:prstGeom prst="rect">
            <a:avLst/>
          </a:prstGeom>
        </p:spPr>
      </p:pic>
      <p:sp>
        <p:nvSpPr>
          <p:cNvPr id="38" name="TextBox 37">
            <a:extLst>
              <a:ext uri="{FF2B5EF4-FFF2-40B4-BE49-F238E27FC236}">
                <a16:creationId xmlns:a16="http://schemas.microsoft.com/office/drawing/2014/main" id="{4AC127D0-0CD2-453C-AA94-51EC76F1F12A}"/>
              </a:ext>
            </a:extLst>
          </p:cNvPr>
          <p:cNvSpPr txBox="1"/>
          <p:nvPr/>
        </p:nvSpPr>
        <p:spPr>
          <a:xfrm>
            <a:off x="4358214" y="6129015"/>
            <a:ext cx="3376674"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000" b="1" dirty="0">
                <a:solidFill>
                  <a:srgbClr val="7030A0"/>
                </a:solidFill>
                <a:effectLst>
                  <a:outerShdw blurRad="38100" dist="38100" dir="2700000" algn="tl">
                    <a:srgbClr val="000000">
                      <a:alpha val="43137"/>
                    </a:srgbClr>
                  </a:outerShdw>
                </a:effectLst>
              </a:rPr>
              <a:t>UK Physical Landscapes - Rivers </a:t>
            </a:r>
          </a:p>
        </p:txBody>
      </p:sp>
      <p:sp>
        <p:nvSpPr>
          <p:cNvPr id="39" name="TextBox 37">
            <a:extLst>
              <a:ext uri="{FF2B5EF4-FFF2-40B4-BE49-F238E27FC236}">
                <a16:creationId xmlns:a16="http://schemas.microsoft.com/office/drawing/2014/main" id="{0A6AF295-A3F5-4AA8-96DA-57249A5578D2}"/>
              </a:ext>
            </a:extLst>
          </p:cNvPr>
          <p:cNvSpPr txBox="1"/>
          <p:nvPr/>
        </p:nvSpPr>
        <p:spPr>
          <a:xfrm>
            <a:off x="4319867" y="5835660"/>
            <a:ext cx="351962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solidFill>
                  <a:srgbClr val="7030A0"/>
                </a:solidFill>
                <a:effectLst>
                  <a:outerShdw blurRad="38100" dist="38100" dir="2700000" algn="tl">
                    <a:srgbClr val="000000">
                      <a:alpha val="43137"/>
                    </a:srgbClr>
                  </a:outerShdw>
                </a:effectLst>
              </a:rPr>
              <a:t>Unit 1</a:t>
            </a:r>
          </a:p>
        </p:txBody>
      </p:sp>
      <p:pic>
        <p:nvPicPr>
          <p:cNvPr id="40" name="Picture 39">
            <a:extLst>
              <a:ext uri="{FF2B5EF4-FFF2-40B4-BE49-F238E27FC236}">
                <a16:creationId xmlns:a16="http://schemas.microsoft.com/office/drawing/2014/main" id="{56A260CE-C9A7-410B-AA57-EDF495E71300}"/>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5576" y="5716580"/>
            <a:ext cx="637478" cy="637478"/>
          </a:xfrm>
          <a:prstGeom prst="rect">
            <a:avLst/>
          </a:prstGeom>
        </p:spPr>
      </p:pic>
      <p:graphicFrame>
        <p:nvGraphicFramePr>
          <p:cNvPr id="42" name="Table 41">
            <a:extLst>
              <a:ext uri="{FF2B5EF4-FFF2-40B4-BE49-F238E27FC236}">
                <a16:creationId xmlns:a16="http://schemas.microsoft.com/office/drawing/2014/main" id="{84715A75-6800-4B14-934C-09DAA67D29D2}"/>
              </a:ext>
            </a:extLst>
          </p:cNvPr>
          <p:cNvGraphicFramePr>
            <a:graphicFrameLocks noGrp="1"/>
          </p:cNvGraphicFramePr>
          <p:nvPr/>
        </p:nvGraphicFramePr>
        <p:xfrm>
          <a:off x="7582291" y="22759"/>
          <a:ext cx="3466709" cy="3585605"/>
        </p:xfrm>
        <a:graphic>
          <a:graphicData uri="http://schemas.openxmlformats.org/drawingml/2006/table">
            <a:tbl>
              <a:tblPr firstRow="1" bandRow="1">
                <a:tableStyleId>{21E4AEA4-8DFA-4A89-87EB-49C32662AFE0}</a:tableStyleId>
              </a:tblPr>
              <a:tblGrid>
                <a:gridCol w="1463875">
                  <a:extLst>
                    <a:ext uri="{9D8B030D-6E8A-4147-A177-3AD203B41FA5}">
                      <a16:colId xmlns:a16="http://schemas.microsoft.com/office/drawing/2014/main" val="1146839133"/>
                    </a:ext>
                  </a:extLst>
                </a:gridCol>
                <a:gridCol w="2002834">
                  <a:extLst>
                    <a:ext uri="{9D8B030D-6E8A-4147-A177-3AD203B41FA5}">
                      <a16:colId xmlns:a16="http://schemas.microsoft.com/office/drawing/2014/main" val="2119088705"/>
                    </a:ext>
                  </a:extLst>
                </a:gridCol>
              </a:tblGrid>
              <a:tr h="221681">
                <a:tc gridSpan="2">
                  <a:txBody>
                    <a:bodyPr/>
                    <a:lstStyle/>
                    <a:p>
                      <a:pPr algn="ctr"/>
                      <a:r>
                        <a:rPr lang="en-GB" sz="800" b="1" dirty="0">
                          <a:solidFill>
                            <a:schemeClr val="tx1"/>
                          </a:solidFill>
                        </a:rPr>
                        <a:t>Lower course (deposition)</a:t>
                      </a:r>
                    </a:p>
                  </a:txBody>
                  <a:tcPr>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47313645"/>
                  </a:ext>
                </a:extLst>
              </a:tr>
              <a:tr h="981730">
                <a:tc>
                  <a:txBody>
                    <a:bodyPr/>
                    <a:lstStyle/>
                    <a:p>
                      <a:pPr algn="l"/>
                      <a:endParaRPr lang="en-GB" sz="800" b="1" dirty="0"/>
                    </a:p>
                    <a:p>
                      <a:pPr algn="l"/>
                      <a:endParaRPr lang="en-GB" sz="800" b="1" dirty="0"/>
                    </a:p>
                    <a:p>
                      <a:pPr algn="l"/>
                      <a:endParaRPr lang="en-GB" sz="800" b="1" dirty="0"/>
                    </a:p>
                    <a:p>
                      <a:pPr algn="l"/>
                      <a:endParaRPr lang="en-GB" sz="800" b="1" dirty="0"/>
                    </a:p>
                    <a:p>
                      <a:pPr algn="l"/>
                      <a:r>
                        <a:rPr lang="en-GB" sz="800" b="1" dirty="0"/>
                        <a:t>Levees – </a:t>
                      </a:r>
                      <a:r>
                        <a:rPr lang="en-GB" sz="800" b="0" dirty="0"/>
                        <a:t>Raised banks formed after a river floods</a:t>
                      </a:r>
                    </a:p>
                    <a:p>
                      <a:pPr algn="l"/>
                      <a:endParaRPr lang="en-GB" sz="800" b="0" dirty="0"/>
                    </a:p>
                    <a:p>
                      <a:pPr algn="l"/>
                      <a:endParaRPr lang="en-GB" sz="800" b="0" dirty="0"/>
                    </a:p>
                    <a:p>
                      <a:pPr algn="l"/>
                      <a:endParaRPr lang="en-GB" sz="800" b="0" dirty="0"/>
                    </a:p>
                    <a:p>
                      <a:pPr algn="l"/>
                      <a:endParaRPr lang="en-GB" sz="800" b="1" dirty="0"/>
                    </a:p>
                  </a:txBody>
                  <a:tcPr anchor="ctr">
                    <a:solidFill>
                      <a:schemeClr val="accent2">
                        <a:lumMod val="40000"/>
                        <a:lumOff val="60000"/>
                      </a:schemeClr>
                    </a:solidFill>
                  </a:tcPr>
                </a:tc>
                <a:tc>
                  <a:txBody>
                    <a:bodyPr/>
                    <a:lstStyle/>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1012953198"/>
                  </a:ext>
                </a:extLst>
              </a:tr>
              <a:tr h="1108404">
                <a:tc>
                  <a:txBody>
                    <a:bodyPr/>
                    <a:lstStyle/>
                    <a:p>
                      <a:pPr algn="l"/>
                      <a:endParaRPr lang="en-GB" sz="800" b="1" dirty="0"/>
                    </a:p>
                    <a:p>
                      <a:pPr algn="l"/>
                      <a:r>
                        <a:rPr lang="en-GB" sz="800" b="1" dirty="0"/>
                        <a:t>Floodplains – </a:t>
                      </a:r>
                      <a:r>
                        <a:rPr lang="en-GB" sz="800" b="0" dirty="0"/>
                        <a:t>wide areas of flat land – often good form farming</a:t>
                      </a:r>
                      <a:endParaRPr lang="en-GB" sz="800" b="1" dirty="0"/>
                    </a:p>
                  </a:txBody>
                  <a:tcPr anchor="ctr">
                    <a:solidFill>
                      <a:schemeClr val="accent2">
                        <a:lumMod val="40000"/>
                        <a:lumOff val="60000"/>
                      </a:schemeClr>
                    </a:solidFill>
                  </a:tcPr>
                </a:tc>
                <a:tc>
                  <a:txBody>
                    <a:bodyPr/>
                    <a:lstStyle/>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1291258222"/>
                  </a:ext>
                </a:extLst>
              </a:tr>
              <a:tr h="728380">
                <a:tc>
                  <a:txBody>
                    <a:bodyPr/>
                    <a:lstStyle/>
                    <a:p>
                      <a:pPr algn="l"/>
                      <a:endParaRPr lang="en-GB" sz="800" b="1" dirty="0"/>
                    </a:p>
                    <a:p>
                      <a:pPr algn="l"/>
                      <a:r>
                        <a:rPr lang="en-GB" sz="800" b="1" dirty="0"/>
                        <a:t>Estuaries – </a:t>
                      </a:r>
                      <a:r>
                        <a:rPr lang="en-GB" sz="800" b="0" dirty="0"/>
                        <a:t>Where the river meets the salt water of the sea. Salt marshes are common.</a:t>
                      </a:r>
                    </a:p>
                    <a:p>
                      <a:pPr algn="l"/>
                      <a:endParaRPr lang="en-GB" sz="800" b="0" dirty="0"/>
                    </a:p>
                    <a:p>
                      <a:pPr algn="l"/>
                      <a:endParaRPr lang="en-GB" sz="800" b="1" dirty="0"/>
                    </a:p>
                  </a:txBody>
                  <a:tcPr anchor="ctr">
                    <a:solidFill>
                      <a:schemeClr val="accent2">
                        <a:lumMod val="40000"/>
                        <a:lumOff val="60000"/>
                      </a:schemeClr>
                    </a:solidFill>
                  </a:tcPr>
                </a:tc>
                <a:tc>
                  <a:txBody>
                    <a:bodyPr/>
                    <a:lstStyle/>
                    <a:p>
                      <a:pPr marL="0" indent="0" algn="ctr">
                        <a:buFont typeface="Arial" panose="020B0604020202020204" pitchFamily="34" charset="0"/>
                        <a:buNone/>
                      </a:pPr>
                      <a:endParaRPr lang="en-GB" sz="800" b="1" dirty="0"/>
                    </a:p>
                  </a:txBody>
                  <a:tcPr anchor="ctr">
                    <a:solidFill>
                      <a:schemeClr val="accent2">
                        <a:lumMod val="40000"/>
                        <a:lumOff val="60000"/>
                      </a:schemeClr>
                    </a:solidFill>
                  </a:tcPr>
                </a:tc>
                <a:extLst>
                  <a:ext uri="{0D108BD9-81ED-4DB2-BD59-A6C34878D82A}">
                    <a16:rowId xmlns:a16="http://schemas.microsoft.com/office/drawing/2014/main" val="3758265222"/>
                  </a:ext>
                </a:extLst>
              </a:tr>
            </a:tbl>
          </a:graphicData>
        </a:graphic>
      </p:graphicFrame>
      <p:pic>
        <p:nvPicPr>
          <p:cNvPr id="44" name="Picture 43">
            <a:extLst>
              <a:ext uri="{FF2B5EF4-FFF2-40B4-BE49-F238E27FC236}">
                <a16:creationId xmlns:a16="http://schemas.microsoft.com/office/drawing/2014/main" id="{F309BFC1-17F4-4E3E-A60D-A927C7F2F993}"/>
              </a:ext>
            </a:extLst>
          </p:cNvPr>
          <p:cNvPicPr>
            <a:picLocks noChangeAspect="1"/>
          </p:cNvPicPr>
          <p:nvPr/>
        </p:nvPicPr>
        <p:blipFill>
          <a:blip r:embed="rId10"/>
          <a:stretch>
            <a:fillRect/>
          </a:stretch>
        </p:blipFill>
        <p:spPr>
          <a:xfrm>
            <a:off x="9242503" y="276610"/>
            <a:ext cx="1466375" cy="1255205"/>
          </a:xfrm>
          <a:prstGeom prst="rect">
            <a:avLst/>
          </a:prstGeom>
        </p:spPr>
      </p:pic>
      <p:pic>
        <p:nvPicPr>
          <p:cNvPr id="45" name="Picture 44">
            <a:extLst>
              <a:ext uri="{FF2B5EF4-FFF2-40B4-BE49-F238E27FC236}">
                <a16:creationId xmlns:a16="http://schemas.microsoft.com/office/drawing/2014/main" id="{1D592679-CCE6-49E2-8E37-7A85AD49C1B4}"/>
              </a:ext>
            </a:extLst>
          </p:cNvPr>
          <p:cNvPicPr>
            <a:picLocks noChangeAspect="1"/>
          </p:cNvPicPr>
          <p:nvPr/>
        </p:nvPicPr>
        <p:blipFill>
          <a:blip r:embed="rId11"/>
          <a:stretch>
            <a:fillRect/>
          </a:stretch>
        </p:blipFill>
        <p:spPr>
          <a:xfrm>
            <a:off x="9127913" y="1707311"/>
            <a:ext cx="1854863" cy="833239"/>
          </a:xfrm>
          <a:prstGeom prst="rect">
            <a:avLst/>
          </a:prstGeom>
        </p:spPr>
      </p:pic>
      <p:pic>
        <p:nvPicPr>
          <p:cNvPr id="46" name="Picture 45">
            <a:extLst>
              <a:ext uri="{FF2B5EF4-FFF2-40B4-BE49-F238E27FC236}">
                <a16:creationId xmlns:a16="http://schemas.microsoft.com/office/drawing/2014/main" id="{E27ECB11-FADD-4168-98D1-06DAB9497837}"/>
              </a:ext>
            </a:extLst>
          </p:cNvPr>
          <p:cNvPicPr>
            <a:picLocks noChangeAspect="1"/>
          </p:cNvPicPr>
          <p:nvPr/>
        </p:nvPicPr>
        <p:blipFill>
          <a:blip r:embed="rId12"/>
          <a:stretch>
            <a:fillRect/>
          </a:stretch>
        </p:blipFill>
        <p:spPr>
          <a:xfrm>
            <a:off x="9062881" y="2675486"/>
            <a:ext cx="1984924" cy="797940"/>
          </a:xfrm>
          <a:prstGeom prst="rect">
            <a:avLst/>
          </a:prstGeom>
        </p:spPr>
      </p:pic>
      <p:pic>
        <p:nvPicPr>
          <p:cNvPr id="19" name="Picture 18">
            <a:extLst>
              <a:ext uri="{FF2B5EF4-FFF2-40B4-BE49-F238E27FC236}">
                <a16:creationId xmlns:a16="http://schemas.microsoft.com/office/drawing/2014/main" id="{0DF6B914-F4A3-4358-B197-06D93D121379}"/>
              </a:ext>
            </a:extLst>
          </p:cNvPr>
          <p:cNvPicPr>
            <a:picLocks noChangeAspect="1"/>
          </p:cNvPicPr>
          <p:nvPr/>
        </p:nvPicPr>
        <p:blipFill>
          <a:blip r:embed="rId13"/>
          <a:stretch>
            <a:fillRect/>
          </a:stretch>
        </p:blipFill>
        <p:spPr>
          <a:xfrm>
            <a:off x="7870796" y="3631128"/>
            <a:ext cx="2967687" cy="2225765"/>
          </a:xfrm>
          <a:prstGeom prst="rect">
            <a:avLst/>
          </a:prstGeom>
        </p:spPr>
      </p:pic>
      <p:graphicFrame>
        <p:nvGraphicFramePr>
          <p:cNvPr id="47" name="Table 46">
            <a:extLst>
              <a:ext uri="{FF2B5EF4-FFF2-40B4-BE49-F238E27FC236}">
                <a16:creationId xmlns:a16="http://schemas.microsoft.com/office/drawing/2014/main" id="{E4172933-78E8-46D9-BD84-1DEFC79B598C}"/>
              </a:ext>
            </a:extLst>
          </p:cNvPr>
          <p:cNvGraphicFramePr>
            <a:graphicFrameLocks noGrp="1"/>
          </p:cNvGraphicFramePr>
          <p:nvPr/>
        </p:nvGraphicFramePr>
        <p:xfrm>
          <a:off x="7608416" y="5835661"/>
          <a:ext cx="3440584" cy="992091"/>
        </p:xfrm>
        <a:graphic>
          <a:graphicData uri="http://schemas.openxmlformats.org/drawingml/2006/table">
            <a:tbl>
              <a:tblPr firstRow="1" bandRow="1">
                <a:tableStyleId>{21E4AEA4-8DFA-4A89-87EB-49C32662AFE0}</a:tableStyleId>
              </a:tblPr>
              <a:tblGrid>
                <a:gridCol w="1720292">
                  <a:extLst>
                    <a:ext uri="{9D8B030D-6E8A-4147-A177-3AD203B41FA5}">
                      <a16:colId xmlns:a16="http://schemas.microsoft.com/office/drawing/2014/main" val="1146839133"/>
                    </a:ext>
                  </a:extLst>
                </a:gridCol>
                <a:gridCol w="1720292">
                  <a:extLst>
                    <a:ext uri="{9D8B030D-6E8A-4147-A177-3AD203B41FA5}">
                      <a16:colId xmlns:a16="http://schemas.microsoft.com/office/drawing/2014/main" val="909537293"/>
                    </a:ext>
                  </a:extLst>
                </a:gridCol>
              </a:tblGrid>
              <a:tr h="198756">
                <a:tc gridSpan="2">
                  <a:txBody>
                    <a:bodyPr/>
                    <a:lstStyle/>
                    <a:p>
                      <a:pPr algn="ctr"/>
                      <a:r>
                        <a:rPr lang="en-GB" sz="900" dirty="0"/>
                        <a:t>Factors affecting flooding</a:t>
                      </a:r>
                    </a:p>
                  </a:txBody>
                  <a:tcPr/>
                </a:tc>
                <a:tc hMerge="1">
                  <a:txBody>
                    <a:bodyPr/>
                    <a:lstStyle/>
                    <a:p>
                      <a:endParaRPr lang="en-GB" dirty="0"/>
                    </a:p>
                  </a:txBody>
                  <a:tcPr/>
                </a:tc>
                <a:extLst>
                  <a:ext uri="{0D108BD9-81ED-4DB2-BD59-A6C34878D82A}">
                    <a16:rowId xmlns:a16="http://schemas.microsoft.com/office/drawing/2014/main" val="123979717"/>
                  </a:ext>
                </a:extLst>
              </a:tr>
              <a:tr h="185506">
                <a:tc>
                  <a:txBody>
                    <a:bodyPr/>
                    <a:lstStyle/>
                    <a:p>
                      <a:pPr algn="ctr"/>
                      <a:r>
                        <a:rPr lang="en-GB" sz="800" b="1" dirty="0"/>
                        <a:t>Physical</a:t>
                      </a:r>
                    </a:p>
                  </a:txBody>
                  <a:tcPr anchor="ctr">
                    <a:solidFill>
                      <a:schemeClr val="accent2">
                        <a:lumMod val="40000"/>
                        <a:lumOff val="60000"/>
                      </a:schemeClr>
                    </a:solidFill>
                  </a:tcPr>
                </a:tc>
                <a:tc>
                  <a:txBody>
                    <a:bodyPr/>
                    <a:lstStyle/>
                    <a:p>
                      <a:pPr algn="ctr"/>
                      <a:r>
                        <a:rPr lang="en-GB" sz="800" b="1" dirty="0"/>
                        <a:t>Human</a:t>
                      </a:r>
                    </a:p>
                  </a:txBody>
                  <a:tcPr anchor="ctr">
                    <a:solidFill>
                      <a:schemeClr val="accent2">
                        <a:lumMod val="40000"/>
                        <a:lumOff val="60000"/>
                      </a:schemeClr>
                    </a:solidFill>
                  </a:tcPr>
                </a:tc>
                <a:extLst>
                  <a:ext uri="{0D108BD9-81ED-4DB2-BD59-A6C34878D82A}">
                    <a16:rowId xmlns:a16="http://schemas.microsoft.com/office/drawing/2014/main" val="1012953198"/>
                  </a:ext>
                </a:extLst>
              </a:tr>
              <a:tr h="550131">
                <a:tc>
                  <a:txBody>
                    <a:bodyPr/>
                    <a:lstStyle/>
                    <a:p>
                      <a:pPr marL="171450" indent="-171450">
                        <a:buFont typeface="Arial" panose="020B0604020202020204" pitchFamily="34" charset="0"/>
                        <a:buChar char="•"/>
                      </a:pPr>
                      <a:r>
                        <a:rPr lang="en-GB" sz="800" dirty="0"/>
                        <a:t>Precipitation</a:t>
                      </a:r>
                    </a:p>
                    <a:p>
                      <a:pPr marL="171450" indent="-171450">
                        <a:buFont typeface="Arial" panose="020B0604020202020204" pitchFamily="34" charset="0"/>
                        <a:buChar char="•"/>
                      </a:pPr>
                      <a:r>
                        <a:rPr lang="en-GB" sz="800" dirty="0"/>
                        <a:t>Geology</a:t>
                      </a:r>
                    </a:p>
                    <a:p>
                      <a:pPr marL="171450" indent="-171450">
                        <a:buFont typeface="Arial" panose="020B0604020202020204" pitchFamily="34" charset="0"/>
                        <a:buChar char="•"/>
                      </a:pPr>
                      <a:r>
                        <a:rPr lang="en-GB" sz="800" dirty="0"/>
                        <a:t>Relief</a:t>
                      </a:r>
                    </a:p>
                  </a:txBody>
                  <a:tcPr>
                    <a:solidFill>
                      <a:schemeClr val="accent2">
                        <a:lumMod val="20000"/>
                        <a:lumOff val="80000"/>
                      </a:schemeClr>
                    </a:solidFill>
                  </a:tcPr>
                </a:tc>
                <a:tc>
                  <a:txBody>
                    <a:bodyPr/>
                    <a:lstStyle/>
                    <a:p>
                      <a:pPr marL="171450" indent="-171450">
                        <a:buFont typeface="Arial" panose="020B0604020202020204" pitchFamily="34" charset="0"/>
                        <a:buChar char="•"/>
                      </a:pPr>
                      <a:r>
                        <a:rPr lang="en-GB" sz="800" dirty="0"/>
                        <a:t>Farming</a:t>
                      </a:r>
                    </a:p>
                    <a:p>
                      <a:pPr marL="171450" indent="-171450">
                        <a:buFont typeface="Arial" panose="020B0604020202020204" pitchFamily="34" charset="0"/>
                        <a:buChar char="•"/>
                      </a:pPr>
                      <a:r>
                        <a:rPr lang="en-GB" sz="800" dirty="0"/>
                        <a:t>Urbanisation</a:t>
                      </a:r>
                    </a:p>
                    <a:p>
                      <a:pPr marL="171450" indent="-171450">
                        <a:buFont typeface="Arial" panose="020B0604020202020204" pitchFamily="34" charset="0"/>
                        <a:buChar char="•"/>
                      </a:pPr>
                      <a:r>
                        <a:rPr lang="en-GB" sz="800" dirty="0"/>
                        <a:t>Deforestation</a:t>
                      </a:r>
                    </a:p>
                  </a:txBody>
                  <a:tcPr>
                    <a:solidFill>
                      <a:schemeClr val="accent2">
                        <a:lumMod val="20000"/>
                        <a:lumOff val="80000"/>
                      </a:schemeClr>
                    </a:solidFill>
                  </a:tcPr>
                </a:tc>
                <a:extLst>
                  <a:ext uri="{0D108BD9-81ED-4DB2-BD59-A6C34878D82A}">
                    <a16:rowId xmlns:a16="http://schemas.microsoft.com/office/drawing/2014/main" val="2609454926"/>
                  </a:ext>
                </a:extLst>
              </a:tr>
            </a:tbl>
          </a:graphicData>
        </a:graphic>
      </p:graphicFrame>
    </p:spTree>
    <p:extLst>
      <p:ext uri="{BB962C8B-B14F-4D97-AF65-F5344CB8AC3E}">
        <p14:creationId xmlns:p14="http://schemas.microsoft.com/office/powerpoint/2010/main" val="478971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38">
            <a:extLst>
              <a:ext uri="{FF2B5EF4-FFF2-40B4-BE49-F238E27FC236}">
                <a16:creationId xmlns:a16="http://schemas.microsoft.com/office/drawing/2014/main" id="{A1B42846-BC19-4BB9-8892-9EEC3D0868A5}"/>
              </a:ext>
            </a:extLst>
          </p:cNvPr>
          <p:cNvGraphicFramePr>
            <a:graphicFrameLocks noGrp="1"/>
          </p:cNvGraphicFramePr>
          <p:nvPr>
            <p:extLst>
              <p:ext uri="{D42A27DB-BD31-4B8C-83A1-F6EECF244321}">
                <p14:modId xmlns:p14="http://schemas.microsoft.com/office/powerpoint/2010/main" val="2331166414"/>
              </p:ext>
            </p:extLst>
          </p:nvPr>
        </p:nvGraphicFramePr>
        <p:xfrm>
          <a:off x="1158605" y="0"/>
          <a:ext cx="6494610" cy="4970886"/>
        </p:xfrm>
        <a:graphic>
          <a:graphicData uri="http://schemas.openxmlformats.org/drawingml/2006/table">
            <a:tbl>
              <a:tblPr firstRow="1" bandRow="1">
                <a:tableStyleId>{21E4AEA4-8DFA-4A89-87EB-49C32662AFE0}</a:tableStyleId>
              </a:tblPr>
              <a:tblGrid>
                <a:gridCol w="1523142">
                  <a:extLst>
                    <a:ext uri="{9D8B030D-6E8A-4147-A177-3AD203B41FA5}">
                      <a16:colId xmlns:a16="http://schemas.microsoft.com/office/drawing/2014/main" val="204375177"/>
                    </a:ext>
                  </a:extLst>
                </a:gridCol>
                <a:gridCol w="1413735">
                  <a:extLst>
                    <a:ext uri="{9D8B030D-6E8A-4147-A177-3AD203B41FA5}">
                      <a16:colId xmlns:a16="http://schemas.microsoft.com/office/drawing/2014/main" val="529766719"/>
                    </a:ext>
                  </a:extLst>
                </a:gridCol>
                <a:gridCol w="235398">
                  <a:extLst>
                    <a:ext uri="{9D8B030D-6E8A-4147-A177-3AD203B41FA5}">
                      <a16:colId xmlns:a16="http://schemas.microsoft.com/office/drawing/2014/main" val="20002"/>
                    </a:ext>
                  </a:extLst>
                </a:gridCol>
                <a:gridCol w="1400219">
                  <a:extLst>
                    <a:ext uri="{9D8B030D-6E8A-4147-A177-3AD203B41FA5}">
                      <a16:colId xmlns:a16="http://schemas.microsoft.com/office/drawing/2014/main" val="593527952"/>
                    </a:ext>
                  </a:extLst>
                </a:gridCol>
                <a:gridCol w="256937">
                  <a:extLst>
                    <a:ext uri="{9D8B030D-6E8A-4147-A177-3AD203B41FA5}">
                      <a16:colId xmlns:a16="http://schemas.microsoft.com/office/drawing/2014/main" val="20004"/>
                    </a:ext>
                  </a:extLst>
                </a:gridCol>
                <a:gridCol w="1665179">
                  <a:extLst>
                    <a:ext uri="{9D8B030D-6E8A-4147-A177-3AD203B41FA5}">
                      <a16:colId xmlns:a16="http://schemas.microsoft.com/office/drawing/2014/main" val="280727455"/>
                    </a:ext>
                  </a:extLst>
                </a:gridCol>
              </a:tblGrid>
              <a:tr h="208599">
                <a:tc gridSpan="6">
                  <a:txBody>
                    <a:bodyPr/>
                    <a:lstStyle/>
                    <a:p>
                      <a:pPr algn="ctr"/>
                      <a:r>
                        <a:rPr lang="en-GB" sz="800" dirty="0"/>
                        <a:t>River Management Strategies</a:t>
                      </a:r>
                    </a:p>
                  </a:txBody>
                  <a:tcPr/>
                </a:tc>
                <a:tc hMerge="1">
                  <a:txBody>
                    <a:bodyPr/>
                    <a:lstStyle/>
                    <a:p>
                      <a:pPr algn="ctr"/>
                      <a:endParaRPr lang="en-GB" sz="800" dirty="0"/>
                    </a:p>
                  </a:txBody>
                  <a:tcPr/>
                </a:tc>
                <a:tc hMerge="1">
                  <a:txBody>
                    <a:bodyPr/>
                    <a:lstStyle/>
                    <a:p>
                      <a:endParaRPr lang="en-GB"/>
                    </a:p>
                  </a:txBody>
                  <a:tcPr/>
                </a:tc>
                <a:tc hMerge="1">
                  <a:txBody>
                    <a:bodyPr/>
                    <a:lstStyle/>
                    <a:p>
                      <a:pPr algn="ctr"/>
                      <a:endParaRPr lang="en-GB" sz="800" dirty="0"/>
                    </a:p>
                  </a:txBody>
                  <a:tcPr/>
                </a:tc>
                <a:tc hMerge="1">
                  <a:txBody>
                    <a:bodyPr/>
                    <a:lstStyle/>
                    <a:p>
                      <a:endParaRPr lang="en-GB"/>
                    </a:p>
                  </a:txBody>
                  <a:tcPr/>
                </a:tc>
                <a:tc hMerge="1">
                  <a:txBody>
                    <a:bodyPr/>
                    <a:lstStyle/>
                    <a:p>
                      <a:pPr algn="ctr"/>
                      <a:endParaRPr lang="en-GB" sz="800" dirty="0"/>
                    </a:p>
                  </a:txBody>
                  <a:tcPr/>
                </a:tc>
                <a:extLst>
                  <a:ext uri="{0D108BD9-81ED-4DB2-BD59-A6C34878D82A}">
                    <a16:rowId xmlns:a16="http://schemas.microsoft.com/office/drawing/2014/main" val="2788476312"/>
                  </a:ext>
                </a:extLst>
              </a:tr>
              <a:tr h="208599">
                <a:tc gridSpan="6">
                  <a:txBody>
                    <a:bodyPr/>
                    <a:lstStyle/>
                    <a:p>
                      <a:pPr algn="ctr"/>
                      <a:r>
                        <a:rPr lang="en-GB" sz="800" b="1" dirty="0">
                          <a:solidFill>
                            <a:schemeClr val="tx1"/>
                          </a:solidFill>
                        </a:rPr>
                        <a:t>Hard Engineering</a:t>
                      </a:r>
                    </a:p>
                  </a:txBody>
                  <a:tcPr>
                    <a:solidFill>
                      <a:schemeClr val="accent2">
                        <a:lumMod val="60000"/>
                        <a:lumOff val="40000"/>
                      </a:schemeClr>
                    </a:solidFill>
                  </a:tcPr>
                </a:tc>
                <a:tc hMerge="1">
                  <a:txBody>
                    <a:bodyPr/>
                    <a:lstStyle/>
                    <a:p>
                      <a:pPr algn="ctr"/>
                      <a:endParaRPr lang="en-GB" sz="800" b="1" dirty="0">
                        <a:solidFill>
                          <a:schemeClr val="tx1"/>
                        </a:solidFill>
                      </a:endParaRPr>
                    </a:p>
                  </a:txBody>
                  <a:tcPr>
                    <a:solidFill>
                      <a:schemeClr val="accent2">
                        <a:lumMod val="60000"/>
                        <a:lumOff val="40000"/>
                      </a:schemeClr>
                    </a:solidFill>
                  </a:tcPr>
                </a:tc>
                <a:tc hMerge="1">
                  <a:txBody>
                    <a:bodyPr/>
                    <a:lstStyle/>
                    <a:p>
                      <a:endParaRPr lang="en-GB"/>
                    </a:p>
                  </a:txBody>
                  <a:tcPr/>
                </a:tc>
                <a:tc hMerge="1">
                  <a:txBody>
                    <a:bodyPr/>
                    <a:lstStyle/>
                    <a:p>
                      <a:pPr algn="ctr"/>
                      <a:endParaRPr lang="en-GB" sz="800" b="1" dirty="0">
                        <a:solidFill>
                          <a:schemeClr val="tx1"/>
                        </a:solidFill>
                      </a:endParaRPr>
                    </a:p>
                  </a:txBody>
                  <a:tcPr>
                    <a:solidFill>
                      <a:schemeClr val="accent2">
                        <a:lumMod val="60000"/>
                        <a:lumOff val="40000"/>
                      </a:schemeClr>
                    </a:solidFill>
                  </a:tcPr>
                </a:tc>
                <a:tc hMerge="1">
                  <a:txBody>
                    <a:bodyPr/>
                    <a:lstStyle/>
                    <a:p>
                      <a:endParaRPr lang="en-GB"/>
                    </a:p>
                  </a:txBody>
                  <a:tcPr/>
                </a:tc>
                <a:tc hMerge="1">
                  <a:txBody>
                    <a:bodyPr/>
                    <a:lstStyle/>
                    <a:p>
                      <a:pPr algn="ctr"/>
                      <a:endParaRPr lang="en-GB" sz="800" b="1" dirty="0">
                        <a:solidFill>
                          <a:schemeClr val="tx1"/>
                        </a:solidFill>
                      </a:endParaRPr>
                    </a:p>
                  </a:txBody>
                  <a:tcPr>
                    <a:solidFill>
                      <a:schemeClr val="accent2">
                        <a:lumMod val="60000"/>
                        <a:lumOff val="40000"/>
                      </a:schemeClr>
                    </a:solidFill>
                  </a:tcPr>
                </a:tc>
                <a:extLst>
                  <a:ext uri="{0D108BD9-81ED-4DB2-BD59-A6C34878D82A}">
                    <a16:rowId xmlns:a16="http://schemas.microsoft.com/office/drawing/2014/main" val="1248852909"/>
                  </a:ext>
                </a:extLst>
              </a:tr>
              <a:tr h="208599">
                <a:tc>
                  <a:txBody>
                    <a:bodyPr/>
                    <a:lstStyle/>
                    <a:p>
                      <a:pPr marL="0" indent="0" algn="ctr">
                        <a:buFont typeface="Arial" panose="020B0604020202020204" pitchFamily="34" charset="0"/>
                        <a:buNone/>
                      </a:pPr>
                      <a:r>
                        <a:rPr lang="en-GB" sz="800" b="1" dirty="0"/>
                        <a:t>Strategy</a:t>
                      </a:r>
                    </a:p>
                  </a:txBody>
                  <a:tcPr>
                    <a:solidFill>
                      <a:schemeClr val="accent2">
                        <a:lumMod val="20000"/>
                        <a:lumOff val="80000"/>
                      </a:schemeClr>
                    </a:solidFill>
                  </a:tcPr>
                </a:tc>
                <a:tc gridSpan="2">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1" i="0" dirty="0"/>
                    </a:p>
                  </a:txBody>
                  <a:tcPr>
                    <a:solidFill>
                      <a:schemeClr val="accent2">
                        <a:lumMod val="20000"/>
                        <a:lumOff val="80000"/>
                      </a:schemeClr>
                    </a:solidFill>
                  </a:tcP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i="0" dirty="0"/>
                        <a:t>Benefits </a:t>
                      </a:r>
                    </a:p>
                  </a:txBody>
                  <a:tcPr>
                    <a:solidFill>
                      <a:schemeClr val="accent2">
                        <a:lumMod val="20000"/>
                        <a:lumOff val="80000"/>
                      </a:schemeClr>
                    </a:solidFill>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i="0" dirty="0"/>
                        <a:t>Costs</a:t>
                      </a:r>
                    </a:p>
                  </a:txBody>
                  <a:tcPr>
                    <a:solidFill>
                      <a:schemeClr val="accent2">
                        <a:lumMod val="20000"/>
                        <a:lumOff val="80000"/>
                      </a:schemeClr>
                    </a:solidFill>
                  </a:tcPr>
                </a:tc>
                <a:extLst>
                  <a:ext uri="{0D108BD9-81ED-4DB2-BD59-A6C34878D82A}">
                    <a16:rowId xmlns:a16="http://schemas.microsoft.com/office/drawing/2014/main" val="2091387544"/>
                  </a:ext>
                </a:extLst>
              </a:tr>
              <a:tr h="804598">
                <a:tc>
                  <a:txBody>
                    <a:bodyPr/>
                    <a:lstStyle/>
                    <a:p>
                      <a:pPr marL="0" indent="0" algn="l">
                        <a:buFont typeface="Arial" panose="020B0604020202020204" pitchFamily="34" charset="0"/>
                        <a:buNone/>
                      </a:pPr>
                      <a:r>
                        <a:rPr lang="en-GB" sz="800" b="1" dirty="0"/>
                        <a:t>Dams &amp; Reservoirs</a:t>
                      </a:r>
                      <a:r>
                        <a:rPr lang="en-GB" sz="800" b="0" dirty="0"/>
                        <a:t>– Concrete dams control river flow by creating artificial reservoir</a:t>
                      </a:r>
                    </a:p>
                  </a:txBody>
                  <a:tcPr>
                    <a:solidFill>
                      <a:schemeClr val="accent2">
                        <a:lumMod val="20000"/>
                        <a:lumOff val="80000"/>
                      </a:schemeClr>
                    </a:solid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i="0" dirty="0"/>
                    </a:p>
                  </a:txBody>
                  <a:tcPr>
                    <a:solidFill>
                      <a:schemeClr val="accent2">
                        <a:lumMod val="20000"/>
                        <a:lumOff val="80000"/>
                      </a:schemeClr>
                    </a:solidFill>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Can be used for HEP or tourism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Creates new wetland habitats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Creates source of drinking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V effective</a:t>
                      </a:r>
                    </a:p>
                  </a:txBody>
                  <a:tcPr>
                    <a:solidFill>
                      <a:schemeClr val="accent2">
                        <a:lumMod val="20000"/>
                        <a:lumOff val="80000"/>
                      </a:schemeClr>
                    </a:solidFill>
                  </a:tcPr>
                </a:tc>
                <a:tc hMerge="1">
                  <a:txBody>
                    <a:bodyPr/>
                    <a:lstStyle/>
                    <a:p>
                      <a:endParaRPr lang="en-GB"/>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V expensive (Kielder dam cost £167 million)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Social costs of displacement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Reservoirs silt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dirty="0"/>
                        <a:t>Can lead to conflict over water rights </a:t>
                      </a:r>
                      <a:r>
                        <a:rPr lang="en-GB" sz="800" b="0" i="0" dirty="0" err="1"/>
                        <a:t>eg</a:t>
                      </a:r>
                      <a:r>
                        <a:rPr lang="en-GB" sz="800" b="0" i="0" dirty="0"/>
                        <a:t> Nile</a:t>
                      </a:r>
                    </a:p>
                  </a:txBody>
                  <a:tcPr>
                    <a:solidFill>
                      <a:schemeClr val="accent2">
                        <a:lumMod val="20000"/>
                        <a:lumOff val="80000"/>
                      </a:schemeClr>
                    </a:solidFill>
                  </a:tcPr>
                </a:tc>
                <a:extLst>
                  <a:ext uri="{0D108BD9-81ED-4DB2-BD59-A6C34878D82A}">
                    <a16:rowId xmlns:a16="http://schemas.microsoft.com/office/drawing/2014/main" val="677010289"/>
                  </a:ext>
                </a:extLst>
              </a:tr>
              <a:tr h="446999">
                <a:tc>
                  <a:txBody>
                    <a:bodyPr/>
                    <a:lstStyle/>
                    <a:p>
                      <a:pPr algn="l"/>
                      <a:r>
                        <a:rPr lang="en-GB" sz="800" b="1" dirty="0">
                          <a:solidFill>
                            <a:schemeClr val="tx1"/>
                          </a:solidFill>
                        </a:rPr>
                        <a:t>Channel Straightening –</a:t>
                      </a:r>
                      <a:r>
                        <a:rPr lang="en-GB" sz="800" b="0" dirty="0">
                          <a:solidFill>
                            <a:schemeClr val="tx1"/>
                          </a:solidFill>
                        </a:rPr>
                        <a:t> water flows out of area faster</a:t>
                      </a:r>
                    </a:p>
                  </a:txBody>
                  <a:tcPr>
                    <a:solidFill>
                      <a:schemeClr val="accent2">
                        <a:lumMod val="20000"/>
                        <a:lumOff val="80000"/>
                      </a:schemeClr>
                    </a:solidFill>
                  </a:tcPr>
                </a:tc>
                <a:tc gridSpan="2">
                  <a:txBody>
                    <a:bodyPr/>
                    <a:lstStyle/>
                    <a:p>
                      <a:pPr algn="ctr"/>
                      <a:endParaRPr lang="en-GB" sz="800" b="1" i="0" dirty="0">
                        <a:solidFill>
                          <a:schemeClr val="bg1"/>
                        </a:solidFill>
                      </a:endParaRPr>
                    </a:p>
                  </a:txBody>
                  <a:tcPr>
                    <a:solidFill>
                      <a:schemeClr val="accent2">
                        <a:lumMod val="20000"/>
                        <a:lumOff val="80000"/>
                      </a:schemeClr>
                    </a:solidFill>
                  </a:tcPr>
                </a:tc>
                <a:tc hMerge="1">
                  <a:txBody>
                    <a:bodyPr/>
                    <a:lstStyle/>
                    <a:p>
                      <a:endParaRPr lang="en-GB"/>
                    </a:p>
                  </a:txBody>
                  <a:tcPr/>
                </a:tc>
                <a:tc gridSpan="2">
                  <a:txBody>
                    <a:bodyPr/>
                    <a:lstStyle/>
                    <a:p>
                      <a:pPr marL="171450" indent="-171450" algn="l">
                        <a:buFont typeface="Arial" panose="020B0604020202020204" pitchFamily="34" charset="0"/>
                        <a:buChar char="•"/>
                      </a:pPr>
                      <a:r>
                        <a:rPr lang="en-GB" sz="800" b="0" i="0" dirty="0">
                          <a:solidFill>
                            <a:schemeClr val="tx1"/>
                          </a:solidFill>
                        </a:rPr>
                        <a:t>Insurance premiums may fall</a:t>
                      </a:r>
                    </a:p>
                    <a:p>
                      <a:pPr marL="171450" indent="-171450" algn="l">
                        <a:buFont typeface="Arial" panose="020B0604020202020204" pitchFamily="34" charset="0"/>
                        <a:buChar char="•"/>
                      </a:pPr>
                      <a:r>
                        <a:rPr lang="en-GB" sz="800" b="0" i="0" dirty="0">
                          <a:solidFill>
                            <a:schemeClr val="tx1"/>
                          </a:solidFill>
                        </a:rPr>
                        <a:t>Effective</a:t>
                      </a:r>
                    </a:p>
                    <a:p>
                      <a:pPr marL="171450" indent="-171450" algn="l">
                        <a:buFont typeface="Arial" panose="020B0604020202020204" pitchFamily="34" charset="0"/>
                        <a:buChar char="•"/>
                      </a:pPr>
                      <a:r>
                        <a:rPr lang="en-GB" sz="800" b="0" i="0" dirty="0">
                          <a:solidFill>
                            <a:schemeClr val="tx1"/>
                          </a:solidFill>
                        </a:rPr>
                        <a:t>Navigation improved</a:t>
                      </a:r>
                    </a:p>
                  </a:txBody>
                  <a:tcPr>
                    <a:solidFill>
                      <a:schemeClr val="accent2">
                        <a:lumMod val="20000"/>
                        <a:lumOff val="80000"/>
                      </a:schemeClr>
                    </a:solidFill>
                  </a:tcPr>
                </a:tc>
                <a:tc hMerge="1">
                  <a:txBody>
                    <a:bodyPr/>
                    <a:lstStyle/>
                    <a:p>
                      <a:endParaRPr lang="en-GB"/>
                    </a:p>
                  </a:txBody>
                  <a:tcPr/>
                </a:tc>
                <a:tc>
                  <a:txBody>
                    <a:bodyPr/>
                    <a:lstStyle/>
                    <a:p>
                      <a:pPr marL="171450" indent="-171450" algn="l">
                        <a:buFont typeface="Arial" panose="020B0604020202020204" pitchFamily="34" charset="0"/>
                        <a:buChar char="•"/>
                      </a:pPr>
                      <a:r>
                        <a:rPr lang="en-GB" sz="800" b="0" i="0" dirty="0">
                          <a:solidFill>
                            <a:schemeClr val="tx1"/>
                          </a:solidFill>
                        </a:rPr>
                        <a:t>Lead to flooding downstream</a:t>
                      </a:r>
                    </a:p>
                    <a:p>
                      <a:pPr marL="171450" indent="-171450" algn="l">
                        <a:buFont typeface="Arial" panose="020B0604020202020204" pitchFamily="34" charset="0"/>
                        <a:buChar char="•"/>
                      </a:pPr>
                      <a:r>
                        <a:rPr lang="en-GB" sz="800" b="0" i="0" dirty="0">
                          <a:solidFill>
                            <a:schemeClr val="tx1"/>
                          </a:solidFill>
                        </a:rPr>
                        <a:t>High maintenance</a:t>
                      </a:r>
                    </a:p>
                    <a:p>
                      <a:pPr marL="171450" indent="-171450" algn="l">
                        <a:buFont typeface="Arial" panose="020B0604020202020204" pitchFamily="34" charset="0"/>
                        <a:buChar char="•"/>
                      </a:pPr>
                      <a:r>
                        <a:rPr lang="en-GB" sz="800" b="0" i="0" dirty="0">
                          <a:solidFill>
                            <a:schemeClr val="tx1"/>
                          </a:solidFill>
                        </a:rPr>
                        <a:t>unattractive</a:t>
                      </a:r>
                    </a:p>
                  </a:txBody>
                  <a:tcPr>
                    <a:solidFill>
                      <a:schemeClr val="accent2">
                        <a:lumMod val="20000"/>
                        <a:lumOff val="80000"/>
                      </a:schemeClr>
                    </a:solidFill>
                  </a:tcPr>
                </a:tc>
                <a:extLst>
                  <a:ext uri="{0D108BD9-81ED-4DB2-BD59-A6C34878D82A}">
                    <a16:rowId xmlns:a16="http://schemas.microsoft.com/office/drawing/2014/main" val="1126536656"/>
                  </a:ext>
                </a:extLst>
              </a:tr>
              <a:tr h="685398">
                <a:tc>
                  <a:txBody>
                    <a:bodyPr/>
                    <a:lstStyle/>
                    <a:p>
                      <a:pPr marL="0" indent="0" algn="l">
                        <a:buFont typeface="Arial" panose="020B0604020202020204" pitchFamily="34" charset="0"/>
                        <a:buNone/>
                      </a:pPr>
                      <a:r>
                        <a:rPr lang="en-GB" sz="800" b="1" dirty="0"/>
                        <a:t>Embankments</a:t>
                      </a:r>
                      <a:r>
                        <a:rPr lang="en-GB" sz="800" b="0" dirty="0"/>
                        <a:t> – artificially raised using concrete to deepen channel</a:t>
                      </a:r>
                    </a:p>
                  </a:txBody>
                  <a:tcPr>
                    <a:solidFill>
                      <a:schemeClr val="accent2">
                        <a:lumMod val="20000"/>
                        <a:lumOff val="80000"/>
                      </a:schemeClr>
                    </a:solidFill>
                  </a:tcPr>
                </a:tc>
                <a:tc gridSpan="2">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hMerge="1">
                  <a:txBody>
                    <a:bodyPr/>
                    <a:lstStyle/>
                    <a:p>
                      <a:endParaRPr lang="en-GB"/>
                    </a:p>
                  </a:txBody>
                  <a:tcPr/>
                </a:tc>
                <a:tc gridSpan="2">
                  <a:txBody>
                    <a:bodyPr/>
                    <a:lstStyle/>
                    <a:p>
                      <a:pPr marL="171450" indent="-171450" algn="l">
                        <a:buFont typeface="Arial" panose="020B0604020202020204" pitchFamily="34" charset="0"/>
                        <a:buChar char="•"/>
                      </a:pPr>
                      <a:r>
                        <a:rPr lang="en-GB" sz="800" b="0" i="0" dirty="0">
                          <a:solidFill>
                            <a:schemeClr val="tx1"/>
                          </a:solidFill>
                        </a:rPr>
                        <a:t>Increased capacity for carrying water</a:t>
                      </a:r>
                    </a:p>
                    <a:p>
                      <a:pPr marL="171450" indent="-171450" algn="l">
                        <a:buFont typeface="Arial" panose="020B0604020202020204" pitchFamily="34" charset="0"/>
                        <a:buChar char="•"/>
                      </a:pPr>
                      <a:r>
                        <a:rPr lang="en-GB" sz="800" b="0" i="0" dirty="0">
                          <a:solidFill>
                            <a:schemeClr val="tx1"/>
                          </a:solidFill>
                        </a:rPr>
                        <a:t>Creates walkways (</a:t>
                      </a:r>
                      <a:r>
                        <a:rPr lang="en-GB" sz="800" b="0" i="0" dirty="0" err="1">
                          <a:solidFill>
                            <a:schemeClr val="tx1"/>
                          </a:solidFill>
                        </a:rPr>
                        <a:t>eg</a:t>
                      </a:r>
                      <a:r>
                        <a:rPr lang="en-GB" sz="800" b="0" i="0" dirty="0">
                          <a:solidFill>
                            <a:schemeClr val="tx1"/>
                          </a:solidFill>
                        </a:rPr>
                        <a:t> London)</a:t>
                      </a:r>
                    </a:p>
                    <a:p>
                      <a:pPr marL="171450" indent="-171450" algn="l">
                        <a:buFont typeface="Arial" panose="020B0604020202020204" pitchFamily="34" charset="0"/>
                        <a:buChar char="•"/>
                      </a:pPr>
                      <a:r>
                        <a:rPr lang="en-GB" sz="800" b="0" i="0" dirty="0">
                          <a:solidFill>
                            <a:schemeClr val="tx1"/>
                          </a:solidFill>
                        </a:rPr>
                        <a:t>New river bank habitats</a:t>
                      </a:r>
                    </a:p>
                  </a:txBody>
                  <a:tcPr>
                    <a:solidFill>
                      <a:schemeClr val="accent2">
                        <a:lumMod val="20000"/>
                        <a:lumOff val="80000"/>
                      </a:schemeClr>
                    </a:solidFill>
                  </a:tcPr>
                </a:tc>
                <a:tc hMerge="1">
                  <a:txBody>
                    <a:bodyPr/>
                    <a:lstStyle/>
                    <a:p>
                      <a:endParaRPr lang="en-GB"/>
                    </a:p>
                  </a:txBody>
                  <a:tcPr/>
                </a:tc>
                <a:tc>
                  <a:txBody>
                    <a:bodyPr/>
                    <a:lstStyle/>
                    <a:p>
                      <a:pPr marL="171450" indent="-171450" algn="l">
                        <a:buFont typeface="Arial" panose="020B0604020202020204" pitchFamily="34" charset="0"/>
                        <a:buChar char="•"/>
                      </a:pPr>
                      <a:r>
                        <a:rPr lang="en-GB" sz="800" b="0" i="0" dirty="0">
                          <a:solidFill>
                            <a:schemeClr val="tx1"/>
                          </a:solidFill>
                        </a:rPr>
                        <a:t>Expensive</a:t>
                      </a:r>
                    </a:p>
                    <a:p>
                      <a:pPr marL="171450" indent="-171450" algn="l">
                        <a:buFont typeface="Arial" panose="020B0604020202020204" pitchFamily="34" charset="0"/>
                        <a:buChar char="•"/>
                      </a:pPr>
                      <a:r>
                        <a:rPr lang="en-GB" sz="800" b="0" i="0" dirty="0">
                          <a:solidFill>
                            <a:schemeClr val="tx1"/>
                          </a:solidFill>
                        </a:rPr>
                        <a:t>Looks artificial</a:t>
                      </a:r>
                    </a:p>
                    <a:p>
                      <a:pPr marL="171450" indent="-171450" algn="l">
                        <a:buFont typeface="Arial" panose="020B0604020202020204" pitchFamily="34" charset="0"/>
                        <a:buChar char="•"/>
                      </a:pPr>
                      <a:r>
                        <a:rPr lang="en-GB" sz="800" b="0" i="0" dirty="0">
                          <a:solidFill>
                            <a:schemeClr val="tx1"/>
                          </a:solidFill>
                        </a:rPr>
                        <a:t>More serious flooding if embankment fails (New Orleans)</a:t>
                      </a:r>
                    </a:p>
                  </a:txBody>
                  <a:tcPr>
                    <a:solidFill>
                      <a:schemeClr val="accent2">
                        <a:lumMod val="20000"/>
                        <a:lumOff val="80000"/>
                      </a:schemeClr>
                    </a:solidFill>
                  </a:tcPr>
                </a:tc>
                <a:extLst>
                  <a:ext uri="{0D108BD9-81ED-4DB2-BD59-A6C34878D82A}">
                    <a16:rowId xmlns:a16="http://schemas.microsoft.com/office/drawing/2014/main" val="3294365609"/>
                  </a:ext>
                </a:extLst>
              </a:tr>
              <a:tr h="566198">
                <a:tc>
                  <a:txBody>
                    <a:bodyPr/>
                    <a:lstStyle/>
                    <a:p>
                      <a:pPr marL="0" indent="0" algn="l">
                        <a:buFont typeface="Arial" panose="020B0604020202020204" pitchFamily="34" charset="0"/>
                        <a:buNone/>
                      </a:pPr>
                      <a:r>
                        <a:rPr lang="en-GB" sz="800" b="1" dirty="0"/>
                        <a:t>Flood Relief Channels</a:t>
                      </a:r>
                      <a:r>
                        <a:rPr lang="en-GB" sz="800" b="0" dirty="0"/>
                        <a:t> – new channels to by pass towns</a:t>
                      </a:r>
                    </a:p>
                  </a:txBody>
                  <a:tcPr>
                    <a:solidFill>
                      <a:schemeClr val="accent2">
                        <a:lumMod val="20000"/>
                        <a:lumOff val="80000"/>
                      </a:schemeClr>
                    </a:solidFill>
                  </a:tcPr>
                </a:tc>
                <a:tc gridSpan="2">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hMerge="1">
                  <a:txBody>
                    <a:bodyPr/>
                    <a:lstStyle/>
                    <a:p>
                      <a:endParaRPr lang="en-GB"/>
                    </a:p>
                  </a:txBody>
                  <a:tcPr/>
                </a:tc>
                <a:tc gridSpan="2">
                  <a:txBody>
                    <a:bodyPr/>
                    <a:lstStyle/>
                    <a:p>
                      <a:pPr marL="171450" indent="-171450" algn="l">
                        <a:buFont typeface="Arial" panose="020B0604020202020204" pitchFamily="34" charset="0"/>
                        <a:buChar char="•"/>
                      </a:pPr>
                      <a:r>
                        <a:rPr lang="en-GB" sz="800" b="0" i="0" dirty="0">
                          <a:solidFill>
                            <a:schemeClr val="tx1"/>
                          </a:solidFill>
                        </a:rPr>
                        <a:t>Opportunities for recreation (fishing and walking)</a:t>
                      </a:r>
                    </a:p>
                    <a:p>
                      <a:pPr marL="171450" indent="-171450" algn="l">
                        <a:buFont typeface="Arial" panose="020B0604020202020204" pitchFamily="34" charset="0"/>
                        <a:buChar char="•"/>
                      </a:pPr>
                      <a:r>
                        <a:rPr lang="en-GB" sz="800" b="0" i="0" dirty="0">
                          <a:solidFill>
                            <a:schemeClr val="tx1"/>
                          </a:solidFill>
                        </a:rPr>
                        <a:t>New aquatic habitats creates</a:t>
                      </a:r>
                    </a:p>
                    <a:p>
                      <a:pPr marL="171450" indent="-171450" algn="l">
                        <a:buFont typeface="Arial" panose="020B0604020202020204" pitchFamily="34" charset="0"/>
                        <a:buChar char="•"/>
                      </a:pPr>
                      <a:r>
                        <a:rPr lang="en-GB" sz="800" b="0" i="0" dirty="0">
                          <a:solidFill>
                            <a:schemeClr val="tx1"/>
                          </a:solidFill>
                        </a:rPr>
                        <a:t>Insurance premiums reduced</a:t>
                      </a:r>
                    </a:p>
                  </a:txBody>
                  <a:tcPr>
                    <a:solidFill>
                      <a:schemeClr val="accent2">
                        <a:lumMod val="20000"/>
                        <a:lumOff val="80000"/>
                      </a:schemeClr>
                    </a:solidFill>
                  </a:tcPr>
                </a:tc>
                <a:tc hMerge="1">
                  <a:txBody>
                    <a:bodyPr/>
                    <a:lstStyle/>
                    <a:p>
                      <a:endParaRPr lang="en-GB"/>
                    </a:p>
                  </a:txBody>
                  <a:tcPr/>
                </a:tc>
                <a:tc>
                  <a:txBody>
                    <a:bodyPr/>
                    <a:lstStyle/>
                    <a:p>
                      <a:pPr marL="171450" indent="-171450" algn="l">
                        <a:buFont typeface="Arial" panose="020B0604020202020204" pitchFamily="34" charset="0"/>
                        <a:buChar char="•"/>
                      </a:pPr>
                      <a:r>
                        <a:rPr lang="en-GB" sz="800" b="0" i="0" dirty="0">
                          <a:solidFill>
                            <a:schemeClr val="tx1"/>
                          </a:solidFill>
                        </a:rPr>
                        <a:t>V expensive – Jubilee River cost £110 million)</a:t>
                      </a:r>
                    </a:p>
                    <a:p>
                      <a:pPr marL="171450" indent="-171450" algn="l">
                        <a:buFont typeface="Arial" panose="020B0604020202020204" pitchFamily="34" charset="0"/>
                        <a:buChar char="•"/>
                      </a:pPr>
                      <a:r>
                        <a:rPr lang="en-GB" sz="800" b="0" i="0" dirty="0">
                          <a:solidFill>
                            <a:schemeClr val="tx1"/>
                          </a:solidFill>
                        </a:rPr>
                        <a:t>Regular maintenance needed</a:t>
                      </a:r>
                    </a:p>
                    <a:p>
                      <a:pPr marL="171450" indent="-171450" algn="l">
                        <a:buFont typeface="Arial" panose="020B0604020202020204" pitchFamily="34" charset="0"/>
                        <a:buChar char="•"/>
                      </a:pPr>
                      <a:r>
                        <a:rPr lang="en-GB" sz="800" b="0" i="0" dirty="0">
                          <a:solidFill>
                            <a:schemeClr val="tx1"/>
                          </a:solidFill>
                        </a:rPr>
                        <a:t>Habitats disturbed</a:t>
                      </a:r>
                    </a:p>
                  </a:txBody>
                  <a:tcPr>
                    <a:solidFill>
                      <a:schemeClr val="accent2">
                        <a:lumMod val="20000"/>
                        <a:lumOff val="80000"/>
                      </a:schemeClr>
                    </a:solidFill>
                  </a:tcPr>
                </a:tc>
                <a:extLst>
                  <a:ext uri="{0D108BD9-81ED-4DB2-BD59-A6C34878D82A}">
                    <a16:rowId xmlns:a16="http://schemas.microsoft.com/office/drawing/2014/main" val="739582771"/>
                  </a:ext>
                </a:extLst>
              </a:tr>
              <a:tr h="208599">
                <a:tc gridSpan="6">
                  <a:txBody>
                    <a:bodyPr/>
                    <a:lstStyle/>
                    <a:p>
                      <a:pPr algn="ctr"/>
                      <a:r>
                        <a:rPr lang="en-GB" sz="800" b="1" dirty="0">
                          <a:solidFill>
                            <a:schemeClr val="tx1"/>
                          </a:solidFill>
                        </a:rPr>
                        <a:t>Soft Engineering</a:t>
                      </a:r>
                    </a:p>
                  </a:txBody>
                  <a:tcPr>
                    <a:solidFill>
                      <a:schemeClr val="tx2">
                        <a:lumMod val="40000"/>
                        <a:lumOff val="60000"/>
                      </a:schemeClr>
                    </a:solidFill>
                  </a:tcPr>
                </a:tc>
                <a:tc hMerge="1">
                  <a:txBody>
                    <a:bodyPr/>
                    <a:lstStyle/>
                    <a:p>
                      <a:pPr algn="ctr"/>
                      <a:endParaRPr lang="en-GB" sz="800" b="1" i="0" dirty="0">
                        <a:solidFill>
                          <a:schemeClr val="bg1"/>
                        </a:solidFill>
                      </a:endParaRPr>
                    </a:p>
                  </a:txBody>
                  <a:tcPr>
                    <a:solidFill>
                      <a:schemeClr val="tx2">
                        <a:lumMod val="40000"/>
                        <a:lumOff val="60000"/>
                      </a:schemeClr>
                    </a:solidFill>
                  </a:tcPr>
                </a:tc>
                <a:tc hMerge="1">
                  <a:txBody>
                    <a:bodyPr/>
                    <a:lstStyle/>
                    <a:p>
                      <a:endParaRPr lang="en-GB"/>
                    </a:p>
                  </a:txBody>
                  <a:tcPr/>
                </a:tc>
                <a:tc hMerge="1">
                  <a:txBody>
                    <a:bodyPr/>
                    <a:lstStyle/>
                    <a:p>
                      <a:pPr algn="ctr"/>
                      <a:endParaRPr lang="en-GB" sz="800" b="1" i="0" dirty="0">
                        <a:solidFill>
                          <a:schemeClr val="bg1"/>
                        </a:solidFill>
                      </a:endParaRPr>
                    </a:p>
                  </a:txBody>
                  <a:tcPr>
                    <a:solidFill>
                      <a:schemeClr val="tx2">
                        <a:lumMod val="40000"/>
                        <a:lumOff val="60000"/>
                      </a:schemeClr>
                    </a:solidFill>
                  </a:tcPr>
                </a:tc>
                <a:tc hMerge="1">
                  <a:txBody>
                    <a:bodyPr/>
                    <a:lstStyle/>
                    <a:p>
                      <a:endParaRPr lang="en-GB"/>
                    </a:p>
                  </a:txBody>
                  <a:tcPr/>
                </a:tc>
                <a:tc hMerge="1">
                  <a:txBody>
                    <a:bodyPr/>
                    <a:lstStyle/>
                    <a:p>
                      <a:pPr algn="ctr"/>
                      <a:endParaRPr lang="en-GB" sz="800" b="1" i="0" dirty="0">
                        <a:solidFill>
                          <a:schemeClr val="bg1"/>
                        </a:solidFill>
                      </a:endParaRPr>
                    </a:p>
                  </a:txBody>
                  <a:tcPr>
                    <a:solidFill>
                      <a:schemeClr val="tx2">
                        <a:lumMod val="40000"/>
                        <a:lumOff val="60000"/>
                      </a:schemeClr>
                    </a:solidFill>
                  </a:tcPr>
                </a:tc>
                <a:extLst>
                  <a:ext uri="{0D108BD9-81ED-4DB2-BD59-A6C34878D82A}">
                    <a16:rowId xmlns:a16="http://schemas.microsoft.com/office/drawing/2014/main" val="162109572"/>
                  </a:ext>
                </a:extLst>
              </a:tr>
              <a:tr h="489003">
                <a:tc>
                  <a:txBody>
                    <a:bodyPr/>
                    <a:lstStyle/>
                    <a:p>
                      <a:pPr marL="0" indent="0" algn="l">
                        <a:buFont typeface="Arial" panose="020B0604020202020204" pitchFamily="34" charset="0"/>
                        <a:buNone/>
                      </a:pPr>
                      <a:r>
                        <a:rPr lang="en-GB" sz="800" b="1" dirty="0"/>
                        <a:t>Flood Warnings</a:t>
                      </a:r>
                      <a:r>
                        <a:rPr lang="en-GB" sz="800" b="0" dirty="0"/>
                        <a:t>.  - monitoring rivers to allow floods to be predicted</a:t>
                      </a:r>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0" i="0" dirty="0">
                          <a:solidFill>
                            <a:schemeClr val="tx1"/>
                          </a:solidFill>
                        </a:rPr>
                        <a:t>Sustainable</a:t>
                      </a:r>
                    </a:p>
                    <a:p>
                      <a:pPr marL="171450" indent="-171450" algn="l">
                        <a:buFont typeface="Arial" panose="020B0604020202020204" pitchFamily="34" charset="0"/>
                        <a:buChar char="•"/>
                      </a:pPr>
                      <a:r>
                        <a:rPr lang="en-GB" sz="800" b="0" i="0" dirty="0">
                          <a:solidFill>
                            <a:schemeClr val="tx1"/>
                          </a:solidFill>
                        </a:rPr>
                        <a:t>Low cost</a:t>
                      </a:r>
                    </a:p>
                    <a:p>
                      <a:pPr marL="171450" indent="-171450" algn="l">
                        <a:buFont typeface="Arial" panose="020B0604020202020204" pitchFamily="34" charset="0"/>
                        <a:buChar char="•"/>
                      </a:pPr>
                      <a:r>
                        <a:rPr lang="en-GB" sz="800" b="0" i="0" dirty="0">
                          <a:solidFill>
                            <a:schemeClr val="tx1"/>
                          </a:solidFill>
                        </a:rPr>
                        <a:t>Focus on helping people</a:t>
                      </a:r>
                    </a:p>
                  </a:txBody>
                  <a:tcPr>
                    <a:solidFill>
                      <a:schemeClr val="accent2">
                        <a:lumMod val="20000"/>
                        <a:lumOff val="80000"/>
                      </a:schemeClr>
                    </a:solidFill>
                  </a:tcPr>
                </a:tc>
                <a:tc gridSpan="3">
                  <a:txBody>
                    <a:bodyPr/>
                    <a:lstStyle/>
                    <a:p>
                      <a:pPr marL="171450" indent="-171450" algn="l">
                        <a:buFont typeface="Arial" panose="020B0604020202020204" pitchFamily="34" charset="0"/>
                        <a:buChar char="•"/>
                      </a:pPr>
                      <a:r>
                        <a:rPr lang="en-GB" sz="800" b="0" i="0" dirty="0">
                          <a:solidFill>
                            <a:schemeClr val="tx1"/>
                          </a:solidFill>
                        </a:rPr>
                        <a:t>People may not respond</a:t>
                      </a:r>
                    </a:p>
                    <a:p>
                      <a:pPr marL="171450" indent="-171450" algn="l">
                        <a:buFont typeface="Arial" panose="020B0604020202020204" pitchFamily="34" charset="0"/>
                        <a:buChar char="•"/>
                      </a:pPr>
                      <a:r>
                        <a:rPr lang="en-GB" sz="800" b="0" i="0" dirty="0">
                          <a:solidFill>
                            <a:schemeClr val="tx1"/>
                          </a:solidFill>
                        </a:rPr>
                        <a:t>Need for monitoring equipment</a:t>
                      </a:r>
                    </a:p>
                  </a:txBody>
                  <a:tcPr>
                    <a:solidFill>
                      <a:schemeClr val="accent2">
                        <a:lumMod val="20000"/>
                        <a:lumOff val="80000"/>
                      </a:schemeClr>
                    </a:solidFill>
                  </a:tcPr>
                </a:tc>
                <a:tc hMerge="1">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hMerge="1">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43574525"/>
                  </a:ext>
                </a:extLst>
              </a:tr>
              <a:tr h="446999">
                <a:tc>
                  <a:txBody>
                    <a:bodyPr/>
                    <a:lstStyle/>
                    <a:p>
                      <a:pPr marL="0" indent="0" algn="l">
                        <a:buFont typeface="Arial" panose="020B0604020202020204" pitchFamily="34" charset="0"/>
                        <a:buNone/>
                      </a:pPr>
                      <a:r>
                        <a:rPr lang="en-GB" sz="800" b="1" dirty="0"/>
                        <a:t>Floodplain Zoning – </a:t>
                      </a:r>
                      <a:r>
                        <a:rPr lang="en-GB" sz="800" b="0" dirty="0"/>
                        <a:t>not building in flood areas</a:t>
                      </a:r>
                      <a:endParaRPr lang="en-GB" sz="800" b="1" dirty="0"/>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0" i="0" dirty="0">
                          <a:solidFill>
                            <a:schemeClr val="tx1"/>
                          </a:solidFill>
                        </a:rPr>
                        <a:t>Low cost</a:t>
                      </a:r>
                    </a:p>
                    <a:p>
                      <a:pPr marL="171450" indent="-171450" algn="l">
                        <a:buFont typeface="Arial" panose="020B0604020202020204" pitchFamily="34" charset="0"/>
                        <a:buChar char="•"/>
                      </a:pPr>
                      <a:r>
                        <a:rPr lang="en-GB" sz="800" b="0" i="0" dirty="0">
                          <a:solidFill>
                            <a:schemeClr val="tx1"/>
                          </a:solidFill>
                        </a:rPr>
                        <a:t>Conserves water meadows for recreation and wildlife</a:t>
                      </a:r>
                    </a:p>
                  </a:txBody>
                  <a:tcPr>
                    <a:solidFill>
                      <a:schemeClr val="accent2">
                        <a:lumMod val="20000"/>
                        <a:lumOff val="80000"/>
                      </a:schemeClr>
                    </a:solidFill>
                  </a:tcPr>
                </a:tc>
                <a:tc gridSpan="3">
                  <a:txBody>
                    <a:bodyPr/>
                    <a:lstStyle/>
                    <a:p>
                      <a:pPr marL="171450" indent="-171450" algn="l">
                        <a:buFont typeface="Arial" panose="020B0604020202020204" pitchFamily="34" charset="0"/>
                        <a:buChar char="•"/>
                      </a:pPr>
                      <a:r>
                        <a:rPr lang="en-GB" sz="800" b="0" i="0" dirty="0">
                          <a:solidFill>
                            <a:schemeClr val="tx1"/>
                          </a:solidFill>
                        </a:rPr>
                        <a:t>Restricts economic development</a:t>
                      </a:r>
                    </a:p>
                    <a:p>
                      <a:pPr marL="171450" indent="-171450" algn="l">
                        <a:buFont typeface="Arial" panose="020B0604020202020204" pitchFamily="34" charset="0"/>
                        <a:buChar char="•"/>
                      </a:pPr>
                      <a:r>
                        <a:rPr lang="en-GB" sz="800" b="0" i="0" dirty="0">
                          <a:solidFill>
                            <a:schemeClr val="tx1"/>
                          </a:solidFill>
                        </a:rPr>
                        <a:t>Housing shortage</a:t>
                      </a:r>
                    </a:p>
                    <a:p>
                      <a:pPr marL="171450" indent="-171450" algn="l">
                        <a:buFont typeface="Arial" panose="020B0604020202020204" pitchFamily="34" charset="0"/>
                        <a:buChar char="•"/>
                      </a:pPr>
                      <a:r>
                        <a:rPr lang="en-GB" sz="800" b="0" i="0" dirty="0">
                          <a:solidFill>
                            <a:schemeClr val="tx1"/>
                          </a:solidFill>
                        </a:rPr>
                        <a:t>Hard to implement retrospectively</a:t>
                      </a:r>
                    </a:p>
                  </a:txBody>
                  <a:tcPr>
                    <a:solidFill>
                      <a:schemeClr val="accent2">
                        <a:lumMod val="20000"/>
                        <a:lumOff val="80000"/>
                      </a:schemeClr>
                    </a:solidFill>
                  </a:tcPr>
                </a:tc>
                <a:tc hMerge="1">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hMerge="1">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421088790"/>
                  </a:ext>
                </a:extLst>
              </a:tr>
              <a:tr h="489003">
                <a:tc>
                  <a:txBody>
                    <a:bodyPr/>
                    <a:lstStyle/>
                    <a:p>
                      <a:pPr marL="0" indent="0" algn="l">
                        <a:buFont typeface="Arial" panose="020B0604020202020204" pitchFamily="34" charset="0"/>
                        <a:buNone/>
                      </a:pPr>
                      <a:r>
                        <a:rPr lang="en-GB" sz="800" b="1" dirty="0"/>
                        <a:t>Planting trees – </a:t>
                      </a:r>
                      <a:r>
                        <a:rPr lang="en-GB" sz="800" b="0" dirty="0"/>
                        <a:t>Trees increase interception and slow flooding</a:t>
                      </a:r>
                      <a:endParaRPr lang="en-GB" sz="800" b="1" dirty="0"/>
                    </a:p>
                  </a:txBody>
                  <a:tcPr>
                    <a:solidFill>
                      <a:schemeClr val="accent2">
                        <a:lumMod val="20000"/>
                        <a:lumOff val="80000"/>
                      </a:schemeClr>
                    </a:solidFill>
                  </a:tcPr>
                </a:tc>
                <a:tc>
                  <a:txBody>
                    <a:bodyPr/>
                    <a:lstStyle/>
                    <a:p>
                      <a:pPr marL="171450" indent="-171450" algn="l">
                        <a:buFont typeface="Arial" panose="020B0604020202020204" pitchFamily="34" charset="0"/>
                        <a:buChar char="•"/>
                      </a:pPr>
                      <a:r>
                        <a:rPr lang="en-GB" sz="800" b="0" i="0" dirty="0">
                          <a:solidFill>
                            <a:schemeClr val="tx1"/>
                          </a:solidFill>
                        </a:rPr>
                        <a:t>Crates habitats</a:t>
                      </a:r>
                    </a:p>
                    <a:p>
                      <a:pPr marL="171450" indent="-171450" algn="l">
                        <a:buFont typeface="Arial" panose="020B0604020202020204" pitchFamily="34" charset="0"/>
                        <a:buChar char="•"/>
                      </a:pPr>
                      <a:r>
                        <a:rPr lang="en-GB" sz="800" b="0" i="0" dirty="0">
                          <a:solidFill>
                            <a:schemeClr val="tx1"/>
                          </a:solidFill>
                        </a:rPr>
                        <a:t>Natural</a:t>
                      </a:r>
                    </a:p>
                    <a:p>
                      <a:pPr marL="171450" indent="-171450" algn="l">
                        <a:buFont typeface="Arial" panose="020B0604020202020204" pitchFamily="34" charset="0"/>
                        <a:buChar char="•"/>
                      </a:pPr>
                      <a:r>
                        <a:rPr lang="en-GB" sz="800" b="0" i="0" dirty="0">
                          <a:solidFill>
                            <a:schemeClr val="tx1"/>
                          </a:solidFill>
                        </a:rPr>
                        <a:t>Low cost</a:t>
                      </a:r>
                    </a:p>
                  </a:txBody>
                  <a:tcPr>
                    <a:solidFill>
                      <a:schemeClr val="accent2">
                        <a:lumMod val="20000"/>
                        <a:lumOff val="80000"/>
                      </a:schemeClr>
                    </a:solidFill>
                  </a:tcPr>
                </a:tc>
                <a:tc gridSpan="3">
                  <a:txBody>
                    <a:bodyPr/>
                    <a:lstStyle/>
                    <a:p>
                      <a:pPr marL="171450" indent="-171450" algn="l">
                        <a:buFont typeface="Arial" panose="020B0604020202020204" pitchFamily="34" charset="0"/>
                        <a:buChar char="•"/>
                      </a:pPr>
                      <a:r>
                        <a:rPr lang="en-GB" sz="800" b="0" i="0" dirty="0">
                          <a:solidFill>
                            <a:schemeClr val="tx1"/>
                          </a:solidFill>
                        </a:rPr>
                        <a:t>Loss of farmland</a:t>
                      </a:r>
                    </a:p>
                    <a:p>
                      <a:pPr marL="171450" indent="-171450" algn="l">
                        <a:buFont typeface="Arial" panose="020B0604020202020204" pitchFamily="34" charset="0"/>
                        <a:buChar char="•"/>
                      </a:pPr>
                      <a:r>
                        <a:rPr lang="en-GB" sz="800" b="0" i="0" dirty="0">
                          <a:solidFill>
                            <a:schemeClr val="tx1"/>
                          </a:solidFill>
                        </a:rPr>
                        <a:t>Loss of economic use of land</a:t>
                      </a:r>
                    </a:p>
                    <a:p>
                      <a:pPr marL="171450" indent="-171450" algn="l">
                        <a:buFont typeface="Arial" panose="020B0604020202020204" pitchFamily="34" charset="0"/>
                        <a:buChar char="•"/>
                      </a:pPr>
                      <a:r>
                        <a:rPr lang="en-GB" sz="800" b="0" i="0" dirty="0">
                          <a:solidFill>
                            <a:schemeClr val="tx1"/>
                          </a:solidFill>
                        </a:rPr>
                        <a:t>Not totally effective</a:t>
                      </a:r>
                    </a:p>
                  </a:txBody>
                  <a:tcPr>
                    <a:solidFill>
                      <a:schemeClr val="accent2">
                        <a:lumMod val="20000"/>
                        <a:lumOff val="80000"/>
                      </a:schemeClr>
                    </a:solidFill>
                  </a:tcPr>
                </a:tc>
                <a:tc hMerge="1">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hMerge="1">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tc>
                  <a:txBody>
                    <a:bodyPr/>
                    <a:lstStyle/>
                    <a:p>
                      <a:pPr marL="171450" indent="-171450" algn="l">
                        <a:buFont typeface="Arial" panose="020B0604020202020204" pitchFamily="34" charset="0"/>
                        <a:buChar char="•"/>
                      </a:pPr>
                      <a:endParaRPr lang="en-GB" sz="800" b="0" i="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3927449938"/>
                  </a:ext>
                </a:extLst>
              </a:tr>
            </a:tbl>
          </a:graphicData>
        </a:graphic>
      </p:graphicFrame>
      <p:graphicFrame>
        <p:nvGraphicFramePr>
          <p:cNvPr id="37" name="Table 36">
            <a:extLst>
              <a:ext uri="{FF2B5EF4-FFF2-40B4-BE49-F238E27FC236}">
                <a16:creationId xmlns:a16="http://schemas.microsoft.com/office/drawing/2014/main" id="{34C2548B-935D-4335-A3B0-8E3748B35AD4}"/>
              </a:ext>
            </a:extLst>
          </p:cNvPr>
          <p:cNvGraphicFramePr>
            <a:graphicFrameLocks noGrp="1"/>
          </p:cNvGraphicFramePr>
          <p:nvPr>
            <p:extLst>
              <p:ext uri="{D42A27DB-BD31-4B8C-83A1-F6EECF244321}">
                <p14:modId xmlns:p14="http://schemas.microsoft.com/office/powerpoint/2010/main" val="2926294964"/>
              </p:ext>
            </p:extLst>
          </p:nvPr>
        </p:nvGraphicFramePr>
        <p:xfrm>
          <a:off x="7653215" y="13776"/>
          <a:ext cx="3492738" cy="5163045"/>
        </p:xfrm>
        <a:graphic>
          <a:graphicData uri="http://schemas.openxmlformats.org/drawingml/2006/table">
            <a:tbl>
              <a:tblPr firstRow="1" bandRow="1">
                <a:tableStyleId>{21E4AEA4-8DFA-4A89-87EB-49C32662AFE0}</a:tableStyleId>
              </a:tblPr>
              <a:tblGrid>
                <a:gridCol w="1691270">
                  <a:extLst>
                    <a:ext uri="{9D8B030D-6E8A-4147-A177-3AD203B41FA5}">
                      <a16:colId xmlns:a16="http://schemas.microsoft.com/office/drawing/2014/main" val="204375177"/>
                    </a:ext>
                  </a:extLst>
                </a:gridCol>
                <a:gridCol w="1801468">
                  <a:extLst>
                    <a:ext uri="{9D8B030D-6E8A-4147-A177-3AD203B41FA5}">
                      <a16:colId xmlns:a16="http://schemas.microsoft.com/office/drawing/2014/main" val="4199235061"/>
                    </a:ext>
                  </a:extLst>
                </a:gridCol>
              </a:tblGrid>
              <a:tr h="469447">
                <a:tc gridSpan="2">
                  <a:txBody>
                    <a:bodyPr/>
                    <a:lstStyle/>
                    <a:p>
                      <a:pPr algn="ctr"/>
                      <a:r>
                        <a:rPr lang="en-GB" sz="900" dirty="0">
                          <a:solidFill>
                            <a:schemeClr val="tx1"/>
                          </a:solidFill>
                        </a:rPr>
                        <a:t>UK River example -</a:t>
                      </a:r>
                    </a:p>
                  </a:txBody>
                  <a:tcPr/>
                </a:tc>
                <a:tc hMerge="1">
                  <a:txBody>
                    <a:bodyPr/>
                    <a:lstStyle/>
                    <a:p>
                      <a:endParaRPr lang="en-GB"/>
                    </a:p>
                  </a:txBody>
                  <a:tcPr/>
                </a:tc>
                <a:extLst>
                  <a:ext uri="{0D108BD9-81ED-4DB2-BD59-A6C34878D82A}">
                    <a16:rowId xmlns:a16="http://schemas.microsoft.com/office/drawing/2014/main" val="2493414973"/>
                  </a:ext>
                </a:extLst>
              </a:tr>
              <a:tr h="4693598">
                <a:tc>
                  <a:txBody>
                    <a:bodyPr/>
                    <a:lstStyle/>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p>
                      <a:pPr algn="ctr"/>
                      <a:endParaRPr lang="en-GB" sz="900" dirty="0"/>
                    </a:p>
                  </a:txBody>
                  <a:tcPr/>
                </a:tc>
                <a:tc>
                  <a:txBody>
                    <a:bodyPr/>
                    <a:lstStyle/>
                    <a:p>
                      <a:pPr marL="171450" indent="-171450" algn="l">
                        <a:buFont typeface="Arial" panose="020B0604020202020204" pitchFamily="34" charset="0"/>
                        <a:buChar char="•"/>
                      </a:pPr>
                      <a:endParaRPr lang="en-GB" sz="900" dirty="0"/>
                    </a:p>
                  </a:txBody>
                  <a:tcPr/>
                </a:tc>
                <a:extLst>
                  <a:ext uri="{0D108BD9-81ED-4DB2-BD59-A6C34878D82A}">
                    <a16:rowId xmlns:a16="http://schemas.microsoft.com/office/drawing/2014/main" val="2561885013"/>
                  </a:ext>
                </a:extLst>
              </a:tr>
            </a:tbl>
          </a:graphicData>
        </a:graphic>
      </p:graphicFrame>
      <p:pic>
        <p:nvPicPr>
          <p:cNvPr id="2" name="Picture 1">
            <a:extLst>
              <a:ext uri="{FF2B5EF4-FFF2-40B4-BE49-F238E27FC236}">
                <a16:creationId xmlns:a16="http://schemas.microsoft.com/office/drawing/2014/main" id="{F725DA84-D7EE-40F8-9551-E8F0B1403F25}"/>
              </a:ext>
            </a:extLst>
          </p:cNvPr>
          <p:cNvPicPr>
            <a:picLocks noChangeAspect="1"/>
          </p:cNvPicPr>
          <p:nvPr/>
        </p:nvPicPr>
        <p:blipFill>
          <a:blip r:embed="rId3"/>
          <a:stretch>
            <a:fillRect/>
          </a:stretch>
        </p:blipFill>
        <p:spPr>
          <a:xfrm>
            <a:off x="2995246" y="662271"/>
            <a:ext cx="1195754" cy="800576"/>
          </a:xfrm>
          <a:prstGeom prst="rect">
            <a:avLst/>
          </a:prstGeom>
        </p:spPr>
      </p:pic>
      <p:pic>
        <p:nvPicPr>
          <p:cNvPr id="3" name="Picture 2">
            <a:extLst>
              <a:ext uri="{FF2B5EF4-FFF2-40B4-BE49-F238E27FC236}">
                <a16:creationId xmlns:a16="http://schemas.microsoft.com/office/drawing/2014/main" id="{87F8342B-885E-4B3F-B149-EF9897BD541B}"/>
              </a:ext>
            </a:extLst>
          </p:cNvPr>
          <p:cNvPicPr>
            <a:picLocks noChangeAspect="1"/>
          </p:cNvPicPr>
          <p:nvPr/>
        </p:nvPicPr>
        <p:blipFill>
          <a:blip r:embed="rId4"/>
          <a:stretch>
            <a:fillRect/>
          </a:stretch>
        </p:blipFill>
        <p:spPr>
          <a:xfrm>
            <a:off x="2688615" y="1357314"/>
            <a:ext cx="519035" cy="767804"/>
          </a:xfrm>
          <a:prstGeom prst="rect">
            <a:avLst/>
          </a:prstGeom>
        </p:spPr>
      </p:pic>
      <p:pic>
        <p:nvPicPr>
          <p:cNvPr id="4" name="Picture 3">
            <a:extLst>
              <a:ext uri="{FF2B5EF4-FFF2-40B4-BE49-F238E27FC236}">
                <a16:creationId xmlns:a16="http://schemas.microsoft.com/office/drawing/2014/main" id="{3DBD6D2C-9EF7-492F-929B-4FD9874BC1EA}"/>
              </a:ext>
            </a:extLst>
          </p:cNvPr>
          <p:cNvPicPr>
            <a:picLocks noChangeAspect="1"/>
          </p:cNvPicPr>
          <p:nvPr/>
        </p:nvPicPr>
        <p:blipFill>
          <a:blip r:embed="rId5"/>
          <a:stretch>
            <a:fillRect/>
          </a:stretch>
        </p:blipFill>
        <p:spPr>
          <a:xfrm>
            <a:off x="3260970" y="1914666"/>
            <a:ext cx="1068075" cy="715677"/>
          </a:xfrm>
          <a:prstGeom prst="rect">
            <a:avLst/>
          </a:prstGeom>
        </p:spPr>
      </p:pic>
      <p:pic>
        <p:nvPicPr>
          <p:cNvPr id="5" name="Picture 4">
            <a:extLst>
              <a:ext uri="{FF2B5EF4-FFF2-40B4-BE49-F238E27FC236}">
                <a16:creationId xmlns:a16="http://schemas.microsoft.com/office/drawing/2014/main" id="{10C33BB7-5514-4203-9422-EB73897BDD13}"/>
              </a:ext>
            </a:extLst>
          </p:cNvPr>
          <p:cNvPicPr>
            <a:picLocks noChangeAspect="1"/>
          </p:cNvPicPr>
          <p:nvPr/>
        </p:nvPicPr>
        <p:blipFill>
          <a:blip r:embed="rId6"/>
          <a:stretch>
            <a:fillRect/>
          </a:stretch>
        </p:blipFill>
        <p:spPr>
          <a:xfrm>
            <a:off x="2682187" y="2588411"/>
            <a:ext cx="605137" cy="605137"/>
          </a:xfrm>
          <a:prstGeom prst="rect">
            <a:avLst/>
          </a:prstGeom>
        </p:spPr>
      </p:pic>
      <p:graphicFrame>
        <p:nvGraphicFramePr>
          <p:cNvPr id="27" name="Table 26">
            <a:extLst>
              <a:ext uri="{FF2B5EF4-FFF2-40B4-BE49-F238E27FC236}">
                <a16:creationId xmlns:a16="http://schemas.microsoft.com/office/drawing/2014/main" id="{4E9D2AD8-DB68-4699-B8A4-C9CE9DCAC76E}"/>
              </a:ext>
            </a:extLst>
          </p:cNvPr>
          <p:cNvGraphicFramePr>
            <a:graphicFrameLocks noGrp="1"/>
          </p:cNvGraphicFramePr>
          <p:nvPr>
            <p:extLst>
              <p:ext uri="{D42A27DB-BD31-4B8C-83A1-F6EECF244321}">
                <p14:modId xmlns:p14="http://schemas.microsoft.com/office/powerpoint/2010/main" val="39154312"/>
              </p:ext>
            </p:extLst>
          </p:nvPr>
        </p:nvGraphicFramePr>
        <p:xfrm>
          <a:off x="1160909" y="4878505"/>
          <a:ext cx="5935350" cy="1950720"/>
        </p:xfrm>
        <a:graphic>
          <a:graphicData uri="http://schemas.openxmlformats.org/drawingml/2006/table">
            <a:tbl>
              <a:tblPr firstRow="1" bandRow="1">
                <a:tableStyleId>{21E4AEA4-8DFA-4A89-87EB-49C32662AFE0}</a:tableStyleId>
              </a:tblPr>
              <a:tblGrid>
                <a:gridCol w="2571119">
                  <a:extLst>
                    <a:ext uri="{9D8B030D-6E8A-4147-A177-3AD203B41FA5}">
                      <a16:colId xmlns:a16="http://schemas.microsoft.com/office/drawing/2014/main" val="20000"/>
                    </a:ext>
                  </a:extLst>
                </a:gridCol>
                <a:gridCol w="3364231">
                  <a:extLst>
                    <a:ext uri="{9D8B030D-6E8A-4147-A177-3AD203B41FA5}">
                      <a16:colId xmlns:a16="http://schemas.microsoft.com/office/drawing/2014/main" val="20001"/>
                    </a:ext>
                  </a:extLst>
                </a:gridCol>
              </a:tblGrid>
              <a:tr h="118498">
                <a:tc gridSpan="2">
                  <a:txBody>
                    <a:bodyPr/>
                    <a:lstStyle/>
                    <a:p>
                      <a:pPr algn="ctr"/>
                      <a:r>
                        <a:rPr lang="en-GB" sz="700" dirty="0">
                          <a:solidFill>
                            <a:schemeClr val="tx1"/>
                          </a:solidFill>
                        </a:rPr>
                        <a:t>Somerset Levels Flooding 2014</a:t>
                      </a:r>
                    </a:p>
                  </a:txBody>
                  <a:tcPr/>
                </a:tc>
                <a:tc hMerge="1">
                  <a:txBody>
                    <a:bodyPr/>
                    <a:lstStyle/>
                    <a:p>
                      <a:pPr algn="ctr"/>
                      <a:endParaRPr lang="en-GB" sz="900" dirty="0"/>
                    </a:p>
                  </a:txBody>
                  <a:tcPr/>
                </a:tc>
                <a:extLst>
                  <a:ext uri="{0D108BD9-81ED-4DB2-BD59-A6C34878D82A}">
                    <a16:rowId xmlns:a16="http://schemas.microsoft.com/office/drawing/2014/main" val="123979717"/>
                  </a:ext>
                </a:extLst>
              </a:tr>
              <a:tr h="688388">
                <a:tc gridSpan="2">
                  <a:txBody>
                    <a:bodyPr/>
                    <a:lstStyle/>
                    <a:p>
                      <a:r>
                        <a:rPr lang="en-GB" sz="700" dirty="0"/>
                        <a:t>In December 2013, an unusually high amount of rainfall began to fall on the Somerset Levels and this continued into February 2014. With so much water, the ground became saturated, forcing both the river Parrett and the river Tone to flood. The physical characteristics of the Somerset Levels and Moors mean that flooding is a natural occurrence there. It is an area of low-lying farmland and wetlands between the Mendip and </a:t>
                      </a:r>
                      <a:r>
                        <a:rPr lang="en-GB" sz="700" dirty="0" err="1"/>
                        <a:t>Blackdown</a:t>
                      </a:r>
                      <a:r>
                        <a:rPr lang="en-GB" sz="700" dirty="0"/>
                        <a:t> Hills in central Somerset. This area forms the floodplain surrounding the river Parrett. Thousands of years ago the area was covered by the sea. It has since been drained to allow for agriculture, several villages and wetland conservation. It has become an area of social, economic and environmental importance. It covers an area of 650 km2 but has a low population density.</a:t>
                      </a:r>
                      <a:r>
                        <a:rPr lang="en-GB" sz="700" baseline="0" dirty="0"/>
                        <a:t> T</a:t>
                      </a:r>
                      <a:r>
                        <a:rPr lang="en-GB" sz="700" dirty="0"/>
                        <a:t>he areas may have had a natural vulnerability to floods but no one was prepared for the scale of the floods or the impacts.</a:t>
                      </a:r>
                      <a:endParaRPr lang="en-GB" sz="700" b="1" dirty="0"/>
                    </a:p>
                  </a:txBody>
                  <a:tcPr>
                    <a:solidFill>
                      <a:schemeClr val="accent1">
                        <a:lumMod val="20000"/>
                        <a:lumOff val="80000"/>
                      </a:schemeClr>
                    </a:solidFill>
                  </a:tcPr>
                </a:tc>
                <a:tc hMerge="1">
                  <a:txBody>
                    <a:bodyPr/>
                    <a:lstStyle/>
                    <a:p>
                      <a:endParaRPr lang="en-GB" sz="800" b="1" dirty="0"/>
                    </a:p>
                  </a:txBody>
                  <a:tcPr>
                    <a:solidFill>
                      <a:schemeClr val="accent1">
                        <a:lumMod val="20000"/>
                        <a:lumOff val="80000"/>
                      </a:schemeClr>
                    </a:solidFill>
                  </a:tcPr>
                </a:tc>
                <a:extLst>
                  <a:ext uri="{0D108BD9-81ED-4DB2-BD59-A6C34878D82A}">
                    <a16:rowId xmlns:a16="http://schemas.microsoft.com/office/drawing/2014/main" val="47313645"/>
                  </a:ext>
                </a:extLst>
              </a:tr>
              <a:tr h="0">
                <a:tc>
                  <a:txBody>
                    <a:bodyPr/>
                    <a:lstStyle/>
                    <a:p>
                      <a:pPr algn="ctr"/>
                      <a:r>
                        <a:rPr lang="en-GB" sz="600" b="1" dirty="0">
                          <a:solidFill>
                            <a:schemeClr val="tx1"/>
                          </a:solidFill>
                        </a:rPr>
                        <a:t>Human Causes</a:t>
                      </a:r>
                    </a:p>
                  </a:txBody>
                  <a:tcPr anchor="ctr">
                    <a:solidFill>
                      <a:schemeClr val="accent2">
                        <a:lumMod val="40000"/>
                        <a:lumOff val="60000"/>
                      </a:schemeClr>
                    </a:solidFill>
                  </a:tcPr>
                </a:tc>
                <a:tc>
                  <a:txBody>
                    <a:bodyPr/>
                    <a:lstStyle/>
                    <a:p>
                      <a:pPr algn="ctr"/>
                      <a:r>
                        <a:rPr lang="en-GB" sz="600" dirty="0">
                          <a:solidFill>
                            <a:schemeClr val="tx1"/>
                          </a:solidFill>
                        </a:rPr>
                        <a:t>Physical causes </a:t>
                      </a:r>
                      <a:endParaRPr lang="en-GB" sz="600" b="1" dirty="0">
                        <a:solidFill>
                          <a:schemeClr val="tx1"/>
                        </a:solidFill>
                      </a:endParaRPr>
                    </a:p>
                  </a:txBody>
                  <a:tcPr anchor="ctr">
                    <a:solidFill>
                      <a:schemeClr val="accent2">
                        <a:lumMod val="40000"/>
                        <a:lumOff val="60000"/>
                      </a:schemeClr>
                    </a:solidFill>
                  </a:tcPr>
                </a:tc>
                <a:extLst>
                  <a:ext uri="{0D108BD9-81ED-4DB2-BD59-A6C34878D82A}">
                    <a16:rowId xmlns:a16="http://schemas.microsoft.com/office/drawing/2014/main" val="1012953198"/>
                  </a:ext>
                </a:extLst>
              </a:tr>
              <a:tr h="756828">
                <a:tc>
                  <a:txBody>
                    <a:bodyPr/>
                    <a:lstStyle/>
                    <a:p>
                      <a:pPr marL="0" indent="0" algn="l">
                        <a:buFont typeface="Arial" panose="020B0604020202020204" pitchFamily="34" charset="0"/>
                        <a:buNone/>
                      </a:pPr>
                      <a:r>
                        <a:rPr lang="en-GB" sz="700" dirty="0"/>
                        <a:t>Lack of dredging: Over the years the rivers had become clogged with sediment. The Environment Agency had decided to stop dredging the rivers some time earlier. Dredging increases ability of a river to carry more water. ● Change in farming practices: Much land has been converted from grassland to grow maize. This more intensive use of the land means it is less able to retain water, causing it to run over the surface rather than absorbed. </a:t>
                      </a:r>
                      <a:endParaRPr lang="en-GB" sz="700" b="0" dirty="0"/>
                    </a:p>
                  </a:txBody>
                  <a:tcPr>
                    <a:solidFill>
                      <a:schemeClr val="accent2">
                        <a:lumMod val="40000"/>
                        <a:lumOff val="60000"/>
                      </a:schemeClr>
                    </a:solidFill>
                  </a:tcPr>
                </a:tc>
                <a:tc>
                  <a:txBody>
                    <a:bodyPr/>
                    <a:lstStyle/>
                    <a:p>
                      <a:pPr marL="0" indent="0" algn="l">
                        <a:buFont typeface="Arial" panose="020B0604020202020204" pitchFamily="34" charset="0"/>
                        <a:buNone/>
                      </a:pPr>
                      <a:r>
                        <a:rPr lang="en-GB" sz="700" dirty="0"/>
                        <a:t>Prolonged rainfall: January 2014 in southern England, rainfall totalled </a:t>
                      </a:r>
                    </a:p>
                    <a:p>
                      <a:pPr marL="0" indent="0" algn="l">
                        <a:buFont typeface="Arial" panose="020B0604020202020204" pitchFamily="34" charset="0"/>
                        <a:buNone/>
                      </a:pPr>
                      <a:r>
                        <a:rPr lang="en-GB" sz="700" dirty="0"/>
                        <a:t>183.8 mm, which is approximately 200% higher than average for that month (Figure 2). That was the wettest since records began in 1910. ● Saturated ground: The long period of rainfall caused the ground to become saturated so that it could not hold any more water. ● Low-lying land: Much of the area lies at, or just a few metres above, sea level, putting it at risk of flooding. ● High tides and storm surges from the Bristol Channel: These prevent floodwater from being taken to the sea, forcing it to back up the rivers.</a:t>
                      </a:r>
                      <a:endParaRPr lang="en-GB" sz="700" b="0" dirty="0"/>
                    </a:p>
                  </a:txBody>
                  <a:tcPr>
                    <a:solidFill>
                      <a:schemeClr val="accent2">
                        <a:lumMod val="40000"/>
                        <a:lumOff val="60000"/>
                      </a:schemeClr>
                    </a:solidFill>
                  </a:tcPr>
                </a:tc>
                <a:extLst>
                  <a:ext uri="{0D108BD9-81ED-4DB2-BD59-A6C34878D82A}">
                    <a16:rowId xmlns:a16="http://schemas.microsoft.com/office/drawing/2014/main" val="2028219775"/>
                  </a:ext>
                </a:extLst>
              </a:tr>
            </a:tbl>
          </a:graphicData>
        </a:graphic>
      </p:graphicFrame>
      <p:grpSp>
        <p:nvGrpSpPr>
          <p:cNvPr id="13" name="Group 12"/>
          <p:cNvGrpSpPr/>
          <p:nvPr/>
        </p:nvGrpSpPr>
        <p:grpSpPr>
          <a:xfrm>
            <a:off x="7702152" y="142485"/>
            <a:ext cx="3627800" cy="3659705"/>
            <a:chOff x="1" y="-733377"/>
            <a:chExt cx="9771364" cy="7591377"/>
          </a:xfrm>
        </p:grpSpPr>
        <p:sp>
          <p:nvSpPr>
            <p:cNvPr id="14" name="Rectangle 13"/>
            <p:cNvSpPr/>
            <p:nvPr/>
          </p:nvSpPr>
          <p:spPr>
            <a:xfrm>
              <a:off x="2627784" y="1762375"/>
              <a:ext cx="6465416" cy="289009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15" name="Freeform 14"/>
            <p:cNvSpPr/>
            <p:nvPr/>
          </p:nvSpPr>
          <p:spPr>
            <a:xfrm>
              <a:off x="2779776" y="2231136"/>
              <a:ext cx="2227913" cy="1941301"/>
            </a:xfrm>
            <a:custGeom>
              <a:avLst/>
              <a:gdLst>
                <a:gd name="connsiteX0" fmla="*/ 2223821 w 2238451"/>
                <a:gd name="connsiteY0" fmla="*/ 804672 h 1967789"/>
                <a:gd name="connsiteX1" fmla="*/ 2128723 w 2238451"/>
                <a:gd name="connsiteY1" fmla="*/ 760781 h 1967789"/>
                <a:gd name="connsiteX2" fmla="*/ 2048256 w 2238451"/>
                <a:gd name="connsiteY2" fmla="*/ 614477 h 1967789"/>
                <a:gd name="connsiteX3" fmla="*/ 2026310 w 2238451"/>
                <a:gd name="connsiteY3" fmla="*/ 555955 h 1967789"/>
                <a:gd name="connsiteX4" fmla="*/ 2048256 w 2238451"/>
                <a:gd name="connsiteY4" fmla="*/ 416966 h 1967789"/>
                <a:gd name="connsiteX5" fmla="*/ 1938528 w 2238451"/>
                <a:gd name="connsiteY5" fmla="*/ 321869 h 1967789"/>
                <a:gd name="connsiteX6" fmla="*/ 1711757 w 2238451"/>
                <a:gd name="connsiteY6" fmla="*/ 263347 h 1967789"/>
                <a:gd name="connsiteX7" fmla="*/ 1682496 w 2238451"/>
                <a:gd name="connsiteY7" fmla="*/ 212141 h 1967789"/>
                <a:gd name="connsiteX8" fmla="*/ 1565453 w 2238451"/>
                <a:gd name="connsiteY8" fmla="*/ 256032 h 1967789"/>
                <a:gd name="connsiteX9" fmla="*/ 1514246 w 2238451"/>
                <a:gd name="connsiteY9" fmla="*/ 241402 h 1967789"/>
                <a:gd name="connsiteX10" fmla="*/ 1433779 w 2238451"/>
                <a:gd name="connsiteY10" fmla="*/ 212141 h 1967789"/>
                <a:gd name="connsiteX11" fmla="*/ 1272845 w 2238451"/>
                <a:gd name="connsiteY11" fmla="*/ 204826 h 1967789"/>
                <a:gd name="connsiteX12" fmla="*/ 1192378 w 2238451"/>
                <a:gd name="connsiteY12" fmla="*/ 124358 h 1967789"/>
                <a:gd name="connsiteX13" fmla="*/ 1119226 w 2238451"/>
                <a:gd name="connsiteY13" fmla="*/ 109728 h 1967789"/>
                <a:gd name="connsiteX14" fmla="*/ 994867 w 2238451"/>
                <a:gd name="connsiteY14" fmla="*/ 138989 h 1967789"/>
                <a:gd name="connsiteX15" fmla="*/ 936346 w 2238451"/>
                <a:gd name="connsiteY15" fmla="*/ 102413 h 1967789"/>
                <a:gd name="connsiteX16" fmla="*/ 848563 w 2238451"/>
                <a:gd name="connsiteY16" fmla="*/ 14630 h 1967789"/>
                <a:gd name="connsiteX17" fmla="*/ 760781 w 2238451"/>
                <a:gd name="connsiteY17" fmla="*/ 0 h 1967789"/>
                <a:gd name="connsiteX18" fmla="*/ 694944 w 2238451"/>
                <a:gd name="connsiteY18" fmla="*/ 7315 h 1967789"/>
                <a:gd name="connsiteX19" fmla="*/ 629107 w 2238451"/>
                <a:gd name="connsiteY19" fmla="*/ 51206 h 1967789"/>
                <a:gd name="connsiteX20" fmla="*/ 526694 w 2238451"/>
                <a:gd name="connsiteY20" fmla="*/ 109728 h 1967789"/>
                <a:gd name="connsiteX21" fmla="*/ 431597 w 2238451"/>
                <a:gd name="connsiteY21" fmla="*/ 131674 h 1967789"/>
                <a:gd name="connsiteX22" fmla="*/ 307238 w 2238451"/>
                <a:gd name="connsiteY22" fmla="*/ 95098 h 1967789"/>
                <a:gd name="connsiteX23" fmla="*/ 204826 w 2238451"/>
                <a:gd name="connsiteY23" fmla="*/ 102413 h 1967789"/>
                <a:gd name="connsiteX24" fmla="*/ 36576 w 2238451"/>
                <a:gd name="connsiteY24" fmla="*/ 124358 h 1967789"/>
                <a:gd name="connsiteX25" fmla="*/ 0 w 2238451"/>
                <a:gd name="connsiteY25" fmla="*/ 117043 h 1967789"/>
                <a:gd name="connsiteX26" fmla="*/ 117043 w 2238451"/>
                <a:gd name="connsiteY26" fmla="*/ 226771 h 1967789"/>
                <a:gd name="connsiteX27" fmla="*/ 219456 w 2238451"/>
                <a:gd name="connsiteY27" fmla="*/ 373075 h 1967789"/>
                <a:gd name="connsiteX28" fmla="*/ 241402 w 2238451"/>
                <a:gd name="connsiteY28" fmla="*/ 497434 h 1967789"/>
                <a:gd name="connsiteX29" fmla="*/ 299923 w 2238451"/>
                <a:gd name="connsiteY29" fmla="*/ 599846 h 1967789"/>
                <a:gd name="connsiteX30" fmla="*/ 395021 w 2238451"/>
                <a:gd name="connsiteY30" fmla="*/ 643738 h 1967789"/>
                <a:gd name="connsiteX31" fmla="*/ 453542 w 2238451"/>
                <a:gd name="connsiteY31" fmla="*/ 782726 h 1967789"/>
                <a:gd name="connsiteX32" fmla="*/ 512064 w 2238451"/>
                <a:gd name="connsiteY32" fmla="*/ 848563 h 1967789"/>
                <a:gd name="connsiteX33" fmla="*/ 585216 w 2238451"/>
                <a:gd name="connsiteY33" fmla="*/ 841248 h 1967789"/>
                <a:gd name="connsiteX34" fmla="*/ 636422 w 2238451"/>
                <a:gd name="connsiteY34" fmla="*/ 950976 h 1967789"/>
                <a:gd name="connsiteX35" fmla="*/ 636422 w 2238451"/>
                <a:gd name="connsiteY35" fmla="*/ 950976 h 1967789"/>
                <a:gd name="connsiteX36" fmla="*/ 760781 w 2238451"/>
                <a:gd name="connsiteY36" fmla="*/ 1068019 h 1967789"/>
                <a:gd name="connsiteX37" fmla="*/ 848563 w 2238451"/>
                <a:gd name="connsiteY37" fmla="*/ 1068019 h 1967789"/>
                <a:gd name="connsiteX38" fmla="*/ 950976 w 2238451"/>
                <a:gd name="connsiteY38" fmla="*/ 1163117 h 1967789"/>
                <a:gd name="connsiteX39" fmla="*/ 1016813 w 2238451"/>
                <a:gd name="connsiteY39" fmla="*/ 1287475 h 1967789"/>
                <a:gd name="connsiteX40" fmla="*/ 1038758 w 2238451"/>
                <a:gd name="connsiteY40" fmla="*/ 1360627 h 1967789"/>
                <a:gd name="connsiteX41" fmla="*/ 1133856 w 2238451"/>
                <a:gd name="connsiteY41" fmla="*/ 1360627 h 1967789"/>
                <a:gd name="connsiteX42" fmla="*/ 1287475 w 2238451"/>
                <a:gd name="connsiteY42" fmla="*/ 1470355 h 1967789"/>
                <a:gd name="connsiteX43" fmla="*/ 1185062 w 2238451"/>
                <a:gd name="connsiteY43" fmla="*/ 1623974 h 1967789"/>
                <a:gd name="connsiteX44" fmla="*/ 1221638 w 2238451"/>
                <a:gd name="connsiteY44" fmla="*/ 1748333 h 1967789"/>
                <a:gd name="connsiteX45" fmla="*/ 1163117 w 2238451"/>
                <a:gd name="connsiteY45" fmla="*/ 1836115 h 1967789"/>
                <a:gd name="connsiteX46" fmla="*/ 1089965 w 2238451"/>
                <a:gd name="connsiteY46" fmla="*/ 1880006 h 1967789"/>
                <a:gd name="connsiteX47" fmla="*/ 1214323 w 2238451"/>
                <a:gd name="connsiteY47" fmla="*/ 1923898 h 1967789"/>
                <a:gd name="connsiteX48" fmla="*/ 1302106 w 2238451"/>
                <a:gd name="connsiteY48" fmla="*/ 1865376 h 1967789"/>
                <a:gd name="connsiteX49" fmla="*/ 1441094 w 2238451"/>
                <a:gd name="connsiteY49" fmla="*/ 1967789 h 1967789"/>
                <a:gd name="connsiteX50" fmla="*/ 1558138 w 2238451"/>
                <a:gd name="connsiteY50" fmla="*/ 1901952 h 1967789"/>
                <a:gd name="connsiteX51" fmla="*/ 1565453 w 2238451"/>
                <a:gd name="connsiteY51" fmla="*/ 1850746 h 1967789"/>
                <a:gd name="connsiteX52" fmla="*/ 1697126 w 2238451"/>
                <a:gd name="connsiteY52" fmla="*/ 1814170 h 1967789"/>
                <a:gd name="connsiteX53" fmla="*/ 1770278 w 2238451"/>
                <a:gd name="connsiteY53" fmla="*/ 1748333 h 1967789"/>
                <a:gd name="connsiteX54" fmla="*/ 1880006 w 2238451"/>
                <a:gd name="connsiteY54" fmla="*/ 1704442 h 1967789"/>
                <a:gd name="connsiteX55" fmla="*/ 1931213 w 2238451"/>
                <a:gd name="connsiteY55" fmla="*/ 1799539 h 1967789"/>
                <a:gd name="connsiteX56" fmla="*/ 2070202 w 2238451"/>
                <a:gd name="connsiteY56" fmla="*/ 1762963 h 1967789"/>
                <a:gd name="connsiteX57" fmla="*/ 2238451 w 2238451"/>
                <a:gd name="connsiteY57" fmla="*/ 1719072 h 1967789"/>
                <a:gd name="connsiteX58" fmla="*/ 2172614 w 2238451"/>
                <a:gd name="connsiteY58" fmla="*/ 1558138 h 1967789"/>
                <a:gd name="connsiteX59" fmla="*/ 1887322 w 2238451"/>
                <a:gd name="connsiteY59" fmla="*/ 1528877 h 1967789"/>
                <a:gd name="connsiteX60" fmla="*/ 1880006 w 2238451"/>
                <a:gd name="connsiteY60" fmla="*/ 1448410 h 1967789"/>
                <a:gd name="connsiteX61" fmla="*/ 2055571 w 2238451"/>
                <a:gd name="connsiteY61" fmla="*/ 1397203 h 1967789"/>
                <a:gd name="connsiteX62" fmla="*/ 1989734 w 2238451"/>
                <a:gd name="connsiteY62" fmla="*/ 1360627 h 1967789"/>
                <a:gd name="connsiteX63" fmla="*/ 1901952 w 2238451"/>
                <a:gd name="connsiteY63" fmla="*/ 1316736 h 1967789"/>
                <a:gd name="connsiteX64" fmla="*/ 1901952 w 2238451"/>
                <a:gd name="connsiteY64" fmla="*/ 1228954 h 1967789"/>
                <a:gd name="connsiteX65" fmla="*/ 1850746 w 2238451"/>
                <a:gd name="connsiteY65" fmla="*/ 1192378 h 1967789"/>
                <a:gd name="connsiteX66" fmla="*/ 1814170 w 2238451"/>
                <a:gd name="connsiteY66" fmla="*/ 1155802 h 1967789"/>
                <a:gd name="connsiteX67" fmla="*/ 1667866 w 2238451"/>
                <a:gd name="connsiteY67" fmla="*/ 1177747 h 1967789"/>
                <a:gd name="connsiteX68" fmla="*/ 1609344 w 2238451"/>
                <a:gd name="connsiteY68" fmla="*/ 1141171 h 1967789"/>
                <a:gd name="connsiteX69" fmla="*/ 1814170 w 2238451"/>
                <a:gd name="connsiteY69" fmla="*/ 1009498 h 1967789"/>
                <a:gd name="connsiteX70" fmla="*/ 1880006 w 2238451"/>
                <a:gd name="connsiteY70" fmla="*/ 958291 h 1967789"/>
                <a:gd name="connsiteX71" fmla="*/ 1872691 w 2238451"/>
                <a:gd name="connsiteY71" fmla="*/ 885139 h 1967789"/>
                <a:gd name="connsiteX72" fmla="*/ 1784909 w 2238451"/>
                <a:gd name="connsiteY72" fmla="*/ 885139 h 1967789"/>
                <a:gd name="connsiteX73" fmla="*/ 1594714 w 2238451"/>
                <a:gd name="connsiteY73" fmla="*/ 980237 h 1967789"/>
                <a:gd name="connsiteX74" fmla="*/ 1528877 w 2238451"/>
                <a:gd name="connsiteY74" fmla="*/ 994867 h 1967789"/>
                <a:gd name="connsiteX75" fmla="*/ 1543507 w 2238451"/>
                <a:gd name="connsiteY75" fmla="*/ 929030 h 1967789"/>
                <a:gd name="connsiteX76" fmla="*/ 1645920 w 2238451"/>
                <a:gd name="connsiteY76" fmla="*/ 833933 h 1967789"/>
                <a:gd name="connsiteX77" fmla="*/ 1580083 w 2238451"/>
                <a:gd name="connsiteY77" fmla="*/ 746150 h 1967789"/>
                <a:gd name="connsiteX78" fmla="*/ 1484986 w 2238451"/>
                <a:gd name="connsiteY78" fmla="*/ 658368 h 1967789"/>
                <a:gd name="connsiteX79" fmla="*/ 1345997 w 2238451"/>
                <a:gd name="connsiteY79" fmla="*/ 592531 h 1967789"/>
                <a:gd name="connsiteX80" fmla="*/ 1331366 w 2238451"/>
                <a:gd name="connsiteY80" fmla="*/ 526694 h 1967789"/>
                <a:gd name="connsiteX81" fmla="*/ 1382573 w 2238451"/>
                <a:gd name="connsiteY81" fmla="*/ 512064 h 1967789"/>
                <a:gd name="connsiteX82" fmla="*/ 1580083 w 2238451"/>
                <a:gd name="connsiteY82" fmla="*/ 607162 h 1967789"/>
                <a:gd name="connsiteX83" fmla="*/ 1653235 w 2238451"/>
                <a:gd name="connsiteY83" fmla="*/ 614477 h 1967789"/>
                <a:gd name="connsiteX84" fmla="*/ 1755648 w 2238451"/>
                <a:gd name="connsiteY84" fmla="*/ 607162 h 1967789"/>
                <a:gd name="connsiteX85" fmla="*/ 1755648 w 2238451"/>
                <a:gd name="connsiteY85" fmla="*/ 607162 h 1967789"/>
                <a:gd name="connsiteX86" fmla="*/ 1923898 w 2238451"/>
                <a:gd name="connsiteY86" fmla="*/ 643738 h 1967789"/>
                <a:gd name="connsiteX87" fmla="*/ 2062886 w 2238451"/>
                <a:gd name="connsiteY87" fmla="*/ 782726 h 1967789"/>
                <a:gd name="connsiteX88" fmla="*/ 2223821 w 2238451"/>
                <a:gd name="connsiteY88" fmla="*/ 804672 h 1967789"/>
                <a:gd name="connsiteX0" fmla="*/ 2223821 w 2238451"/>
                <a:gd name="connsiteY0" fmla="*/ 804672 h 1967789"/>
                <a:gd name="connsiteX1" fmla="*/ 2128723 w 2238451"/>
                <a:gd name="connsiteY1" fmla="*/ 760781 h 1967789"/>
                <a:gd name="connsiteX2" fmla="*/ 2048256 w 2238451"/>
                <a:gd name="connsiteY2" fmla="*/ 614477 h 1967789"/>
                <a:gd name="connsiteX3" fmla="*/ 2026310 w 2238451"/>
                <a:gd name="connsiteY3" fmla="*/ 555955 h 1967789"/>
                <a:gd name="connsiteX4" fmla="*/ 2048256 w 2238451"/>
                <a:gd name="connsiteY4" fmla="*/ 416966 h 1967789"/>
                <a:gd name="connsiteX5" fmla="*/ 1938528 w 2238451"/>
                <a:gd name="connsiteY5" fmla="*/ 321869 h 1967789"/>
                <a:gd name="connsiteX6" fmla="*/ 1711757 w 2238451"/>
                <a:gd name="connsiteY6" fmla="*/ 263347 h 1967789"/>
                <a:gd name="connsiteX7" fmla="*/ 1682496 w 2238451"/>
                <a:gd name="connsiteY7" fmla="*/ 212141 h 1967789"/>
                <a:gd name="connsiteX8" fmla="*/ 1565453 w 2238451"/>
                <a:gd name="connsiteY8" fmla="*/ 256032 h 1967789"/>
                <a:gd name="connsiteX9" fmla="*/ 1514246 w 2238451"/>
                <a:gd name="connsiteY9" fmla="*/ 241402 h 1967789"/>
                <a:gd name="connsiteX10" fmla="*/ 1433779 w 2238451"/>
                <a:gd name="connsiteY10" fmla="*/ 212141 h 1967789"/>
                <a:gd name="connsiteX11" fmla="*/ 1272845 w 2238451"/>
                <a:gd name="connsiteY11" fmla="*/ 204826 h 1967789"/>
                <a:gd name="connsiteX12" fmla="*/ 1192378 w 2238451"/>
                <a:gd name="connsiteY12" fmla="*/ 124358 h 1967789"/>
                <a:gd name="connsiteX13" fmla="*/ 1119226 w 2238451"/>
                <a:gd name="connsiteY13" fmla="*/ 109728 h 1967789"/>
                <a:gd name="connsiteX14" fmla="*/ 994867 w 2238451"/>
                <a:gd name="connsiteY14" fmla="*/ 138989 h 1967789"/>
                <a:gd name="connsiteX15" fmla="*/ 936346 w 2238451"/>
                <a:gd name="connsiteY15" fmla="*/ 102413 h 1967789"/>
                <a:gd name="connsiteX16" fmla="*/ 848563 w 2238451"/>
                <a:gd name="connsiteY16" fmla="*/ 14630 h 1967789"/>
                <a:gd name="connsiteX17" fmla="*/ 760781 w 2238451"/>
                <a:gd name="connsiteY17" fmla="*/ 0 h 1967789"/>
                <a:gd name="connsiteX18" fmla="*/ 694944 w 2238451"/>
                <a:gd name="connsiteY18" fmla="*/ 7315 h 1967789"/>
                <a:gd name="connsiteX19" fmla="*/ 629107 w 2238451"/>
                <a:gd name="connsiteY19" fmla="*/ 51206 h 1967789"/>
                <a:gd name="connsiteX20" fmla="*/ 526694 w 2238451"/>
                <a:gd name="connsiteY20" fmla="*/ 109728 h 1967789"/>
                <a:gd name="connsiteX21" fmla="*/ 431597 w 2238451"/>
                <a:gd name="connsiteY21" fmla="*/ 131674 h 1967789"/>
                <a:gd name="connsiteX22" fmla="*/ 307238 w 2238451"/>
                <a:gd name="connsiteY22" fmla="*/ 95098 h 1967789"/>
                <a:gd name="connsiteX23" fmla="*/ 204826 w 2238451"/>
                <a:gd name="connsiteY23" fmla="*/ 102413 h 1967789"/>
                <a:gd name="connsiteX24" fmla="*/ 36576 w 2238451"/>
                <a:gd name="connsiteY24" fmla="*/ 124358 h 1967789"/>
                <a:gd name="connsiteX25" fmla="*/ 0 w 2238451"/>
                <a:gd name="connsiteY25" fmla="*/ 117043 h 1967789"/>
                <a:gd name="connsiteX26" fmla="*/ 117043 w 2238451"/>
                <a:gd name="connsiteY26" fmla="*/ 226771 h 1967789"/>
                <a:gd name="connsiteX27" fmla="*/ 219456 w 2238451"/>
                <a:gd name="connsiteY27" fmla="*/ 373075 h 1967789"/>
                <a:gd name="connsiteX28" fmla="*/ 241402 w 2238451"/>
                <a:gd name="connsiteY28" fmla="*/ 497434 h 1967789"/>
                <a:gd name="connsiteX29" fmla="*/ 299923 w 2238451"/>
                <a:gd name="connsiteY29" fmla="*/ 599846 h 1967789"/>
                <a:gd name="connsiteX30" fmla="*/ 395021 w 2238451"/>
                <a:gd name="connsiteY30" fmla="*/ 643738 h 1967789"/>
                <a:gd name="connsiteX31" fmla="*/ 453542 w 2238451"/>
                <a:gd name="connsiteY31" fmla="*/ 782726 h 1967789"/>
                <a:gd name="connsiteX32" fmla="*/ 512064 w 2238451"/>
                <a:gd name="connsiteY32" fmla="*/ 848563 h 1967789"/>
                <a:gd name="connsiteX33" fmla="*/ 585216 w 2238451"/>
                <a:gd name="connsiteY33" fmla="*/ 841248 h 1967789"/>
                <a:gd name="connsiteX34" fmla="*/ 636422 w 2238451"/>
                <a:gd name="connsiteY34" fmla="*/ 950976 h 1967789"/>
                <a:gd name="connsiteX35" fmla="*/ 636422 w 2238451"/>
                <a:gd name="connsiteY35" fmla="*/ 950976 h 1967789"/>
                <a:gd name="connsiteX36" fmla="*/ 760781 w 2238451"/>
                <a:gd name="connsiteY36" fmla="*/ 1068019 h 1967789"/>
                <a:gd name="connsiteX37" fmla="*/ 848563 w 2238451"/>
                <a:gd name="connsiteY37" fmla="*/ 1068019 h 1967789"/>
                <a:gd name="connsiteX38" fmla="*/ 950976 w 2238451"/>
                <a:gd name="connsiteY38" fmla="*/ 1163117 h 1967789"/>
                <a:gd name="connsiteX39" fmla="*/ 1016813 w 2238451"/>
                <a:gd name="connsiteY39" fmla="*/ 1287475 h 1967789"/>
                <a:gd name="connsiteX40" fmla="*/ 1038758 w 2238451"/>
                <a:gd name="connsiteY40" fmla="*/ 1360627 h 1967789"/>
                <a:gd name="connsiteX41" fmla="*/ 1133856 w 2238451"/>
                <a:gd name="connsiteY41" fmla="*/ 1360627 h 1967789"/>
                <a:gd name="connsiteX42" fmla="*/ 1287475 w 2238451"/>
                <a:gd name="connsiteY42" fmla="*/ 1470355 h 1967789"/>
                <a:gd name="connsiteX43" fmla="*/ 1185062 w 2238451"/>
                <a:gd name="connsiteY43" fmla="*/ 1623974 h 1967789"/>
                <a:gd name="connsiteX44" fmla="*/ 1221638 w 2238451"/>
                <a:gd name="connsiteY44" fmla="*/ 1748333 h 1967789"/>
                <a:gd name="connsiteX45" fmla="*/ 1163117 w 2238451"/>
                <a:gd name="connsiteY45" fmla="*/ 1836115 h 1967789"/>
                <a:gd name="connsiteX46" fmla="*/ 1089965 w 2238451"/>
                <a:gd name="connsiteY46" fmla="*/ 1880006 h 1967789"/>
                <a:gd name="connsiteX47" fmla="*/ 1214323 w 2238451"/>
                <a:gd name="connsiteY47" fmla="*/ 1923898 h 1967789"/>
                <a:gd name="connsiteX48" fmla="*/ 1302106 w 2238451"/>
                <a:gd name="connsiteY48" fmla="*/ 1865376 h 1967789"/>
                <a:gd name="connsiteX49" fmla="*/ 1441094 w 2238451"/>
                <a:gd name="connsiteY49" fmla="*/ 1967789 h 1967789"/>
                <a:gd name="connsiteX50" fmla="*/ 1558138 w 2238451"/>
                <a:gd name="connsiteY50" fmla="*/ 1901952 h 1967789"/>
                <a:gd name="connsiteX51" fmla="*/ 1565453 w 2238451"/>
                <a:gd name="connsiteY51" fmla="*/ 1850746 h 1967789"/>
                <a:gd name="connsiteX52" fmla="*/ 1697126 w 2238451"/>
                <a:gd name="connsiteY52" fmla="*/ 1814170 h 1967789"/>
                <a:gd name="connsiteX53" fmla="*/ 1770278 w 2238451"/>
                <a:gd name="connsiteY53" fmla="*/ 1748333 h 1967789"/>
                <a:gd name="connsiteX54" fmla="*/ 1880006 w 2238451"/>
                <a:gd name="connsiteY54" fmla="*/ 1704442 h 1967789"/>
                <a:gd name="connsiteX55" fmla="*/ 1931213 w 2238451"/>
                <a:gd name="connsiteY55" fmla="*/ 1799539 h 1967789"/>
                <a:gd name="connsiteX56" fmla="*/ 2070202 w 2238451"/>
                <a:gd name="connsiteY56" fmla="*/ 1762963 h 1967789"/>
                <a:gd name="connsiteX57" fmla="*/ 2238451 w 2238451"/>
                <a:gd name="connsiteY57" fmla="*/ 1719072 h 1967789"/>
                <a:gd name="connsiteX58" fmla="*/ 2172614 w 2238451"/>
                <a:gd name="connsiteY58" fmla="*/ 1558138 h 1967789"/>
                <a:gd name="connsiteX59" fmla="*/ 1887322 w 2238451"/>
                <a:gd name="connsiteY59" fmla="*/ 1528877 h 1967789"/>
                <a:gd name="connsiteX60" fmla="*/ 1880006 w 2238451"/>
                <a:gd name="connsiteY60" fmla="*/ 1448410 h 1967789"/>
                <a:gd name="connsiteX61" fmla="*/ 2055571 w 2238451"/>
                <a:gd name="connsiteY61" fmla="*/ 1397203 h 1967789"/>
                <a:gd name="connsiteX62" fmla="*/ 1989734 w 2238451"/>
                <a:gd name="connsiteY62" fmla="*/ 1360627 h 1967789"/>
                <a:gd name="connsiteX63" fmla="*/ 1901952 w 2238451"/>
                <a:gd name="connsiteY63" fmla="*/ 1316736 h 1967789"/>
                <a:gd name="connsiteX64" fmla="*/ 1901952 w 2238451"/>
                <a:gd name="connsiteY64" fmla="*/ 1228954 h 1967789"/>
                <a:gd name="connsiteX65" fmla="*/ 1850746 w 2238451"/>
                <a:gd name="connsiteY65" fmla="*/ 1192378 h 1967789"/>
                <a:gd name="connsiteX66" fmla="*/ 1814170 w 2238451"/>
                <a:gd name="connsiteY66" fmla="*/ 1155802 h 1967789"/>
                <a:gd name="connsiteX67" fmla="*/ 1667866 w 2238451"/>
                <a:gd name="connsiteY67" fmla="*/ 1177747 h 1967789"/>
                <a:gd name="connsiteX68" fmla="*/ 1609344 w 2238451"/>
                <a:gd name="connsiteY68" fmla="*/ 1141171 h 1967789"/>
                <a:gd name="connsiteX69" fmla="*/ 1814170 w 2238451"/>
                <a:gd name="connsiteY69" fmla="*/ 1009498 h 1967789"/>
                <a:gd name="connsiteX70" fmla="*/ 1880006 w 2238451"/>
                <a:gd name="connsiteY70" fmla="*/ 958291 h 1967789"/>
                <a:gd name="connsiteX71" fmla="*/ 1872691 w 2238451"/>
                <a:gd name="connsiteY71" fmla="*/ 885139 h 1967789"/>
                <a:gd name="connsiteX72" fmla="*/ 1784909 w 2238451"/>
                <a:gd name="connsiteY72" fmla="*/ 885139 h 1967789"/>
                <a:gd name="connsiteX73" fmla="*/ 1594714 w 2238451"/>
                <a:gd name="connsiteY73" fmla="*/ 980237 h 1967789"/>
                <a:gd name="connsiteX74" fmla="*/ 1528877 w 2238451"/>
                <a:gd name="connsiteY74" fmla="*/ 994867 h 1967789"/>
                <a:gd name="connsiteX75" fmla="*/ 1543507 w 2238451"/>
                <a:gd name="connsiteY75" fmla="*/ 929030 h 1967789"/>
                <a:gd name="connsiteX76" fmla="*/ 1645920 w 2238451"/>
                <a:gd name="connsiteY76" fmla="*/ 833933 h 1967789"/>
                <a:gd name="connsiteX77" fmla="*/ 1580083 w 2238451"/>
                <a:gd name="connsiteY77" fmla="*/ 746150 h 1967789"/>
                <a:gd name="connsiteX78" fmla="*/ 1484986 w 2238451"/>
                <a:gd name="connsiteY78" fmla="*/ 658368 h 1967789"/>
                <a:gd name="connsiteX79" fmla="*/ 1345997 w 2238451"/>
                <a:gd name="connsiteY79" fmla="*/ 592531 h 1967789"/>
                <a:gd name="connsiteX80" fmla="*/ 1331366 w 2238451"/>
                <a:gd name="connsiteY80" fmla="*/ 526694 h 1967789"/>
                <a:gd name="connsiteX81" fmla="*/ 1382573 w 2238451"/>
                <a:gd name="connsiteY81" fmla="*/ 512064 h 1967789"/>
                <a:gd name="connsiteX82" fmla="*/ 1580083 w 2238451"/>
                <a:gd name="connsiteY82" fmla="*/ 607162 h 1967789"/>
                <a:gd name="connsiteX83" fmla="*/ 1653235 w 2238451"/>
                <a:gd name="connsiteY83" fmla="*/ 614477 h 1967789"/>
                <a:gd name="connsiteX84" fmla="*/ 1755648 w 2238451"/>
                <a:gd name="connsiteY84" fmla="*/ 607162 h 1967789"/>
                <a:gd name="connsiteX85" fmla="*/ 1755648 w 2238451"/>
                <a:gd name="connsiteY85" fmla="*/ 607162 h 1967789"/>
                <a:gd name="connsiteX86" fmla="*/ 1923898 w 2238451"/>
                <a:gd name="connsiteY86" fmla="*/ 643738 h 1967789"/>
                <a:gd name="connsiteX87" fmla="*/ 2062886 w 2238451"/>
                <a:gd name="connsiteY87" fmla="*/ 782726 h 1967789"/>
                <a:gd name="connsiteX88" fmla="*/ 2223821 w 2238451"/>
                <a:gd name="connsiteY88" fmla="*/ 804672 h 1967789"/>
                <a:gd name="connsiteX0" fmla="*/ 2223821 w 2238451"/>
                <a:gd name="connsiteY0" fmla="*/ 804672 h 1967789"/>
                <a:gd name="connsiteX1" fmla="*/ 2128723 w 2238451"/>
                <a:gd name="connsiteY1" fmla="*/ 760781 h 1967789"/>
                <a:gd name="connsiteX2" fmla="*/ 2048256 w 2238451"/>
                <a:gd name="connsiteY2" fmla="*/ 614477 h 1967789"/>
                <a:gd name="connsiteX3" fmla="*/ 2026310 w 2238451"/>
                <a:gd name="connsiteY3" fmla="*/ 555955 h 1967789"/>
                <a:gd name="connsiteX4" fmla="*/ 2048256 w 2238451"/>
                <a:gd name="connsiteY4" fmla="*/ 416966 h 1967789"/>
                <a:gd name="connsiteX5" fmla="*/ 1938528 w 2238451"/>
                <a:gd name="connsiteY5" fmla="*/ 321869 h 1967789"/>
                <a:gd name="connsiteX6" fmla="*/ 1711757 w 2238451"/>
                <a:gd name="connsiteY6" fmla="*/ 263347 h 1967789"/>
                <a:gd name="connsiteX7" fmla="*/ 1682496 w 2238451"/>
                <a:gd name="connsiteY7" fmla="*/ 212141 h 1967789"/>
                <a:gd name="connsiteX8" fmla="*/ 1565453 w 2238451"/>
                <a:gd name="connsiteY8" fmla="*/ 256032 h 1967789"/>
                <a:gd name="connsiteX9" fmla="*/ 1514246 w 2238451"/>
                <a:gd name="connsiteY9" fmla="*/ 241402 h 1967789"/>
                <a:gd name="connsiteX10" fmla="*/ 1433779 w 2238451"/>
                <a:gd name="connsiteY10" fmla="*/ 212141 h 1967789"/>
                <a:gd name="connsiteX11" fmla="*/ 1272845 w 2238451"/>
                <a:gd name="connsiteY11" fmla="*/ 204826 h 1967789"/>
                <a:gd name="connsiteX12" fmla="*/ 1192378 w 2238451"/>
                <a:gd name="connsiteY12" fmla="*/ 124358 h 1967789"/>
                <a:gd name="connsiteX13" fmla="*/ 1119226 w 2238451"/>
                <a:gd name="connsiteY13" fmla="*/ 109728 h 1967789"/>
                <a:gd name="connsiteX14" fmla="*/ 994867 w 2238451"/>
                <a:gd name="connsiteY14" fmla="*/ 138989 h 1967789"/>
                <a:gd name="connsiteX15" fmla="*/ 936346 w 2238451"/>
                <a:gd name="connsiteY15" fmla="*/ 102413 h 1967789"/>
                <a:gd name="connsiteX16" fmla="*/ 848563 w 2238451"/>
                <a:gd name="connsiteY16" fmla="*/ 14630 h 1967789"/>
                <a:gd name="connsiteX17" fmla="*/ 760781 w 2238451"/>
                <a:gd name="connsiteY17" fmla="*/ 0 h 1967789"/>
                <a:gd name="connsiteX18" fmla="*/ 694944 w 2238451"/>
                <a:gd name="connsiteY18" fmla="*/ 7315 h 1967789"/>
                <a:gd name="connsiteX19" fmla="*/ 629107 w 2238451"/>
                <a:gd name="connsiteY19" fmla="*/ 51206 h 1967789"/>
                <a:gd name="connsiteX20" fmla="*/ 526694 w 2238451"/>
                <a:gd name="connsiteY20" fmla="*/ 109728 h 1967789"/>
                <a:gd name="connsiteX21" fmla="*/ 431597 w 2238451"/>
                <a:gd name="connsiteY21" fmla="*/ 131674 h 1967789"/>
                <a:gd name="connsiteX22" fmla="*/ 307238 w 2238451"/>
                <a:gd name="connsiteY22" fmla="*/ 95098 h 1967789"/>
                <a:gd name="connsiteX23" fmla="*/ 204826 w 2238451"/>
                <a:gd name="connsiteY23" fmla="*/ 102413 h 1967789"/>
                <a:gd name="connsiteX24" fmla="*/ 36576 w 2238451"/>
                <a:gd name="connsiteY24" fmla="*/ 124358 h 1967789"/>
                <a:gd name="connsiteX25" fmla="*/ 0 w 2238451"/>
                <a:gd name="connsiteY25" fmla="*/ 117043 h 1967789"/>
                <a:gd name="connsiteX26" fmla="*/ 117043 w 2238451"/>
                <a:gd name="connsiteY26" fmla="*/ 226771 h 1967789"/>
                <a:gd name="connsiteX27" fmla="*/ 219456 w 2238451"/>
                <a:gd name="connsiteY27" fmla="*/ 373075 h 1967789"/>
                <a:gd name="connsiteX28" fmla="*/ 241402 w 2238451"/>
                <a:gd name="connsiteY28" fmla="*/ 497434 h 1967789"/>
                <a:gd name="connsiteX29" fmla="*/ 299923 w 2238451"/>
                <a:gd name="connsiteY29" fmla="*/ 599846 h 1967789"/>
                <a:gd name="connsiteX30" fmla="*/ 395021 w 2238451"/>
                <a:gd name="connsiteY30" fmla="*/ 643738 h 1967789"/>
                <a:gd name="connsiteX31" fmla="*/ 453542 w 2238451"/>
                <a:gd name="connsiteY31" fmla="*/ 782726 h 1967789"/>
                <a:gd name="connsiteX32" fmla="*/ 512064 w 2238451"/>
                <a:gd name="connsiteY32" fmla="*/ 848563 h 1967789"/>
                <a:gd name="connsiteX33" fmla="*/ 585216 w 2238451"/>
                <a:gd name="connsiteY33" fmla="*/ 841248 h 1967789"/>
                <a:gd name="connsiteX34" fmla="*/ 636422 w 2238451"/>
                <a:gd name="connsiteY34" fmla="*/ 950976 h 1967789"/>
                <a:gd name="connsiteX35" fmla="*/ 636422 w 2238451"/>
                <a:gd name="connsiteY35" fmla="*/ 950976 h 1967789"/>
                <a:gd name="connsiteX36" fmla="*/ 760781 w 2238451"/>
                <a:gd name="connsiteY36" fmla="*/ 1068019 h 1967789"/>
                <a:gd name="connsiteX37" fmla="*/ 848563 w 2238451"/>
                <a:gd name="connsiteY37" fmla="*/ 1068019 h 1967789"/>
                <a:gd name="connsiteX38" fmla="*/ 950976 w 2238451"/>
                <a:gd name="connsiteY38" fmla="*/ 1163117 h 1967789"/>
                <a:gd name="connsiteX39" fmla="*/ 1016813 w 2238451"/>
                <a:gd name="connsiteY39" fmla="*/ 1287475 h 1967789"/>
                <a:gd name="connsiteX40" fmla="*/ 1038758 w 2238451"/>
                <a:gd name="connsiteY40" fmla="*/ 1360627 h 1967789"/>
                <a:gd name="connsiteX41" fmla="*/ 1133856 w 2238451"/>
                <a:gd name="connsiteY41" fmla="*/ 1360627 h 1967789"/>
                <a:gd name="connsiteX42" fmla="*/ 1287475 w 2238451"/>
                <a:gd name="connsiteY42" fmla="*/ 1470355 h 1967789"/>
                <a:gd name="connsiteX43" fmla="*/ 1185062 w 2238451"/>
                <a:gd name="connsiteY43" fmla="*/ 1623974 h 1967789"/>
                <a:gd name="connsiteX44" fmla="*/ 1221638 w 2238451"/>
                <a:gd name="connsiteY44" fmla="*/ 1748333 h 1967789"/>
                <a:gd name="connsiteX45" fmla="*/ 1163117 w 2238451"/>
                <a:gd name="connsiteY45" fmla="*/ 1836115 h 1967789"/>
                <a:gd name="connsiteX46" fmla="*/ 1089965 w 2238451"/>
                <a:gd name="connsiteY46" fmla="*/ 1880006 h 1967789"/>
                <a:gd name="connsiteX47" fmla="*/ 1214323 w 2238451"/>
                <a:gd name="connsiteY47" fmla="*/ 1923898 h 1967789"/>
                <a:gd name="connsiteX48" fmla="*/ 1302106 w 2238451"/>
                <a:gd name="connsiteY48" fmla="*/ 1865376 h 1967789"/>
                <a:gd name="connsiteX49" fmla="*/ 1441094 w 2238451"/>
                <a:gd name="connsiteY49" fmla="*/ 1967789 h 1967789"/>
                <a:gd name="connsiteX50" fmla="*/ 1558138 w 2238451"/>
                <a:gd name="connsiteY50" fmla="*/ 1901952 h 1967789"/>
                <a:gd name="connsiteX51" fmla="*/ 1565453 w 2238451"/>
                <a:gd name="connsiteY51" fmla="*/ 1850746 h 1967789"/>
                <a:gd name="connsiteX52" fmla="*/ 1697126 w 2238451"/>
                <a:gd name="connsiteY52" fmla="*/ 1814170 h 1967789"/>
                <a:gd name="connsiteX53" fmla="*/ 1770278 w 2238451"/>
                <a:gd name="connsiteY53" fmla="*/ 1748333 h 1967789"/>
                <a:gd name="connsiteX54" fmla="*/ 1880006 w 2238451"/>
                <a:gd name="connsiteY54" fmla="*/ 1704442 h 1967789"/>
                <a:gd name="connsiteX55" fmla="*/ 1931213 w 2238451"/>
                <a:gd name="connsiteY55" fmla="*/ 1799539 h 1967789"/>
                <a:gd name="connsiteX56" fmla="*/ 2070202 w 2238451"/>
                <a:gd name="connsiteY56" fmla="*/ 1762963 h 1967789"/>
                <a:gd name="connsiteX57" fmla="*/ 2238451 w 2238451"/>
                <a:gd name="connsiteY57" fmla="*/ 1719072 h 1967789"/>
                <a:gd name="connsiteX58" fmla="*/ 2172614 w 2238451"/>
                <a:gd name="connsiteY58" fmla="*/ 1558138 h 1967789"/>
                <a:gd name="connsiteX59" fmla="*/ 1887322 w 2238451"/>
                <a:gd name="connsiteY59" fmla="*/ 1528877 h 1967789"/>
                <a:gd name="connsiteX60" fmla="*/ 1880006 w 2238451"/>
                <a:gd name="connsiteY60" fmla="*/ 1448410 h 1967789"/>
                <a:gd name="connsiteX61" fmla="*/ 2055571 w 2238451"/>
                <a:gd name="connsiteY61" fmla="*/ 1397203 h 1967789"/>
                <a:gd name="connsiteX62" fmla="*/ 1989734 w 2238451"/>
                <a:gd name="connsiteY62" fmla="*/ 1360627 h 1967789"/>
                <a:gd name="connsiteX63" fmla="*/ 1901952 w 2238451"/>
                <a:gd name="connsiteY63" fmla="*/ 1316736 h 1967789"/>
                <a:gd name="connsiteX64" fmla="*/ 1901952 w 2238451"/>
                <a:gd name="connsiteY64" fmla="*/ 1228954 h 1967789"/>
                <a:gd name="connsiteX65" fmla="*/ 1850746 w 2238451"/>
                <a:gd name="connsiteY65" fmla="*/ 1192378 h 1967789"/>
                <a:gd name="connsiteX66" fmla="*/ 1814170 w 2238451"/>
                <a:gd name="connsiteY66" fmla="*/ 1155802 h 1967789"/>
                <a:gd name="connsiteX67" fmla="*/ 1667866 w 2238451"/>
                <a:gd name="connsiteY67" fmla="*/ 1177747 h 1967789"/>
                <a:gd name="connsiteX68" fmla="*/ 1609344 w 2238451"/>
                <a:gd name="connsiteY68" fmla="*/ 1141171 h 1967789"/>
                <a:gd name="connsiteX69" fmla="*/ 1814170 w 2238451"/>
                <a:gd name="connsiteY69" fmla="*/ 1009498 h 1967789"/>
                <a:gd name="connsiteX70" fmla="*/ 1880006 w 2238451"/>
                <a:gd name="connsiteY70" fmla="*/ 958291 h 1967789"/>
                <a:gd name="connsiteX71" fmla="*/ 1872691 w 2238451"/>
                <a:gd name="connsiteY71" fmla="*/ 885139 h 1967789"/>
                <a:gd name="connsiteX72" fmla="*/ 1784909 w 2238451"/>
                <a:gd name="connsiteY72" fmla="*/ 885139 h 1967789"/>
                <a:gd name="connsiteX73" fmla="*/ 1594714 w 2238451"/>
                <a:gd name="connsiteY73" fmla="*/ 980237 h 1967789"/>
                <a:gd name="connsiteX74" fmla="*/ 1528877 w 2238451"/>
                <a:gd name="connsiteY74" fmla="*/ 994867 h 1967789"/>
                <a:gd name="connsiteX75" fmla="*/ 1543507 w 2238451"/>
                <a:gd name="connsiteY75" fmla="*/ 929030 h 1967789"/>
                <a:gd name="connsiteX76" fmla="*/ 1645920 w 2238451"/>
                <a:gd name="connsiteY76" fmla="*/ 833933 h 1967789"/>
                <a:gd name="connsiteX77" fmla="*/ 1580083 w 2238451"/>
                <a:gd name="connsiteY77" fmla="*/ 746150 h 1967789"/>
                <a:gd name="connsiteX78" fmla="*/ 1484986 w 2238451"/>
                <a:gd name="connsiteY78" fmla="*/ 658368 h 1967789"/>
                <a:gd name="connsiteX79" fmla="*/ 1345997 w 2238451"/>
                <a:gd name="connsiteY79" fmla="*/ 592531 h 1967789"/>
                <a:gd name="connsiteX80" fmla="*/ 1331366 w 2238451"/>
                <a:gd name="connsiteY80" fmla="*/ 526694 h 1967789"/>
                <a:gd name="connsiteX81" fmla="*/ 1382573 w 2238451"/>
                <a:gd name="connsiteY81" fmla="*/ 512064 h 1967789"/>
                <a:gd name="connsiteX82" fmla="*/ 1580083 w 2238451"/>
                <a:gd name="connsiteY82" fmla="*/ 607162 h 1967789"/>
                <a:gd name="connsiteX83" fmla="*/ 1653235 w 2238451"/>
                <a:gd name="connsiteY83" fmla="*/ 614477 h 1967789"/>
                <a:gd name="connsiteX84" fmla="*/ 1755648 w 2238451"/>
                <a:gd name="connsiteY84" fmla="*/ 607162 h 1967789"/>
                <a:gd name="connsiteX85" fmla="*/ 1755648 w 2238451"/>
                <a:gd name="connsiteY85" fmla="*/ 607162 h 1967789"/>
                <a:gd name="connsiteX86" fmla="*/ 1923898 w 2238451"/>
                <a:gd name="connsiteY86" fmla="*/ 643738 h 1967789"/>
                <a:gd name="connsiteX87" fmla="*/ 2062886 w 2238451"/>
                <a:gd name="connsiteY87" fmla="*/ 782726 h 1967789"/>
                <a:gd name="connsiteX88" fmla="*/ 2223821 w 2238451"/>
                <a:gd name="connsiteY88" fmla="*/ 804672 h 1967789"/>
                <a:gd name="connsiteX0" fmla="*/ 2223821 w 2238451"/>
                <a:gd name="connsiteY0" fmla="*/ 804672 h 1967789"/>
                <a:gd name="connsiteX1" fmla="*/ 2128723 w 2238451"/>
                <a:gd name="connsiteY1" fmla="*/ 760781 h 1967789"/>
                <a:gd name="connsiteX2" fmla="*/ 2048256 w 2238451"/>
                <a:gd name="connsiteY2" fmla="*/ 614477 h 1967789"/>
                <a:gd name="connsiteX3" fmla="*/ 2026310 w 2238451"/>
                <a:gd name="connsiteY3" fmla="*/ 555955 h 1967789"/>
                <a:gd name="connsiteX4" fmla="*/ 2048256 w 2238451"/>
                <a:gd name="connsiteY4" fmla="*/ 416966 h 1967789"/>
                <a:gd name="connsiteX5" fmla="*/ 1938528 w 2238451"/>
                <a:gd name="connsiteY5" fmla="*/ 321869 h 1967789"/>
                <a:gd name="connsiteX6" fmla="*/ 1711757 w 2238451"/>
                <a:gd name="connsiteY6" fmla="*/ 263347 h 1967789"/>
                <a:gd name="connsiteX7" fmla="*/ 1682496 w 2238451"/>
                <a:gd name="connsiteY7" fmla="*/ 212141 h 1967789"/>
                <a:gd name="connsiteX8" fmla="*/ 1565453 w 2238451"/>
                <a:gd name="connsiteY8" fmla="*/ 256032 h 1967789"/>
                <a:gd name="connsiteX9" fmla="*/ 1514246 w 2238451"/>
                <a:gd name="connsiteY9" fmla="*/ 241402 h 1967789"/>
                <a:gd name="connsiteX10" fmla="*/ 1433779 w 2238451"/>
                <a:gd name="connsiteY10" fmla="*/ 212141 h 1967789"/>
                <a:gd name="connsiteX11" fmla="*/ 1272845 w 2238451"/>
                <a:gd name="connsiteY11" fmla="*/ 204826 h 1967789"/>
                <a:gd name="connsiteX12" fmla="*/ 1192378 w 2238451"/>
                <a:gd name="connsiteY12" fmla="*/ 124358 h 1967789"/>
                <a:gd name="connsiteX13" fmla="*/ 1119226 w 2238451"/>
                <a:gd name="connsiteY13" fmla="*/ 109728 h 1967789"/>
                <a:gd name="connsiteX14" fmla="*/ 994867 w 2238451"/>
                <a:gd name="connsiteY14" fmla="*/ 138989 h 1967789"/>
                <a:gd name="connsiteX15" fmla="*/ 936346 w 2238451"/>
                <a:gd name="connsiteY15" fmla="*/ 102413 h 1967789"/>
                <a:gd name="connsiteX16" fmla="*/ 848563 w 2238451"/>
                <a:gd name="connsiteY16" fmla="*/ 14630 h 1967789"/>
                <a:gd name="connsiteX17" fmla="*/ 760781 w 2238451"/>
                <a:gd name="connsiteY17" fmla="*/ 0 h 1967789"/>
                <a:gd name="connsiteX18" fmla="*/ 694944 w 2238451"/>
                <a:gd name="connsiteY18" fmla="*/ 7315 h 1967789"/>
                <a:gd name="connsiteX19" fmla="*/ 629107 w 2238451"/>
                <a:gd name="connsiteY19" fmla="*/ 51206 h 1967789"/>
                <a:gd name="connsiteX20" fmla="*/ 526694 w 2238451"/>
                <a:gd name="connsiteY20" fmla="*/ 109728 h 1967789"/>
                <a:gd name="connsiteX21" fmla="*/ 431597 w 2238451"/>
                <a:gd name="connsiteY21" fmla="*/ 131674 h 1967789"/>
                <a:gd name="connsiteX22" fmla="*/ 307238 w 2238451"/>
                <a:gd name="connsiteY22" fmla="*/ 95098 h 1967789"/>
                <a:gd name="connsiteX23" fmla="*/ 204826 w 2238451"/>
                <a:gd name="connsiteY23" fmla="*/ 102413 h 1967789"/>
                <a:gd name="connsiteX24" fmla="*/ 36576 w 2238451"/>
                <a:gd name="connsiteY24" fmla="*/ 124358 h 1967789"/>
                <a:gd name="connsiteX25" fmla="*/ 0 w 2238451"/>
                <a:gd name="connsiteY25" fmla="*/ 117043 h 1967789"/>
                <a:gd name="connsiteX26" fmla="*/ 117043 w 2238451"/>
                <a:gd name="connsiteY26" fmla="*/ 226771 h 1967789"/>
                <a:gd name="connsiteX27" fmla="*/ 219456 w 2238451"/>
                <a:gd name="connsiteY27" fmla="*/ 373075 h 1967789"/>
                <a:gd name="connsiteX28" fmla="*/ 241402 w 2238451"/>
                <a:gd name="connsiteY28" fmla="*/ 497434 h 1967789"/>
                <a:gd name="connsiteX29" fmla="*/ 299923 w 2238451"/>
                <a:gd name="connsiteY29" fmla="*/ 599846 h 1967789"/>
                <a:gd name="connsiteX30" fmla="*/ 395021 w 2238451"/>
                <a:gd name="connsiteY30" fmla="*/ 643738 h 1967789"/>
                <a:gd name="connsiteX31" fmla="*/ 453542 w 2238451"/>
                <a:gd name="connsiteY31" fmla="*/ 782726 h 1967789"/>
                <a:gd name="connsiteX32" fmla="*/ 512064 w 2238451"/>
                <a:gd name="connsiteY32" fmla="*/ 848563 h 1967789"/>
                <a:gd name="connsiteX33" fmla="*/ 585216 w 2238451"/>
                <a:gd name="connsiteY33" fmla="*/ 841248 h 1967789"/>
                <a:gd name="connsiteX34" fmla="*/ 636422 w 2238451"/>
                <a:gd name="connsiteY34" fmla="*/ 950976 h 1967789"/>
                <a:gd name="connsiteX35" fmla="*/ 636422 w 2238451"/>
                <a:gd name="connsiteY35" fmla="*/ 950976 h 1967789"/>
                <a:gd name="connsiteX36" fmla="*/ 760781 w 2238451"/>
                <a:gd name="connsiteY36" fmla="*/ 1068019 h 1967789"/>
                <a:gd name="connsiteX37" fmla="*/ 848563 w 2238451"/>
                <a:gd name="connsiteY37" fmla="*/ 1068019 h 1967789"/>
                <a:gd name="connsiteX38" fmla="*/ 950976 w 2238451"/>
                <a:gd name="connsiteY38" fmla="*/ 1163117 h 1967789"/>
                <a:gd name="connsiteX39" fmla="*/ 1016813 w 2238451"/>
                <a:gd name="connsiteY39" fmla="*/ 1287475 h 1967789"/>
                <a:gd name="connsiteX40" fmla="*/ 1038758 w 2238451"/>
                <a:gd name="connsiteY40" fmla="*/ 1360627 h 1967789"/>
                <a:gd name="connsiteX41" fmla="*/ 1133856 w 2238451"/>
                <a:gd name="connsiteY41" fmla="*/ 1360627 h 1967789"/>
                <a:gd name="connsiteX42" fmla="*/ 1287475 w 2238451"/>
                <a:gd name="connsiteY42" fmla="*/ 1470355 h 1967789"/>
                <a:gd name="connsiteX43" fmla="*/ 1185062 w 2238451"/>
                <a:gd name="connsiteY43" fmla="*/ 1623974 h 1967789"/>
                <a:gd name="connsiteX44" fmla="*/ 1221638 w 2238451"/>
                <a:gd name="connsiteY44" fmla="*/ 1748333 h 1967789"/>
                <a:gd name="connsiteX45" fmla="*/ 1163117 w 2238451"/>
                <a:gd name="connsiteY45" fmla="*/ 1836115 h 1967789"/>
                <a:gd name="connsiteX46" fmla="*/ 1089965 w 2238451"/>
                <a:gd name="connsiteY46" fmla="*/ 1880006 h 1967789"/>
                <a:gd name="connsiteX47" fmla="*/ 1214323 w 2238451"/>
                <a:gd name="connsiteY47" fmla="*/ 1923898 h 1967789"/>
                <a:gd name="connsiteX48" fmla="*/ 1302106 w 2238451"/>
                <a:gd name="connsiteY48" fmla="*/ 1865376 h 1967789"/>
                <a:gd name="connsiteX49" fmla="*/ 1441094 w 2238451"/>
                <a:gd name="connsiteY49" fmla="*/ 1967789 h 1967789"/>
                <a:gd name="connsiteX50" fmla="*/ 1558138 w 2238451"/>
                <a:gd name="connsiteY50" fmla="*/ 1901952 h 1967789"/>
                <a:gd name="connsiteX51" fmla="*/ 1565453 w 2238451"/>
                <a:gd name="connsiteY51" fmla="*/ 1850746 h 1967789"/>
                <a:gd name="connsiteX52" fmla="*/ 1697126 w 2238451"/>
                <a:gd name="connsiteY52" fmla="*/ 1814170 h 1967789"/>
                <a:gd name="connsiteX53" fmla="*/ 1770278 w 2238451"/>
                <a:gd name="connsiteY53" fmla="*/ 1748333 h 1967789"/>
                <a:gd name="connsiteX54" fmla="*/ 1880006 w 2238451"/>
                <a:gd name="connsiteY54" fmla="*/ 1704442 h 1967789"/>
                <a:gd name="connsiteX55" fmla="*/ 1931213 w 2238451"/>
                <a:gd name="connsiteY55" fmla="*/ 1799539 h 1967789"/>
                <a:gd name="connsiteX56" fmla="*/ 2070202 w 2238451"/>
                <a:gd name="connsiteY56" fmla="*/ 1762963 h 1967789"/>
                <a:gd name="connsiteX57" fmla="*/ 2238451 w 2238451"/>
                <a:gd name="connsiteY57" fmla="*/ 1719072 h 1967789"/>
                <a:gd name="connsiteX58" fmla="*/ 2172614 w 2238451"/>
                <a:gd name="connsiteY58" fmla="*/ 1558138 h 1967789"/>
                <a:gd name="connsiteX59" fmla="*/ 1887322 w 2238451"/>
                <a:gd name="connsiteY59" fmla="*/ 1528877 h 1967789"/>
                <a:gd name="connsiteX60" fmla="*/ 1880006 w 2238451"/>
                <a:gd name="connsiteY60" fmla="*/ 1448410 h 1967789"/>
                <a:gd name="connsiteX61" fmla="*/ 2055571 w 2238451"/>
                <a:gd name="connsiteY61" fmla="*/ 1397203 h 1967789"/>
                <a:gd name="connsiteX62" fmla="*/ 1989734 w 2238451"/>
                <a:gd name="connsiteY62" fmla="*/ 1360627 h 1967789"/>
                <a:gd name="connsiteX63" fmla="*/ 1901952 w 2238451"/>
                <a:gd name="connsiteY63" fmla="*/ 1316736 h 1967789"/>
                <a:gd name="connsiteX64" fmla="*/ 1901952 w 2238451"/>
                <a:gd name="connsiteY64" fmla="*/ 1228954 h 1967789"/>
                <a:gd name="connsiteX65" fmla="*/ 1850746 w 2238451"/>
                <a:gd name="connsiteY65" fmla="*/ 1192378 h 1967789"/>
                <a:gd name="connsiteX66" fmla="*/ 1814170 w 2238451"/>
                <a:gd name="connsiteY66" fmla="*/ 1155802 h 1967789"/>
                <a:gd name="connsiteX67" fmla="*/ 1667866 w 2238451"/>
                <a:gd name="connsiteY67" fmla="*/ 1177747 h 1967789"/>
                <a:gd name="connsiteX68" fmla="*/ 1609344 w 2238451"/>
                <a:gd name="connsiteY68" fmla="*/ 1141171 h 1967789"/>
                <a:gd name="connsiteX69" fmla="*/ 1814170 w 2238451"/>
                <a:gd name="connsiteY69" fmla="*/ 1009498 h 1967789"/>
                <a:gd name="connsiteX70" fmla="*/ 1880006 w 2238451"/>
                <a:gd name="connsiteY70" fmla="*/ 958291 h 1967789"/>
                <a:gd name="connsiteX71" fmla="*/ 1872691 w 2238451"/>
                <a:gd name="connsiteY71" fmla="*/ 885139 h 1967789"/>
                <a:gd name="connsiteX72" fmla="*/ 1784909 w 2238451"/>
                <a:gd name="connsiteY72" fmla="*/ 885139 h 1967789"/>
                <a:gd name="connsiteX73" fmla="*/ 1594714 w 2238451"/>
                <a:gd name="connsiteY73" fmla="*/ 980237 h 1967789"/>
                <a:gd name="connsiteX74" fmla="*/ 1528877 w 2238451"/>
                <a:gd name="connsiteY74" fmla="*/ 994867 h 1967789"/>
                <a:gd name="connsiteX75" fmla="*/ 1543507 w 2238451"/>
                <a:gd name="connsiteY75" fmla="*/ 929030 h 1967789"/>
                <a:gd name="connsiteX76" fmla="*/ 1645920 w 2238451"/>
                <a:gd name="connsiteY76" fmla="*/ 833933 h 1967789"/>
                <a:gd name="connsiteX77" fmla="*/ 1580083 w 2238451"/>
                <a:gd name="connsiteY77" fmla="*/ 746150 h 1967789"/>
                <a:gd name="connsiteX78" fmla="*/ 1484986 w 2238451"/>
                <a:gd name="connsiteY78" fmla="*/ 658368 h 1967789"/>
                <a:gd name="connsiteX79" fmla="*/ 1345997 w 2238451"/>
                <a:gd name="connsiteY79" fmla="*/ 592531 h 1967789"/>
                <a:gd name="connsiteX80" fmla="*/ 1331366 w 2238451"/>
                <a:gd name="connsiteY80" fmla="*/ 526694 h 1967789"/>
                <a:gd name="connsiteX81" fmla="*/ 1382573 w 2238451"/>
                <a:gd name="connsiteY81" fmla="*/ 512064 h 1967789"/>
                <a:gd name="connsiteX82" fmla="*/ 1580083 w 2238451"/>
                <a:gd name="connsiteY82" fmla="*/ 607162 h 1967789"/>
                <a:gd name="connsiteX83" fmla="*/ 1653235 w 2238451"/>
                <a:gd name="connsiteY83" fmla="*/ 614477 h 1967789"/>
                <a:gd name="connsiteX84" fmla="*/ 1755648 w 2238451"/>
                <a:gd name="connsiteY84" fmla="*/ 607162 h 1967789"/>
                <a:gd name="connsiteX85" fmla="*/ 1755648 w 2238451"/>
                <a:gd name="connsiteY85" fmla="*/ 607162 h 1967789"/>
                <a:gd name="connsiteX86" fmla="*/ 1923898 w 2238451"/>
                <a:gd name="connsiteY86" fmla="*/ 643738 h 1967789"/>
                <a:gd name="connsiteX87" fmla="*/ 2062886 w 2238451"/>
                <a:gd name="connsiteY87" fmla="*/ 782726 h 1967789"/>
                <a:gd name="connsiteX88" fmla="*/ 2223821 w 2238451"/>
                <a:gd name="connsiteY88" fmla="*/ 804672 h 1967789"/>
                <a:gd name="connsiteX0" fmla="*/ 2223821 w 2238451"/>
                <a:gd name="connsiteY0" fmla="*/ 804672 h 1928438"/>
                <a:gd name="connsiteX1" fmla="*/ 2128723 w 2238451"/>
                <a:gd name="connsiteY1" fmla="*/ 760781 h 1928438"/>
                <a:gd name="connsiteX2" fmla="*/ 2048256 w 2238451"/>
                <a:gd name="connsiteY2" fmla="*/ 614477 h 1928438"/>
                <a:gd name="connsiteX3" fmla="*/ 2026310 w 2238451"/>
                <a:gd name="connsiteY3" fmla="*/ 555955 h 1928438"/>
                <a:gd name="connsiteX4" fmla="*/ 2048256 w 2238451"/>
                <a:gd name="connsiteY4" fmla="*/ 416966 h 1928438"/>
                <a:gd name="connsiteX5" fmla="*/ 1938528 w 2238451"/>
                <a:gd name="connsiteY5" fmla="*/ 321869 h 1928438"/>
                <a:gd name="connsiteX6" fmla="*/ 1711757 w 2238451"/>
                <a:gd name="connsiteY6" fmla="*/ 263347 h 1928438"/>
                <a:gd name="connsiteX7" fmla="*/ 1682496 w 2238451"/>
                <a:gd name="connsiteY7" fmla="*/ 212141 h 1928438"/>
                <a:gd name="connsiteX8" fmla="*/ 1565453 w 2238451"/>
                <a:gd name="connsiteY8" fmla="*/ 256032 h 1928438"/>
                <a:gd name="connsiteX9" fmla="*/ 1514246 w 2238451"/>
                <a:gd name="connsiteY9" fmla="*/ 241402 h 1928438"/>
                <a:gd name="connsiteX10" fmla="*/ 1433779 w 2238451"/>
                <a:gd name="connsiteY10" fmla="*/ 212141 h 1928438"/>
                <a:gd name="connsiteX11" fmla="*/ 1272845 w 2238451"/>
                <a:gd name="connsiteY11" fmla="*/ 204826 h 1928438"/>
                <a:gd name="connsiteX12" fmla="*/ 1192378 w 2238451"/>
                <a:gd name="connsiteY12" fmla="*/ 124358 h 1928438"/>
                <a:gd name="connsiteX13" fmla="*/ 1119226 w 2238451"/>
                <a:gd name="connsiteY13" fmla="*/ 109728 h 1928438"/>
                <a:gd name="connsiteX14" fmla="*/ 994867 w 2238451"/>
                <a:gd name="connsiteY14" fmla="*/ 138989 h 1928438"/>
                <a:gd name="connsiteX15" fmla="*/ 936346 w 2238451"/>
                <a:gd name="connsiteY15" fmla="*/ 102413 h 1928438"/>
                <a:gd name="connsiteX16" fmla="*/ 848563 w 2238451"/>
                <a:gd name="connsiteY16" fmla="*/ 14630 h 1928438"/>
                <a:gd name="connsiteX17" fmla="*/ 760781 w 2238451"/>
                <a:gd name="connsiteY17" fmla="*/ 0 h 1928438"/>
                <a:gd name="connsiteX18" fmla="*/ 694944 w 2238451"/>
                <a:gd name="connsiteY18" fmla="*/ 7315 h 1928438"/>
                <a:gd name="connsiteX19" fmla="*/ 629107 w 2238451"/>
                <a:gd name="connsiteY19" fmla="*/ 51206 h 1928438"/>
                <a:gd name="connsiteX20" fmla="*/ 526694 w 2238451"/>
                <a:gd name="connsiteY20" fmla="*/ 109728 h 1928438"/>
                <a:gd name="connsiteX21" fmla="*/ 431597 w 2238451"/>
                <a:gd name="connsiteY21" fmla="*/ 131674 h 1928438"/>
                <a:gd name="connsiteX22" fmla="*/ 307238 w 2238451"/>
                <a:gd name="connsiteY22" fmla="*/ 95098 h 1928438"/>
                <a:gd name="connsiteX23" fmla="*/ 204826 w 2238451"/>
                <a:gd name="connsiteY23" fmla="*/ 102413 h 1928438"/>
                <a:gd name="connsiteX24" fmla="*/ 36576 w 2238451"/>
                <a:gd name="connsiteY24" fmla="*/ 124358 h 1928438"/>
                <a:gd name="connsiteX25" fmla="*/ 0 w 2238451"/>
                <a:gd name="connsiteY25" fmla="*/ 117043 h 1928438"/>
                <a:gd name="connsiteX26" fmla="*/ 117043 w 2238451"/>
                <a:gd name="connsiteY26" fmla="*/ 226771 h 1928438"/>
                <a:gd name="connsiteX27" fmla="*/ 219456 w 2238451"/>
                <a:gd name="connsiteY27" fmla="*/ 373075 h 1928438"/>
                <a:gd name="connsiteX28" fmla="*/ 241402 w 2238451"/>
                <a:gd name="connsiteY28" fmla="*/ 497434 h 1928438"/>
                <a:gd name="connsiteX29" fmla="*/ 299923 w 2238451"/>
                <a:gd name="connsiteY29" fmla="*/ 599846 h 1928438"/>
                <a:gd name="connsiteX30" fmla="*/ 395021 w 2238451"/>
                <a:gd name="connsiteY30" fmla="*/ 643738 h 1928438"/>
                <a:gd name="connsiteX31" fmla="*/ 453542 w 2238451"/>
                <a:gd name="connsiteY31" fmla="*/ 782726 h 1928438"/>
                <a:gd name="connsiteX32" fmla="*/ 512064 w 2238451"/>
                <a:gd name="connsiteY32" fmla="*/ 848563 h 1928438"/>
                <a:gd name="connsiteX33" fmla="*/ 585216 w 2238451"/>
                <a:gd name="connsiteY33" fmla="*/ 841248 h 1928438"/>
                <a:gd name="connsiteX34" fmla="*/ 636422 w 2238451"/>
                <a:gd name="connsiteY34" fmla="*/ 950976 h 1928438"/>
                <a:gd name="connsiteX35" fmla="*/ 636422 w 2238451"/>
                <a:gd name="connsiteY35" fmla="*/ 950976 h 1928438"/>
                <a:gd name="connsiteX36" fmla="*/ 760781 w 2238451"/>
                <a:gd name="connsiteY36" fmla="*/ 1068019 h 1928438"/>
                <a:gd name="connsiteX37" fmla="*/ 848563 w 2238451"/>
                <a:gd name="connsiteY37" fmla="*/ 1068019 h 1928438"/>
                <a:gd name="connsiteX38" fmla="*/ 950976 w 2238451"/>
                <a:gd name="connsiteY38" fmla="*/ 1163117 h 1928438"/>
                <a:gd name="connsiteX39" fmla="*/ 1016813 w 2238451"/>
                <a:gd name="connsiteY39" fmla="*/ 1287475 h 1928438"/>
                <a:gd name="connsiteX40" fmla="*/ 1038758 w 2238451"/>
                <a:gd name="connsiteY40" fmla="*/ 1360627 h 1928438"/>
                <a:gd name="connsiteX41" fmla="*/ 1133856 w 2238451"/>
                <a:gd name="connsiteY41" fmla="*/ 1360627 h 1928438"/>
                <a:gd name="connsiteX42" fmla="*/ 1287475 w 2238451"/>
                <a:gd name="connsiteY42" fmla="*/ 1470355 h 1928438"/>
                <a:gd name="connsiteX43" fmla="*/ 1185062 w 2238451"/>
                <a:gd name="connsiteY43" fmla="*/ 1623974 h 1928438"/>
                <a:gd name="connsiteX44" fmla="*/ 1221638 w 2238451"/>
                <a:gd name="connsiteY44" fmla="*/ 1748333 h 1928438"/>
                <a:gd name="connsiteX45" fmla="*/ 1163117 w 2238451"/>
                <a:gd name="connsiteY45" fmla="*/ 1836115 h 1928438"/>
                <a:gd name="connsiteX46" fmla="*/ 1089965 w 2238451"/>
                <a:gd name="connsiteY46" fmla="*/ 1880006 h 1928438"/>
                <a:gd name="connsiteX47" fmla="*/ 1214323 w 2238451"/>
                <a:gd name="connsiteY47" fmla="*/ 1923898 h 1928438"/>
                <a:gd name="connsiteX48" fmla="*/ 1302106 w 2238451"/>
                <a:gd name="connsiteY48" fmla="*/ 1865376 h 1928438"/>
                <a:gd name="connsiteX49" fmla="*/ 1466215 w 2238451"/>
                <a:gd name="connsiteY49" fmla="*/ 1877354 h 1928438"/>
                <a:gd name="connsiteX50" fmla="*/ 1558138 w 2238451"/>
                <a:gd name="connsiteY50" fmla="*/ 1901952 h 1928438"/>
                <a:gd name="connsiteX51" fmla="*/ 1565453 w 2238451"/>
                <a:gd name="connsiteY51" fmla="*/ 1850746 h 1928438"/>
                <a:gd name="connsiteX52" fmla="*/ 1697126 w 2238451"/>
                <a:gd name="connsiteY52" fmla="*/ 1814170 h 1928438"/>
                <a:gd name="connsiteX53" fmla="*/ 1770278 w 2238451"/>
                <a:gd name="connsiteY53" fmla="*/ 1748333 h 1928438"/>
                <a:gd name="connsiteX54" fmla="*/ 1880006 w 2238451"/>
                <a:gd name="connsiteY54" fmla="*/ 1704442 h 1928438"/>
                <a:gd name="connsiteX55" fmla="*/ 1931213 w 2238451"/>
                <a:gd name="connsiteY55" fmla="*/ 1799539 h 1928438"/>
                <a:gd name="connsiteX56" fmla="*/ 2070202 w 2238451"/>
                <a:gd name="connsiteY56" fmla="*/ 1762963 h 1928438"/>
                <a:gd name="connsiteX57" fmla="*/ 2238451 w 2238451"/>
                <a:gd name="connsiteY57" fmla="*/ 1719072 h 1928438"/>
                <a:gd name="connsiteX58" fmla="*/ 2172614 w 2238451"/>
                <a:gd name="connsiteY58" fmla="*/ 1558138 h 1928438"/>
                <a:gd name="connsiteX59" fmla="*/ 1887322 w 2238451"/>
                <a:gd name="connsiteY59" fmla="*/ 1528877 h 1928438"/>
                <a:gd name="connsiteX60" fmla="*/ 1880006 w 2238451"/>
                <a:gd name="connsiteY60" fmla="*/ 1448410 h 1928438"/>
                <a:gd name="connsiteX61" fmla="*/ 2055571 w 2238451"/>
                <a:gd name="connsiteY61" fmla="*/ 1397203 h 1928438"/>
                <a:gd name="connsiteX62" fmla="*/ 1989734 w 2238451"/>
                <a:gd name="connsiteY62" fmla="*/ 1360627 h 1928438"/>
                <a:gd name="connsiteX63" fmla="*/ 1901952 w 2238451"/>
                <a:gd name="connsiteY63" fmla="*/ 1316736 h 1928438"/>
                <a:gd name="connsiteX64" fmla="*/ 1901952 w 2238451"/>
                <a:gd name="connsiteY64" fmla="*/ 1228954 h 1928438"/>
                <a:gd name="connsiteX65" fmla="*/ 1850746 w 2238451"/>
                <a:gd name="connsiteY65" fmla="*/ 1192378 h 1928438"/>
                <a:gd name="connsiteX66" fmla="*/ 1814170 w 2238451"/>
                <a:gd name="connsiteY66" fmla="*/ 1155802 h 1928438"/>
                <a:gd name="connsiteX67" fmla="*/ 1667866 w 2238451"/>
                <a:gd name="connsiteY67" fmla="*/ 1177747 h 1928438"/>
                <a:gd name="connsiteX68" fmla="*/ 1609344 w 2238451"/>
                <a:gd name="connsiteY68" fmla="*/ 1141171 h 1928438"/>
                <a:gd name="connsiteX69" fmla="*/ 1814170 w 2238451"/>
                <a:gd name="connsiteY69" fmla="*/ 1009498 h 1928438"/>
                <a:gd name="connsiteX70" fmla="*/ 1880006 w 2238451"/>
                <a:gd name="connsiteY70" fmla="*/ 958291 h 1928438"/>
                <a:gd name="connsiteX71" fmla="*/ 1872691 w 2238451"/>
                <a:gd name="connsiteY71" fmla="*/ 885139 h 1928438"/>
                <a:gd name="connsiteX72" fmla="*/ 1784909 w 2238451"/>
                <a:gd name="connsiteY72" fmla="*/ 885139 h 1928438"/>
                <a:gd name="connsiteX73" fmla="*/ 1594714 w 2238451"/>
                <a:gd name="connsiteY73" fmla="*/ 980237 h 1928438"/>
                <a:gd name="connsiteX74" fmla="*/ 1528877 w 2238451"/>
                <a:gd name="connsiteY74" fmla="*/ 994867 h 1928438"/>
                <a:gd name="connsiteX75" fmla="*/ 1543507 w 2238451"/>
                <a:gd name="connsiteY75" fmla="*/ 929030 h 1928438"/>
                <a:gd name="connsiteX76" fmla="*/ 1645920 w 2238451"/>
                <a:gd name="connsiteY76" fmla="*/ 833933 h 1928438"/>
                <a:gd name="connsiteX77" fmla="*/ 1580083 w 2238451"/>
                <a:gd name="connsiteY77" fmla="*/ 746150 h 1928438"/>
                <a:gd name="connsiteX78" fmla="*/ 1484986 w 2238451"/>
                <a:gd name="connsiteY78" fmla="*/ 658368 h 1928438"/>
                <a:gd name="connsiteX79" fmla="*/ 1345997 w 2238451"/>
                <a:gd name="connsiteY79" fmla="*/ 592531 h 1928438"/>
                <a:gd name="connsiteX80" fmla="*/ 1331366 w 2238451"/>
                <a:gd name="connsiteY80" fmla="*/ 526694 h 1928438"/>
                <a:gd name="connsiteX81" fmla="*/ 1382573 w 2238451"/>
                <a:gd name="connsiteY81" fmla="*/ 512064 h 1928438"/>
                <a:gd name="connsiteX82" fmla="*/ 1580083 w 2238451"/>
                <a:gd name="connsiteY82" fmla="*/ 607162 h 1928438"/>
                <a:gd name="connsiteX83" fmla="*/ 1653235 w 2238451"/>
                <a:gd name="connsiteY83" fmla="*/ 614477 h 1928438"/>
                <a:gd name="connsiteX84" fmla="*/ 1755648 w 2238451"/>
                <a:gd name="connsiteY84" fmla="*/ 607162 h 1928438"/>
                <a:gd name="connsiteX85" fmla="*/ 1755648 w 2238451"/>
                <a:gd name="connsiteY85" fmla="*/ 607162 h 1928438"/>
                <a:gd name="connsiteX86" fmla="*/ 1923898 w 2238451"/>
                <a:gd name="connsiteY86" fmla="*/ 643738 h 1928438"/>
                <a:gd name="connsiteX87" fmla="*/ 2062886 w 2238451"/>
                <a:gd name="connsiteY87" fmla="*/ 782726 h 1928438"/>
                <a:gd name="connsiteX88" fmla="*/ 2223821 w 2238451"/>
                <a:gd name="connsiteY88" fmla="*/ 804672 h 1928438"/>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558138 w 2238451"/>
                <a:gd name="connsiteY50" fmla="*/ 1901952 h 1937644"/>
                <a:gd name="connsiteX51" fmla="*/ 1565453 w 2238451"/>
                <a:gd name="connsiteY51" fmla="*/ 1850746 h 1937644"/>
                <a:gd name="connsiteX52" fmla="*/ 1697126 w 2238451"/>
                <a:gd name="connsiteY52" fmla="*/ 1814170 h 1937644"/>
                <a:gd name="connsiteX53" fmla="*/ 1770278 w 2238451"/>
                <a:gd name="connsiteY53" fmla="*/ 1748333 h 1937644"/>
                <a:gd name="connsiteX54" fmla="*/ 1880006 w 2238451"/>
                <a:gd name="connsiteY54" fmla="*/ 1704442 h 1937644"/>
                <a:gd name="connsiteX55" fmla="*/ 1931213 w 2238451"/>
                <a:gd name="connsiteY55" fmla="*/ 1799539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487800 w 2238451"/>
                <a:gd name="connsiteY50" fmla="*/ 1846686 h 1937644"/>
                <a:gd name="connsiteX51" fmla="*/ 1565453 w 2238451"/>
                <a:gd name="connsiteY51" fmla="*/ 1850746 h 1937644"/>
                <a:gd name="connsiteX52" fmla="*/ 1697126 w 2238451"/>
                <a:gd name="connsiteY52" fmla="*/ 1814170 h 1937644"/>
                <a:gd name="connsiteX53" fmla="*/ 1770278 w 2238451"/>
                <a:gd name="connsiteY53" fmla="*/ 1748333 h 1937644"/>
                <a:gd name="connsiteX54" fmla="*/ 1880006 w 2238451"/>
                <a:gd name="connsiteY54" fmla="*/ 1704442 h 1937644"/>
                <a:gd name="connsiteX55" fmla="*/ 1931213 w 2238451"/>
                <a:gd name="connsiteY55" fmla="*/ 1799539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487800 w 2238451"/>
                <a:gd name="connsiteY50" fmla="*/ 1846686 h 1937644"/>
                <a:gd name="connsiteX51" fmla="*/ 1510187 w 2238451"/>
                <a:gd name="connsiteY51" fmla="*/ 1785431 h 1937644"/>
                <a:gd name="connsiteX52" fmla="*/ 1697126 w 2238451"/>
                <a:gd name="connsiteY52" fmla="*/ 1814170 h 1937644"/>
                <a:gd name="connsiteX53" fmla="*/ 1770278 w 2238451"/>
                <a:gd name="connsiteY53" fmla="*/ 1748333 h 1937644"/>
                <a:gd name="connsiteX54" fmla="*/ 1880006 w 2238451"/>
                <a:gd name="connsiteY54" fmla="*/ 1704442 h 1937644"/>
                <a:gd name="connsiteX55" fmla="*/ 1931213 w 2238451"/>
                <a:gd name="connsiteY55" fmla="*/ 1799539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487800 w 2238451"/>
                <a:gd name="connsiteY50" fmla="*/ 1846686 h 1937644"/>
                <a:gd name="connsiteX51" fmla="*/ 1510187 w 2238451"/>
                <a:gd name="connsiteY51" fmla="*/ 1785431 h 1937644"/>
                <a:gd name="connsiteX52" fmla="*/ 1646885 w 2238451"/>
                <a:gd name="connsiteY52" fmla="*/ 1738807 h 1937644"/>
                <a:gd name="connsiteX53" fmla="*/ 1770278 w 2238451"/>
                <a:gd name="connsiteY53" fmla="*/ 1748333 h 1937644"/>
                <a:gd name="connsiteX54" fmla="*/ 1880006 w 2238451"/>
                <a:gd name="connsiteY54" fmla="*/ 1704442 h 1937644"/>
                <a:gd name="connsiteX55" fmla="*/ 1931213 w 2238451"/>
                <a:gd name="connsiteY55" fmla="*/ 1799539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487800 w 2238451"/>
                <a:gd name="connsiteY50" fmla="*/ 1846686 h 1937644"/>
                <a:gd name="connsiteX51" fmla="*/ 1510187 w 2238451"/>
                <a:gd name="connsiteY51" fmla="*/ 1785431 h 1937644"/>
                <a:gd name="connsiteX52" fmla="*/ 1646885 w 2238451"/>
                <a:gd name="connsiteY52" fmla="*/ 1738807 h 1937644"/>
                <a:gd name="connsiteX53" fmla="*/ 1770278 w 2238451"/>
                <a:gd name="connsiteY53" fmla="*/ 1748333 h 1937644"/>
                <a:gd name="connsiteX54" fmla="*/ 1880006 w 2238451"/>
                <a:gd name="connsiteY54" fmla="*/ 1704442 h 1937644"/>
                <a:gd name="connsiteX55" fmla="*/ 1931213 w 2238451"/>
                <a:gd name="connsiteY55" fmla="*/ 1799539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487800 w 2238451"/>
                <a:gd name="connsiteY50" fmla="*/ 1846686 h 1937644"/>
                <a:gd name="connsiteX51" fmla="*/ 1510187 w 2238451"/>
                <a:gd name="connsiteY51" fmla="*/ 1785431 h 1937644"/>
                <a:gd name="connsiteX52" fmla="*/ 1646885 w 2238451"/>
                <a:gd name="connsiteY52" fmla="*/ 1738807 h 1937644"/>
                <a:gd name="connsiteX53" fmla="*/ 1770278 w 2238451"/>
                <a:gd name="connsiteY53" fmla="*/ 1748333 h 1937644"/>
                <a:gd name="connsiteX54" fmla="*/ 1880006 w 2238451"/>
                <a:gd name="connsiteY54" fmla="*/ 1704442 h 1937644"/>
                <a:gd name="connsiteX55" fmla="*/ 1966382 w 2238451"/>
                <a:gd name="connsiteY55" fmla="*/ 1764370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38451"/>
                <a:gd name="connsiteY0" fmla="*/ 804672 h 1937644"/>
                <a:gd name="connsiteX1" fmla="*/ 2128723 w 2238451"/>
                <a:gd name="connsiteY1" fmla="*/ 760781 h 1937644"/>
                <a:gd name="connsiteX2" fmla="*/ 2048256 w 2238451"/>
                <a:gd name="connsiteY2" fmla="*/ 614477 h 1937644"/>
                <a:gd name="connsiteX3" fmla="*/ 2026310 w 2238451"/>
                <a:gd name="connsiteY3" fmla="*/ 555955 h 1937644"/>
                <a:gd name="connsiteX4" fmla="*/ 2048256 w 2238451"/>
                <a:gd name="connsiteY4" fmla="*/ 416966 h 1937644"/>
                <a:gd name="connsiteX5" fmla="*/ 1938528 w 2238451"/>
                <a:gd name="connsiteY5" fmla="*/ 321869 h 1937644"/>
                <a:gd name="connsiteX6" fmla="*/ 1711757 w 2238451"/>
                <a:gd name="connsiteY6" fmla="*/ 263347 h 1937644"/>
                <a:gd name="connsiteX7" fmla="*/ 1682496 w 2238451"/>
                <a:gd name="connsiteY7" fmla="*/ 212141 h 1937644"/>
                <a:gd name="connsiteX8" fmla="*/ 1565453 w 2238451"/>
                <a:gd name="connsiteY8" fmla="*/ 256032 h 1937644"/>
                <a:gd name="connsiteX9" fmla="*/ 1514246 w 2238451"/>
                <a:gd name="connsiteY9" fmla="*/ 241402 h 1937644"/>
                <a:gd name="connsiteX10" fmla="*/ 1433779 w 2238451"/>
                <a:gd name="connsiteY10" fmla="*/ 212141 h 1937644"/>
                <a:gd name="connsiteX11" fmla="*/ 1272845 w 2238451"/>
                <a:gd name="connsiteY11" fmla="*/ 204826 h 1937644"/>
                <a:gd name="connsiteX12" fmla="*/ 1192378 w 2238451"/>
                <a:gd name="connsiteY12" fmla="*/ 124358 h 1937644"/>
                <a:gd name="connsiteX13" fmla="*/ 1119226 w 2238451"/>
                <a:gd name="connsiteY13" fmla="*/ 109728 h 1937644"/>
                <a:gd name="connsiteX14" fmla="*/ 994867 w 2238451"/>
                <a:gd name="connsiteY14" fmla="*/ 138989 h 1937644"/>
                <a:gd name="connsiteX15" fmla="*/ 936346 w 2238451"/>
                <a:gd name="connsiteY15" fmla="*/ 102413 h 1937644"/>
                <a:gd name="connsiteX16" fmla="*/ 848563 w 2238451"/>
                <a:gd name="connsiteY16" fmla="*/ 14630 h 1937644"/>
                <a:gd name="connsiteX17" fmla="*/ 760781 w 2238451"/>
                <a:gd name="connsiteY17" fmla="*/ 0 h 1937644"/>
                <a:gd name="connsiteX18" fmla="*/ 694944 w 2238451"/>
                <a:gd name="connsiteY18" fmla="*/ 7315 h 1937644"/>
                <a:gd name="connsiteX19" fmla="*/ 629107 w 2238451"/>
                <a:gd name="connsiteY19" fmla="*/ 51206 h 1937644"/>
                <a:gd name="connsiteX20" fmla="*/ 526694 w 2238451"/>
                <a:gd name="connsiteY20" fmla="*/ 109728 h 1937644"/>
                <a:gd name="connsiteX21" fmla="*/ 431597 w 2238451"/>
                <a:gd name="connsiteY21" fmla="*/ 131674 h 1937644"/>
                <a:gd name="connsiteX22" fmla="*/ 307238 w 2238451"/>
                <a:gd name="connsiteY22" fmla="*/ 95098 h 1937644"/>
                <a:gd name="connsiteX23" fmla="*/ 204826 w 2238451"/>
                <a:gd name="connsiteY23" fmla="*/ 102413 h 1937644"/>
                <a:gd name="connsiteX24" fmla="*/ 36576 w 2238451"/>
                <a:gd name="connsiteY24" fmla="*/ 124358 h 1937644"/>
                <a:gd name="connsiteX25" fmla="*/ 0 w 2238451"/>
                <a:gd name="connsiteY25" fmla="*/ 117043 h 1937644"/>
                <a:gd name="connsiteX26" fmla="*/ 117043 w 2238451"/>
                <a:gd name="connsiteY26" fmla="*/ 226771 h 1937644"/>
                <a:gd name="connsiteX27" fmla="*/ 219456 w 2238451"/>
                <a:gd name="connsiteY27" fmla="*/ 373075 h 1937644"/>
                <a:gd name="connsiteX28" fmla="*/ 241402 w 2238451"/>
                <a:gd name="connsiteY28" fmla="*/ 497434 h 1937644"/>
                <a:gd name="connsiteX29" fmla="*/ 299923 w 2238451"/>
                <a:gd name="connsiteY29" fmla="*/ 599846 h 1937644"/>
                <a:gd name="connsiteX30" fmla="*/ 395021 w 2238451"/>
                <a:gd name="connsiteY30" fmla="*/ 643738 h 1937644"/>
                <a:gd name="connsiteX31" fmla="*/ 453542 w 2238451"/>
                <a:gd name="connsiteY31" fmla="*/ 782726 h 1937644"/>
                <a:gd name="connsiteX32" fmla="*/ 512064 w 2238451"/>
                <a:gd name="connsiteY32" fmla="*/ 848563 h 1937644"/>
                <a:gd name="connsiteX33" fmla="*/ 585216 w 2238451"/>
                <a:gd name="connsiteY33" fmla="*/ 841248 h 1937644"/>
                <a:gd name="connsiteX34" fmla="*/ 636422 w 2238451"/>
                <a:gd name="connsiteY34" fmla="*/ 950976 h 1937644"/>
                <a:gd name="connsiteX35" fmla="*/ 636422 w 2238451"/>
                <a:gd name="connsiteY35" fmla="*/ 950976 h 1937644"/>
                <a:gd name="connsiteX36" fmla="*/ 760781 w 2238451"/>
                <a:gd name="connsiteY36" fmla="*/ 1068019 h 1937644"/>
                <a:gd name="connsiteX37" fmla="*/ 848563 w 2238451"/>
                <a:gd name="connsiteY37" fmla="*/ 1068019 h 1937644"/>
                <a:gd name="connsiteX38" fmla="*/ 950976 w 2238451"/>
                <a:gd name="connsiteY38" fmla="*/ 1163117 h 1937644"/>
                <a:gd name="connsiteX39" fmla="*/ 1016813 w 2238451"/>
                <a:gd name="connsiteY39" fmla="*/ 1287475 h 1937644"/>
                <a:gd name="connsiteX40" fmla="*/ 1038758 w 2238451"/>
                <a:gd name="connsiteY40" fmla="*/ 1360627 h 1937644"/>
                <a:gd name="connsiteX41" fmla="*/ 1133856 w 2238451"/>
                <a:gd name="connsiteY41" fmla="*/ 1360627 h 1937644"/>
                <a:gd name="connsiteX42" fmla="*/ 1287475 w 2238451"/>
                <a:gd name="connsiteY42" fmla="*/ 1470355 h 1937644"/>
                <a:gd name="connsiteX43" fmla="*/ 1185062 w 2238451"/>
                <a:gd name="connsiteY43" fmla="*/ 1623974 h 1937644"/>
                <a:gd name="connsiteX44" fmla="*/ 1221638 w 2238451"/>
                <a:gd name="connsiteY44" fmla="*/ 1748333 h 1937644"/>
                <a:gd name="connsiteX45" fmla="*/ 1163117 w 2238451"/>
                <a:gd name="connsiteY45" fmla="*/ 1836115 h 1937644"/>
                <a:gd name="connsiteX46" fmla="*/ 1089965 w 2238451"/>
                <a:gd name="connsiteY46" fmla="*/ 1880006 h 1937644"/>
                <a:gd name="connsiteX47" fmla="*/ 1214323 w 2238451"/>
                <a:gd name="connsiteY47" fmla="*/ 1923898 h 1937644"/>
                <a:gd name="connsiteX48" fmla="*/ 1302106 w 2238451"/>
                <a:gd name="connsiteY48" fmla="*/ 1865376 h 1937644"/>
                <a:gd name="connsiteX49" fmla="*/ 1420998 w 2238451"/>
                <a:gd name="connsiteY49" fmla="*/ 1937644 h 1937644"/>
                <a:gd name="connsiteX50" fmla="*/ 1487800 w 2238451"/>
                <a:gd name="connsiteY50" fmla="*/ 1846686 h 1937644"/>
                <a:gd name="connsiteX51" fmla="*/ 1510187 w 2238451"/>
                <a:gd name="connsiteY51" fmla="*/ 1785431 h 1937644"/>
                <a:gd name="connsiteX52" fmla="*/ 1646885 w 2238451"/>
                <a:gd name="connsiteY52" fmla="*/ 1738807 h 1937644"/>
                <a:gd name="connsiteX53" fmla="*/ 1770278 w 2238451"/>
                <a:gd name="connsiteY53" fmla="*/ 1748333 h 1937644"/>
                <a:gd name="connsiteX54" fmla="*/ 1880006 w 2238451"/>
                <a:gd name="connsiteY54" fmla="*/ 1704442 h 1937644"/>
                <a:gd name="connsiteX55" fmla="*/ 1981455 w 2238451"/>
                <a:gd name="connsiteY55" fmla="*/ 1754322 h 1937644"/>
                <a:gd name="connsiteX56" fmla="*/ 2070202 w 2238451"/>
                <a:gd name="connsiteY56" fmla="*/ 1762963 h 1937644"/>
                <a:gd name="connsiteX57" fmla="*/ 2238451 w 2238451"/>
                <a:gd name="connsiteY57" fmla="*/ 1719072 h 1937644"/>
                <a:gd name="connsiteX58" fmla="*/ 2172614 w 2238451"/>
                <a:gd name="connsiteY58" fmla="*/ 1558138 h 1937644"/>
                <a:gd name="connsiteX59" fmla="*/ 1887322 w 2238451"/>
                <a:gd name="connsiteY59" fmla="*/ 1528877 h 1937644"/>
                <a:gd name="connsiteX60" fmla="*/ 1880006 w 2238451"/>
                <a:gd name="connsiteY60" fmla="*/ 1448410 h 1937644"/>
                <a:gd name="connsiteX61" fmla="*/ 2055571 w 2238451"/>
                <a:gd name="connsiteY61" fmla="*/ 1397203 h 1937644"/>
                <a:gd name="connsiteX62" fmla="*/ 1989734 w 2238451"/>
                <a:gd name="connsiteY62" fmla="*/ 1360627 h 1937644"/>
                <a:gd name="connsiteX63" fmla="*/ 1901952 w 2238451"/>
                <a:gd name="connsiteY63" fmla="*/ 1316736 h 1937644"/>
                <a:gd name="connsiteX64" fmla="*/ 1901952 w 2238451"/>
                <a:gd name="connsiteY64" fmla="*/ 1228954 h 1937644"/>
                <a:gd name="connsiteX65" fmla="*/ 1850746 w 2238451"/>
                <a:gd name="connsiteY65" fmla="*/ 1192378 h 1937644"/>
                <a:gd name="connsiteX66" fmla="*/ 1814170 w 2238451"/>
                <a:gd name="connsiteY66" fmla="*/ 1155802 h 1937644"/>
                <a:gd name="connsiteX67" fmla="*/ 1667866 w 2238451"/>
                <a:gd name="connsiteY67" fmla="*/ 1177747 h 1937644"/>
                <a:gd name="connsiteX68" fmla="*/ 1609344 w 2238451"/>
                <a:gd name="connsiteY68" fmla="*/ 1141171 h 1937644"/>
                <a:gd name="connsiteX69" fmla="*/ 1814170 w 2238451"/>
                <a:gd name="connsiteY69" fmla="*/ 1009498 h 1937644"/>
                <a:gd name="connsiteX70" fmla="*/ 1880006 w 2238451"/>
                <a:gd name="connsiteY70" fmla="*/ 958291 h 1937644"/>
                <a:gd name="connsiteX71" fmla="*/ 1872691 w 2238451"/>
                <a:gd name="connsiteY71" fmla="*/ 885139 h 1937644"/>
                <a:gd name="connsiteX72" fmla="*/ 1784909 w 2238451"/>
                <a:gd name="connsiteY72" fmla="*/ 885139 h 1937644"/>
                <a:gd name="connsiteX73" fmla="*/ 1594714 w 2238451"/>
                <a:gd name="connsiteY73" fmla="*/ 980237 h 1937644"/>
                <a:gd name="connsiteX74" fmla="*/ 1528877 w 2238451"/>
                <a:gd name="connsiteY74" fmla="*/ 994867 h 1937644"/>
                <a:gd name="connsiteX75" fmla="*/ 1543507 w 2238451"/>
                <a:gd name="connsiteY75" fmla="*/ 929030 h 1937644"/>
                <a:gd name="connsiteX76" fmla="*/ 1645920 w 2238451"/>
                <a:gd name="connsiteY76" fmla="*/ 833933 h 1937644"/>
                <a:gd name="connsiteX77" fmla="*/ 1580083 w 2238451"/>
                <a:gd name="connsiteY77" fmla="*/ 746150 h 1937644"/>
                <a:gd name="connsiteX78" fmla="*/ 1484986 w 2238451"/>
                <a:gd name="connsiteY78" fmla="*/ 658368 h 1937644"/>
                <a:gd name="connsiteX79" fmla="*/ 1345997 w 2238451"/>
                <a:gd name="connsiteY79" fmla="*/ 592531 h 1937644"/>
                <a:gd name="connsiteX80" fmla="*/ 1331366 w 2238451"/>
                <a:gd name="connsiteY80" fmla="*/ 526694 h 1937644"/>
                <a:gd name="connsiteX81" fmla="*/ 1382573 w 2238451"/>
                <a:gd name="connsiteY81" fmla="*/ 512064 h 1937644"/>
                <a:gd name="connsiteX82" fmla="*/ 1580083 w 2238451"/>
                <a:gd name="connsiteY82" fmla="*/ 607162 h 1937644"/>
                <a:gd name="connsiteX83" fmla="*/ 1653235 w 2238451"/>
                <a:gd name="connsiteY83" fmla="*/ 614477 h 1937644"/>
                <a:gd name="connsiteX84" fmla="*/ 1755648 w 2238451"/>
                <a:gd name="connsiteY84" fmla="*/ 607162 h 1937644"/>
                <a:gd name="connsiteX85" fmla="*/ 1755648 w 2238451"/>
                <a:gd name="connsiteY85" fmla="*/ 607162 h 1937644"/>
                <a:gd name="connsiteX86" fmla="*/ 1923898 w 2238451"/>
                <a:gd name="connsiteY86" fmla="*/ 643738 h 1937644"/>
                <a:gd name="connsiteX87" fmla="*/ 2062886 w 2238451"/>
                <a:gd name="connsiteY87" fmla="*/ 782726 h 1937644"/>
                <a:gd name="connsiteX88" fmla="*/ 2223821 w 2238451"/>
                <a:gd name="connsiteY88" fmla="*/ 804672 h 1937644"/>
                <a:gd name="connsiteX0" fmla="*/ 2223821 w 2240665"/>
                <a:gd name="connsiteY0" fmla="*/ 804672 h 1937644"/>
                <a:gd name="connsiteX1" fmla="*/ 2128723 w 2240665"/>
                <a:gd name="connsiteY1" fmla="*/ 760781 h 1937644"/>
                <a:gd name="connsiteX2" fmla="*/ 2048256 w 2240665"/>
                <a:gd name="connsiteY2" fmla="*/ 614477 h 1937644"/>
                <a:gd name="connsiteX3" fmla="*/ 2026310 w 2240665"/>
                <a:gd name="connsiteY3" fmla="*/ 555955 h 1937644"/>
                <a:gd name="connsiteX4" fmla="*/ 2048256 w 2240665"/>
                <a:gd name="connsiteY4" fmla="*/ 416966 h 1937644"/>
                <a:gd name="connsiteX5" fmla="*/ 1938528 w 2240665"/>
                <a:gd name="connsiteY5" fmla="*/ 321869 h 1937644"/>
                <a:gd name="connsiteX6" fmla="*/ 1711757 w 2240665"/>
                <a:gd name="connsiteY6" fmla="*/ 263347 h 1937644"/>
                <a:gd name="connsiteX7" fmla="*/ 1682496 w 2240665"/>
                <a:gd name="connsiteY7" fmla="*/ 212141 h 1937644"/>
                <a:gd name="connsiteX8" fmla="*/ 1565453 w 2240665"/>
                <a:gd name="connsiteY8" fmla="*/ 256032 h 1937644"/>
                <a:gd name="connsiteX9" fmla="*/ 1514246 w 2240665"/>
                <a:gd name="connsiteY9" fmla="*/ 241402 h 1937644"/>
                <a:gd name="connsiteX10" fmla="*/ 1433779 w 2240665"/>
                <a:gd name="connsiteY10" fmla="*/ 212141 h 1937644"/>
                <a:gd name="connsiteX11" fmla="*/ 1272845 w 2240665"/>
                <a:gd name="connsiteY11" fmla="*/ 204826 h 1937644"/>
                <a:gd name="connsiteX12" fmla="*/ 1192378 w 2240665"/>
                <a:gd name="connsiteY12" fmla="*/ 124358 h 1937644"/>
                <a:gd name="connsiteX13" fmla="*/ 1119226 w 2240665"/>
                <a:gd name="connsiteY13" fmla="*/ 109728 h 1937644"/>
                <a:gd name="connsiteX14" fmla="*/ 994867 w 2240665"/>
                <a:gd name="connsiteY14" fmla="*/ 138989 h 1937644"/>
                <a:gd name="connsiteX15" fmla="*/ 936346 w 2240665"/>
                <a:gd name="connsiteY15" fmla="*/ 102413 h 1937644"/>
                <a:gd name="connsiteX16" fmla="*/ 848563 w 2240665"/>
                <a:gd name="connsiteY16" fmla="*/ 14630 h 1937644"/>
                <a:gd name="connsiteX17" fmla="*/ 760781 w 2240665"/>
                <a:gd name="connsiteY17" fmla="*/ 0 h 1937644"/>
                <a:gd name="connsiteX18" fmla="*/ 694944 w 2240665"/>
                <a:gd name="connsiteY18" fmla="*/ 7315 h 1937644"/>
                <a:gd name="connsiteX19" fmla="*/ 629107 w 2240665"/>
                <a:gd name="connsiteY19" fmla="*/ 51206 h 1937644"/>
                <a:gd name="connsiteX20" fmla="*/ 526694 w 2240665"/>
                <a:gd name="connsiteY20" fmla="*/ 109728 h 1937644"/>
                <a:gd name="connsiteX21" fmla="*/ 431597 w 2240665"/>
                <a:gd name="connsiteY21" fmla="*/ 131674 h 1937644"/>
                <a:gd name="connsiteX22" fmla="*/ 307238 w 2240665"/>
                <a:gd name="connsiteY22" fmla="*/ 95098 h 1937644"/>
                <a:gd name="connsiteX23" fmla="*/ 204826 w 2240665"/>
                <a:gd name="connsiteY23" fmla="*/ 102413 h 1937644"/>
                <a:gd name="connsiteX24" fmla="*/ 36576 w 2240665"/>
                <a:gd name="connsiteY24" fmla="*/ 124358 h 1937644"/>
                <a:gd name="connsiteX25" fmla="*/ 0 w 2240665"/>
                <a:gd name="connsiteY25" fmla="*/ 117043 h 1937644"/>
                <a:gd name="connsiteX26" fmla="*/ 117043 w 2240665"/>
                <a:gd name="connsiteY26" fmla="*/ 226771 h 1937644"/>
                <a:gd name="connsiteX27" fmla="*/ 219456 w 2240665"/>
                <a:gd name="connsiteY27" fmla="*/ 373075 h 1937644"/>
                <a:gd name="connsiteX28" fmla="*/ 241402 w 2240665"/>
                <a:gd name="connsiteY28" fmla="*/ 497434 h 1937644"/>
                <a:gd name="connsiteX29" fmla="*/ 299923 w 2240665"/>
                <a:gd name="connsiteY29" fmla="*/ 599846 h 1937644"/>
                <a:gd name="connsiteX30" fmla="*/ 395021 w 2240665"/>
                <a:gd name="connsiteY30" fmla="*/ 643738 h 1937644"/>
                <a:gd name="connsiteX31" fmla="*/ 453542 w 2240665"/>
                <a:gd name="connsiteY31" fmla="*/ 782726 h 1937644"/>
                <a:gd name="connsiteX32" fmla="*/ 512064 w 2240665"/>
                <a:gd name="connsiteY32" fmla="*/ 848563 h 1937644"/>
                <a:gd name="connsiteX33" fmla="*/ 585216 w 2240665"/>
                <a:gd name="connsiteY33" fmla="*/ 841248 h 1937644"/>
                <a:gd name="connsiteX34" fmla="*/ 636422 w 2240665"/>
                <a:gd name="connsiteY34" fmla="*/ 950976 h 1937644"/>
                <a:gd name="connsiteX35" fmla="*/ 636422 w 2240665"/>
                <a:gd name="connsiteY35" fmla="*/ 950976 h 1937644"/>
                <a:gd name="connsiteX36" fmla="*/ 760781 w 2240665"/>
                <a:gd name="connsiteY36" fmla="*/ 1068019 h 1937644"/>
                <a:gd name="connsiteX37" fmla="*/ 848563 w 2240665"/>
                <a:gd name="connsiteY37" fmla="*/ 1068019 h 1937644"/>
                <a:gd name="connsiteX38" fmla="*/ 950976 w 2240665"/>
                <a:gd name="connsiteY38" fmla="*/ 1163117 h 1937644"/>
                <a:gd name="connsiteX39" fmla="*/ 1016813 w 2240665"/>
                <a:gd name="connsiteY39" fmla="*/ 1287475 h 1937644"/>
                <a:gd name="connsiteX40" fmla="*/ 1038758 w 2240665"/>
                <a:gd name="connsiteY40" fmla="*/ 1360627 h 1937644"/>
                <a:gd name="connsiteX41" fmla="*/ 1133856 w 2240665"/>
                <a:gd name="connsiteY41" fmla="*/ 1360627 h 1937644"/>
                <a:gd name="connsiteX42" fmla="*/ 1287475 w 2240665"/>
                <a:gd name="connsiteY42" fmla="*/ 1470355 h 1937644"/>
                <a:gd name="connsiteX43" fmla="*/ 1185062 w 2240665"/>
                <a:gd name="connsiteY43" fmla="*/ 1623974 h 1937644"/>
                <a:gd name="connsiteX44" fmla="*/ 1221638 w 2240665"/>
                <a:gd name="connsiteY44" fmla="*/ 1748333 h 1937644"/>
                <a:gd name="connsiteX45" fmla="*/ 1163117 w 2240665"/>
                <a:gd name="connsiteY45" fmla="*/ 1836115 h 1937644"/>
                <a:gd name="connsiteX46" fmla="*/ 1089965 w 2240665"/>
                <a:gd name="connsiteY46" fmla="*/ 1880006 h 1937644"/>
                <a:gd name="connsiteX47" fmla="*/ 1214323 w 2240665"/>
                <a:gd name="connsiteY47" fmla="*/ 1923898 h 1937644"/>
                <a:gd name="connsiteX48" fmla="*/ 1302106 w 2240665"/>
                <a:gd name="connsiteY48" fmla="*/ 1865376 h 1937644"/>
                <a:gd name="connsiteX49" fmla="*/ 1420998 w 2240665"/>
                <a:gd name="connsiteY49" fmla="*/ 1937644 h 1937644"/>
                <a:gd name="connsiteX50" fmla="*/ 1487800 w 2240665"/>
                <a:gd name="connsiteY50" fmla="*/ 1846686 h 1937644"/>
                <a:gd name="connsiteX51" fmla="*/ 1510187 w 2240665"/>
                <a:gd name="connsiteY51" fmla="*/ 1785431 h 1937644"/>
                <a:gd name="connsiteX52" fmla="*/ 1646885 w 2240665"/>
                <a:gd name="connsiteY52" fmla="*/ 1738807 h 1937644"/>
                <a:gd name="connsiteX53" fmla="*/ 1770278 w 2240665"/>
                <a:gd name="connsiteY53" fmla="*/ 1748333 h 1937644"/>
                <a:gd name="connsiteX54" fmla="*/ 1880006 w 2240665"/>
                <a:gd name="connsiteY54" fmla="*/ 1704442 h 1937644"/>
                <a:gd name="connsiteX55" fmla="*/ 1981455 w 2240665"/>
                <a:gd name="connsiteY55" fmla="*/ 1754322 h 1937644"/>
                <a:gd name="connsiteX56" fmla="*/ 2070202 w 2240665"/>
                <a:gd name="connsiteY56" fmla="*/ 1762963 h 1937644"/>
                <a:gd name="connsiteX57" fmla="*/ 2238451 w 2240665"/>
                <a:gd name="connsiteY57" fmla="*/ 1719072 h 1937644"/>
                <a:gd name="connsiteX58" fmla="*/ 2172614 w 2240665"/>
                <a:gd name="connsiteY58" fmla="*/ 1558138 h 1937644"/>
                <a:gd name="connsiteX59" fmla="*/ 1887322 w 2240665"/>
                <a:gd name="connsiteY59" fmla="*/ 1528877 h 1937644"/>
                <a:gd name="connsiteX60" fmla="*/ 1880006 w 2240665"/>
                <a:gd name="connsiteY60" fmla="*/ 1448410 h 1937644"/>
                <a:gd name="connsiteX61" fmla="*/ 2055571 w 2240665"/>
                <a:gd name="connsiteY61" fmla="*/ 1397203 h 1937644"/>
                <a:gd name="connsiteX62" fmla="*/ 1989734 w 2240665"/>
                <a:gd name="connsiteY62" fmla="*/ 1360627 h 1937644"/>
                <a:gd name="connsiteX63" fmla="*/ 1901952 w 2240665"/>
                <a:gd name="connsiteY63" fmla="*/ 1316736 h 1937644"/>
                <a:gd name="connsiteX64" fmla="*/ 1901952 w 2240665"/>
                <a:gd name="connsiteY64" fmla="*/ 1228954 h 1937644"/>
                <a:gd name="connsiteX65" fmla="*/ 1850746 w 2240665"/>
                <a:gd name="connsiteY65" fmla="*/ 1192378 h 1937644"/>
                <a:gd name="connsiteX66" fmla="*/ 1814170 w 2240665"/>
                <a:gd name="connsiteY66" fmla="*/ 1155802 h 1937644"/>
                <a:gd name="connsiteX67" fmla="*/ 1667866 w 2240665"/>
                <a:gd name="connsiteY67" fmla="*/ 1177747 h 1937644"/>
                <a:gd name="connsiteX68" fmla="*/ 1609344 w 2240665"/>
                <a:gd name="connsiteY68" fmla="*/ 1141171 h 1937644"/>
                <a:gd name="connsiteX69" fmla="*/ 1814170 w 2240665"/>
                <a:gd name="connsiteY69" fmla="*/ 1009498 h 1937644"/>
                <a:gd name="connsiteX70" fmla="*/ 1880006 w 2240665"/>
                <a:gd name="connsiteY70" fmla="*/ 958291 h 1937644"/>
                <a:gd name="connsiteX71" fmla="*/ 1872691 w 2240665"/>
                <a:gd name="connsiteY71" fmla="*/ 885139 h 1937644"/>
                <a:gd name="connsiteX72" fmla="*/ 1784909 w 2240665"/>
                <a:gd name="connsiteY72" fmla="*/ 885139 h 1937644"/>
                <a:gd name="connsiteX73" fmla="*/ 1594714 w 2240665"/>
                <a:gd name="connsiteY73" fmla="*/ 980237 h 1937644"/>
                <a:gd name="connsiteX74" fmla="*/ 1528877 w 2240665"/>
                <a:gd name="connsiteY74" fmla="*/ 994867 h 1937644"/>
                <a:gd name="connsiteX75" fmla="*/ 1543507 w 2240665"/>
                <a:gd name="connsiteY75" fmla="*/ 929030 h 1937644"/>
                <a:gd name="connsiteX76" fmla="*/ 1645920 w 2240665"/>
                <a:gd name="connsiteY76" fmla="*/ 833933 h 1937644"/>
                <a:gd name="connsiteX77" fmla="*/ 1580083 w 2240665"/>
                <a:gd name="connsiteY77" fmla="*/ 746150 h 1937644"/>
                <a:gd name="connsiteX78" fmla="*/ 1484986 w 2240665"/>
                <a:gd name="connsiteY78" fmla="*/ 658368 h 1937644"/>
                <a:gd name="connsiteX79" fmla="*/ 1345997 w 2240665"/>
                <a:gd name="connsiteY79" fmla="*/ 592531 h 1937644"/>
                <a:gd name="connsiteX80" fmla="*/ 1331366 w 2240665"/>
                <a:gd name="connsiteY80" fmla="*/ 526694 h 1937644"/>
                <a:gd name="connsiteX81" fmla="*/ 1382573 w 2240665"/>
                <a:gd name="connsiteY81" fmla="*/ 512064 h 1937644"/>
                <a:gd name="connsiteX82" fmla="*/ 1580083 w 2240665"/>
                <a:gd name="connsiteY82" fmla="*/ 607162 h 1937644"/>
                <a:gd name="connsiteX83" fmla="*/ 1653235 w 2240665"/>
                <a:gd name="connsiteY83" fmla="*/ 614477 h 1937644"/>
                <a:gd name="connsiteX84" fmla="*/ 1755648 w 2240665"/>
                <a:gd name="connsiteY84" fmla="*/ 607162 h 1937644"/>
                <a:gd name="connsiteX85" fmla="*/ 1755648 w 2240665"/>
                <a:gd name="connsiteY85" fmla="*/ 607162 h 1937644"/>
                <a:gd name="connsiteX86" fmla="*/ 1923898 w 2240665"/>
                <a:gd name="connsiteY86" fmla="*/ 643738 h 1937644"/>
                <a:gd name="connsiteX87" fmla="*/ 2062886 w 2240665"/>
                <a:gd name="connsiteY87" fmla="*/ 782726 h 1937644"/>
                <a:gd name="connsiteX88" fmla="*/ 2223821 w 2240665"/>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85216 w 2225776"/>
                <a:gd name="connsiteY33" fmla="*/ 841248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38758 w 2225776"/>
                <a:gd name="connsiteY40" fmla="*/ 1360627 h 1937644"/>
                <a:gd name="connsiteX41" fmla="*/ 1133856 w 2225776"/>
                <a:gd name="connsiteY41" fmla="*/ 1360627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80083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85216 w 2225776"/>
                <a:gd name="connsiteY33" fmla="*/ 841248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38758 w 2225776"/>
                <a:gd name="connsiteY40" fmla="*/ 1360627 h 1937644"/>
                <a:gd name="connsiteX41" fmla="*/ 1133856 w 2225776"/>
                <a:gd name="connsiteY41" fmla="*/ 1360627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85216 w 2225776"/>
                <a:gd name="connsiteY33" fmla="*/ 841248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38758 w 2225776"/>
                <a:gd name="connsiteY40" fmla="*/ 1360627 h 1937644"/>
                <a:gd name="connsiteX41" fmla="*/ 1133856 w 2225776"/>
                <a:gd name="connsiteY41" fmla="*/ 1360627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85216 w 2225776"/>
                <a:gd name="connsiteY33" fmla="*/ 841248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38758 w 2225776"/>
                <a:gd name="connsiteY40" fmla="*/ 1360627 h 1937644"/>
                <a:gd name="connsiteX41" fmla="*/ 1133856 w 2225776"/>
                <a:gd name="connsiteY41" fmla="*/ 1360627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38758 w 2225776"/>
                <a:gd name="connsiteY40" fmla="*/ 1360627 h 1937644"/>
                <a:gd name="connsiteX41" fmla="*/ 1133856 w 2225776"/>
                <a:gd name="connsiteY41" fmla="*/ 1360627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60627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117043 w 2225776"/>
                <a:gd name="connsiteY26" fmla="*/ 226771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07162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53235 w 2225776"/>
                <a:gd name="connsiteY83" fmla="*/ 614477 h 1937644"/>
                <a:gd name="connsiteX84" fmla="*/ 1755648 w 2225776"/>
                <a:gd name="connsiteY84" fmla="*/ 607162 h 1937644"/>
                <a:gd name="connsiteX85" fmla="*/ 1755648 w 2225776"/>
                <a:gd name="connsiteY85" fmla="*/ 621793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599847 h 1937644"/>
                <a:gd name="connsiteX84" fmla="*/ 1755648 w 2225776"/>
                <a:gd name="connsiteY84" fmla="*/ 607162 h 1937644"/>
                <a:gd name="connsiteX85" fmla="*/ 1755648 w 2225776"/>
                <a:gd name="connsiteY85" fmla="*/ 621793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55648 w 2225776"/>
                <a:gd name="connsiteY84" fmla="*/ 607162 h 1937644"/>
                <a:gd name="connsiteX85" fmla="*/ 1755648 w 2225776"/>
                <a:gd name="connsiteY85" fmla="*/ 621793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2886 w 2225776"/>
                <a:gd name="connsiteY87" fmla="*/ 782726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4714 w 2225776"/>
                <a:gd name="connsiteY73" fmla="*/ 980237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80006 w 2225776"/>
                <a:gd name="connsiteY70" fmla="*/ 958291 h 1937644"/>
                <a:gd name="connsiteX71" fmla="*/ 1872691 w 2225776"/>
                <a:gd name="connsiteY71" fmla="*/ 885139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72691 w 2225776"/>
                <a:gd name="connsiteY70" fmla="*/ 983895 h 1937644"/>
                <a:gd name="connsiteX71" fmla="*/ 1872691 w 2225776"/>
                <a:gd name="connsiteY71" fmla="*/ 885139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72691 w 2225776"/>
                <a:gd name="connsiteY70" fmla="*/ 983895 h 1937644"/>
                <a:gd name="connsiteX71" fmla="*/ 1887321 w 2225776"/>
                <a:gd name="connsiteY71" fmla="*/ 881481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45997 w 2225776"/>
                <a:gd name="connsiteY79" fmla="*/ 592531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55571 w 2225776"/>
                <a:gd name="connsiteY61" fmla="*/ 1397203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72691 w 2225776"/>
                <a:gd name="connsiteY70" fmla="*/ 983895 h 1937644"/>
                <a:gd name="connsiteX71" fmla="*/ 1887321 w 2225776"/>
                <a:gd name="connsiteY71" fmla="*/ 881481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53312 w 2225776"/>
                <a:gd name="connsiteY79" fmla="*/ 581559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887322 w 2225776"/>
                <a:gd name="connsiteY59" fmla="*/ 1528877 h 1937644"/>
                <a:gd name="connsiteX60" fmla="*/ 1880006 w 2225776"/>
                <a:gd name="connsiteY60" fmla="*/ 1448410 h 1937644"/>
                <a:gd name="connsiteX61" fmla="*/ 2066544 w 2225776"/>
                <a:gd name="connsiteY61" fmla="*/ 1408176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72691 w 2225776"/>
                <a:gd name="connsiteY70" fmla="*/ 983895 h 1937644"/>
                <a:gd name="connsiteX71" fmla="*/ 1887321 w 2225776"/>
                <a:gd name="connsiteY71" fmla="*/ 881481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53312 w 2225776"/>
                <a:gd name="connsiteY79" fmla="*/ 581559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905610 w 2225776"/>
                <a:gd name="connsiteY59" fmla="*/ 1514247 h 1937644"/>
                <a:gd name="connsiteX60" fmla="*/ 1880006 w 2225776"/>
                <a:gd name="connsiteY60" fmla="*/ 1448410 h 1937644"/>
                <a:gd name="connsiteX61" fmla="*/ 2066544 w 2225776"/>
                <a:gd name="connsiteY61" fmla="*/ 1408176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72691 w 2225776"/>
                <a:gd name="connsiteY70" fmla="*/ 983895 h 1937644"/>
                <a:gd name="connsiteX71" fmla="*/ 1887321 w 2225776"/>
                <a:gd name="connsiteY71" fmla="*/ 881481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53312 w 2225776"/>
                <a:gd name="connsiteY79" fmla="*/ 581559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5776"/>
                <a:gd name="connsiteY0" fmla="*/ 804672 h 1937644"/>
                <a:gd name="connsiteX1" fmla="*/ 2128723 w 2225776"/>
                <a:gd name="connsiteY1" fmla="*/ 760781 h 1937644"/>
                <a:gd name="connsiteX2" fmla="*/ 2048256 w 2225776"/>
                <a:gd name="connsiteY2" fmla="*/ 614477 h 1937644"/>
                <a:gd name="connsiteX3" fmla="*/ 2026310 w 2225776"/>
                <a:gd name="connsiteY3" fmla="*/ 555955 h 1937644"/>
                <a:gd name="connsiteX4" fmla="*/ 2048256 w 2225776"/>
                <a:gd name="connsiteY4" fmla="*/ 416966 h 1937644"/>
                <a:gd name="connsiteX5" fmla="*/ 1938528 w 2225776"/>
                <a:gd name="connsiteY5" fmla="*/ 321869 h 1937644"/>
                <a:gd name="connsiteX6" fmla="*/ 1711757 w 2225776"/>
                <a:gd name="connsiteY6" fmla="*/ 263347 h 1937644"/>
                <a:gd name="connsiteX7" fmla="*/ 1682496 w 2225776"/>
                <a:gd name="connsiteY7" fmla="*/ 212141 h 1937644"/>
                <a:gd name="connsiteX8" fmla="*/ 1565453 w 2225776"/>
                <a:gd name="connsiteY8" fmla="*/ 256032 h 1937644"/>
                <a:gd name="connsiteX9" fmla="*/ 1514246 w 2225776"/>
                <a:gd name="connsiteY9" fmla="*/ 241402 h 1937644"/>
                <a:gd name="connsiteX10" fmla="*/ 1433779 w 2225776"/>
                <a:gd name="connsiteY10" fmla="*/ 212141 h 1937644"/>
                <a:gd name="connsiteX11" fmla="*/ 1272845 w 2225776"/>
                <a:gd name="connsiteY11" fmla="*/ 204826 h 1937644"/>
                <a:gd name="connsiteX12" fmla="*/ 1192378 w 2225776"/>
                <a:gd name="connsiteY12" fmla="*/ 124358 h 1937644"/>
                <a:gd name="connsiteX13" fmla="*/ 1119226 w 2225776"/>
                <a:gd name="connsiteY13" fmla="*/ 109728 h 1937644"/>
                <a:gd name="connsiteX14" fmla="*/ 994867 w 2225776"/>
                <a:gd name="connsiteY14" fmla="*/ 138989 h 1937644"/>
                <a:gd name="connsiteX15" fmla="*/ 936346 w 2225776"/>
                <a:gd name="connsiteY15" fmla="*/ 102413 h 1937644"/>
                <a:gd name="connsiteX16" fmla="*/ 848563 w 2225776"/>
                <a:gd name="connsiteY16" fmla="*/ 14630 h 1937644"/>
                <a:gd name="connsiteX17" fmla="*/ 760781 w 2225776"/>
                <a:gd name="connsiteY17" fmla="*/ 0 h 1937644"/>
                <a:gd name="connsiteX18" fmla="*/ 694944 w 2225776"/>
                <a:gd name="connsiteY18" fmla="*/ 7315 h 1937644"/>
                <a:gd name="connsiteX19" fmla="*/ 629107 w 2225776"/>
                <a:gd name="connsiteY19" fmla="*/ 51206 h 1937644"/>
                <a:gd name="connsiteX20" fmla="*/ 526694 w 2225776"/>
                <a:gd name="connsiteY20" fmla="*/ 109728 h 1937644"/>
                <a:gd name="connsiteX21" fmla="*/ 431597 w 2225776"/>
                <a:gd name="connsiteY21" fmla="*/ 131674 h 1937644"/>
                <a:gd name="connsiteX22" fmla="*/ 307238 w 2225776"/>
                <a:gd name="connsiteY22" fmla="*/ 95098 h 1937644"/>
                <a:gd name="connsiteX23" fmla="*/ 204826 w 2225776"/>
                <a:gd name="connsiteY23" fmla="*/ 102413 h 1937644"/>
                <a:gd name="connsiteX24" fmla="*/ 36576 w 2225776"/>
                <a:gd name="connsiteY24" fmla="*/ 124358 h 1937644"/>
                <a:gd name="connsiteX25" fmla="*/ 0 w 2225776"/>
                <a:gd name="connsiteY25" fmla="*/ 117043 h 1937644"/>
                <a:gd name="connsiteX26" fmla="*/ 91923 w 2225776"/>
                <a:gd name="connsiteY26" fmla="*/ 231795 h 1937644"/>
                <a:gd name="connsiteX27" fmla="*/ 219456 w 2225776"/>
                <a:gd name="connsiteY27" fmla="*/ 373075 h 1937644"/>
                <a:gd name="connsiteX28" fmla="*/ 241402 w 2225776"/>
                <a:gd name="connsiteY28" fmla="*/ 497434 h 1937644"/>
                <a:gd name="connsiteX29" fmla="*/ 299923 w 2225776"/>
                <a:gd name="connsiteY29" fmla="*/ 599846 h 1937644"/>
                <a:gd name="connsiteX30" fmla="*/ 395021 w 2225776"/>
                <a:gd name="connsiteY30" fmla="*/ 643738 h 1937644"/>
                <a:gd name="connsiteX31" fmla="*/ 453542 w 2225776"/>
                <a:gd name="connsiteY31" fmla="*/ 782726 h 1937644"/>
                <a:gd name="connsiteX32" fmla="*/ 512064 w 2225776"/>
                <a:gd name="connsiteY32" fmla="*/ 848563 h 1937644"/>
                <a:gd name="connsiteX33" fmla="*/ 570143 w 2225776"/>
                <a:gd name="connsiteY33" fmla="*/ 846272 h 1937644"/>
                <a:gd name="connsiteX34" fmla="*/ 636422 w 2225776"/>
                <a:gd name="connsiteY34" fmla="*/ 950976 h 1937644"/>
                <a:gd name="connsiteX35" fmla="*/ 636422 w 2225776"/>
                <a:gd name="connsiteY35" fmla="*/ 950976 h 1937644"/>
                <a:gd name="connsiteX36" fmla="*/ 760781 w 2225776"/>
                <a:gd name="connsiteY36" fmla="*/ 1068019 h 1937644"/>
                <a:gd name="connsiteX37" fmla="*/ 848563 w 2225776"/>
                <a:gd name="connsiteY37" fmla="*/ 1068019 h 1937644"/>
                <a:gd name="connsiteX38" fmla="*/ 950976 w 2225776"/>
                <a:gd name="connsiteY38" fmla="*/ 1163117 h 1937644"/>
                <a:gd name="connsiteX39" fmla="*/ 1016813 w 2225776"/>
                <a:gd name="connsiteY39" fmla="*/ 1287475 h 1937644"/>
                <a:gd name="connsiteX40" fmla="*/ 1068903 w 2225776"/>
                <a:gd name="connsiteY40" fmla="*/ 1340531 h 1937644"/>
                <a:gd name="connsiteX41" fmla="*/ 1133856 w 2225776"/>
                <a:gd name="connsiteY41" fmla="*/ 1380723 h 1937644"/>
                <a:gd name="connsiteX42" fmla="*/ 1287475 w 2225776"/>
                <a:gd name="connsiteY42" fmla="*/ 1470355 h 1937644"/>
                <a:gd name="connsiteX43" fmla="*/ 1185062 w 2225776"/>
                <a:gd name="connsiteY43" fmla="*/ 1623974 h 1937644"/>
                <a:gd name="connsiteX44" fmla="*/ 1221638 w 2225776"/>
                <a:gd name="connsiteY44" fmla="*/ 1748333 h 1937644"/>
                <a:gd name="connsiteX45" fmla="*/ 1163117 w 2225776"/>
                <a:gd name="connsiteY45" fmla="*/ 1836115 h 1937644"/>
                <a:gd name="connsiteX46" fmla="*/ 1089965 w 2225776"/>
                <a:gd name="connsiteY46" fmla="*/ 1880006 h 1937644"/>
                <a:gd name="connsiteX47" fmla="*/ 1214323 w 2225776"/>
                <a:gd name="connsiteY47" fmla="*/ 1923898 h 1937644"/>
                <a:gd name="connsiteX48" fmla="*/ 1302106 w 2225776"/>
                <a:gd name="connsiteY48" fmla="*/ 1865376 h 1937644"/>
                <a:gd name="connsiteX49" fmla="*/ 1420998 w 2225776"/>
                <a:gd name="connsiteY49" fmla="*/ 1937644 h 1937644"/>
                <a:gd name="connsiteX50" fmla="*/ 1487800 w 2225776"/>
                <a:gd name="connsiteY50" fmla="*/ 1846686 h 1937644"/>
                <a:gd name="connsiteX51" fmla="*/ 1510187 w 2225776"/>
                <a:gd name="connsiteY51" fmla="*/ 1785431 h 1937644"/>
                <a:gd name="connsiteX52" fmla="*/ 1646885 w 2225776"/>
                <a:gd name="connsiteY52" fmla="*/ 1738807 h 1937644"/>
                <a:gd name="connsiteX53" fmla="*/ 1770278 w 2225776"/>
                <a:gd name="connsiteY53" fmla="*/ 1748333 h 1937644"/>
                <a:gd name="connsiteX54" fmla="*/ 1880006 w 2225776"/>
                <a:gd name="connsiteY54" fmla="*/ 1704442 h 1937644"/>
                <a:gd name="connsiteX55" fmla="*/ 1981455 w 2225776"/>
                <a:gd name="connsiteY55" fmla="*/ 1754322 h 1937644"/>
                <a:gd name="connsiteX56" fmla="*/ 2070202 w 2225776"/>
                <a:gd name="connsiteY56" fmla="*/ 1762963 h 1937644"/>
                <a:gd name="connsiteX57" fmla="*/ 2223378 w 2225776"/>
                <a:gd name="connsiteY57" fmla="*/ 1734145 h 1937644"/>
                <a:gd name="connsiteX58" fmla="*/ 2172614 w 2225776"/>
                <a:gd name="connsiteY58" fmla="*/ 1558138 h 1937644"/>
                <a:gd name="connsiteX59" fmla="*/ 1905610 w 2225776"/>
                <a:gd name="connsiteY59" fmla="*/ 1514247 h 1937644"/>
                <a:gd name="connsiteX60" fmla="*/ 1894637 w 2225776"/>
                <a:gd name="connsiteY60" fmla="*/ 1444752 h 1937644"/>
                <a:gd name="connsiteX61" fmla="*/ 2066544 w 2225776"/>
                <a:gd name="connsiteY61" fmla="*/ 1408176 h 1937644"/>
                <a:gd name="connsiteX62" fmla="*/ 1989734 w 2225776"/>
                <a:gd name="connsiteY62" fmla="*/ 1360627 h 1937644"/>
                <a:gd name="connsiteX63" fmla="*/ 1901952 w 2225776"/>
                <a:gd name="connsiteY63" fmla="*/ 1316736 h 1937644"/>
                <a:gd name="connsiteX64" fmla="*/ 1901952 w 2225776"/>
                <a:gd name="connsiteY64" fmla="*/ 1228954 h 1937644"/>
                <a:gd name="connsiteX65" fmla="*/ 1850746 w 2225776"/>
                <a:gd name="connsiteY65" fmla="*/ 1192378 h 1937644"/>
                <a:gd name="connsiteX66" fmla="*/ 1814170 w 2225776"/>
                <a:gd name="connsiteY66" fmla="*/ 1155802 h 1937644"/>
                <a:gd name="connsiteX67" fmla="*/ 1667866 w 2225776"/>
                <a:gd name="connsiteY67" fmla="*/ 1177747 h 1937644"/>
                <a:gd name="connsiteX68" fmla="*/ 1609344 w 2225776"/>
                <a:gd name="connsiteY68" fmla="*/ 1141171 h 1937644"/>
                <a:gd name="connsiteX69" fmla="*/ 1814170 w 2225776"/>
                <a:gd name="connsiteY69" fmla="*/ 1009498 h 1937644"/>
                <a:gd name="connsiteX70" fmla="*/ 1872691 w 2225776"/>
                <a:gd name="connsiteY70" fmla="*/ 983895 h 1937644"/>
                <a:gd name="connsiteX71" fmla="*/ 1887321 w 2225776"/>
                <a:gd name="connsiteY71" fmla="*/ 881481 h 1937644"/>
                <a:gd name="connsiteX72" fmla="*/ 1784909 w 2225776"/>
                <a:gd name="connsiteY72" fmla="*/ 885139 h 1937644"/>
                <a:gd name="connsiteX73" fmla="*/ 1598372 w 2225776"/>
                <a:gd name="connsiteY73" fmla="*/ 961949 h 1937644"/>
                <a:gd name="connsiteX74" fmla="*/ 1528877 w 2225776"/>
                <a:gd name="connsiteY74" fmla="*/ 994867 h 1937644"/>
                <a:gd name="connsiteX75" fmla="*/ 1543507 w 2225776"/>
                <a:gd name="connsiteY75" fmla="*/ 929030 h 1937644"/>
                <a:gd name="connsiteX76" fmla="*/ 1645920 w 2225776"/>
                <a:gd name="connsiteY76" fmla="*/ 833933 h 1937644"/>
                <a:gd name="connsiteX77" fmla="*/ 1595156 w 2225776"/>
                <a:gd name="connsiteY77" fmla="*/ 746150 h 1937644"/>
                <a:gd name="connsiteX78" fmla="*/ 1484986 w 2225776"/>
                <a:gd name="connsiteY78" fmla="*/ 658368 h 1937644"/>
                <a:gd name="connsiteX79" fmla="*/ 1353312 w 2225776"/>
                <a:gd name="connsiteY79" fmla="*/ 581559 h 1937644"/>
                <a:gd name="connsiteX80" fmla="*/ 1331366 w 2225776"/>
                <a:gd name="connsiteY80" fmla="*/ 526694 h 1937644"/>
                <a:gd name="connsiteX81" fmla="*/ 1382573 w 2225776"/>
                <a:gd name="connsiteY81" fmla="*/ 512064 h 1937644"/>
                <a:gd name="connsiteX82" fmla="*/ 1580083 w 2225776"/>
                <a:gd name="connsiteY82" fmla="*/ 607162 h 1937644"/>
                <a:gd name="connsiteX83" fmla="*/ 1638605 w 2225776"/>
                <a:gd name="connsiteY83" fmla="*/ 610819 h 1937644"/>
                <a:gd name="connsiteX84" fmla="*/ 1722730 w 2225776"/>
                <a:gd name="connsiteY84" fmla="*/ 603504 h 1937644"/>
                <a:gd name="connsiteX85" fmla="*/ 1755648 w 2225776"/>
                <a:gd name="connsiteY85" fmla="*/ 621793 h 1937644"/>
                <a:gd name="connsiteX86" fmla="*/ 1923898 w 2225776"/>
                <a:gd name="connsiteY86" fmla="*/ 643738 h 1937644"/>
                <a:gd name="connsiteX87" fmla="*/ 2066544 w 2225776"/>
                <a:gd name="connsiteY87" fmla="*/ 790041 h 1937644"/>
                <a:gd name="connsiteX88" fmla="*/ 2223821 w 2225776"/>
                <a:gd name="connsiteY88" fmla="*/ 804672 h 1937644"/>
                <a:gd name="connsiteX0" fmla="*/ 2223821 w 2227913"/>
                <a:gd name="connsiteY0" fmla="*/ 804672 h 1937644"/>
                <a:gd name="connsiteX1" fmla="*/ 2128723 w 2227913"/>
                <a:gd name="connsiteY1" fmla="*/ 760781 h 1937644"/>
                <a:gd name="connsiteX2" fmla="*/ 2048256 w 2227913"/>
                <a:gd name="connsiteY2" fmla="*/ 614477 h 1937644"/>
                <a:gd name="connsiteX3" fmla="*/ 2026310 w 2227913"/>
                <a:gd name="connsiteY3" fmla="*/ 555955 h 1937644"/>
                <a:gd name="connsiteX4" fmla="*/ 2048256 w 2227913"/>
                <a:gd name="connsiteY4" fmla="*/ 416966 h 1937644"/>
                <a:gd name="connsiteX5" fmla="*/ 1938528 w 2227913"/>
                <a:gd name="connsiteY5" fmla="*/ 321869 h 1937644"/>
                <a:gd name="connsiteX6" fmla="*/ 1711757 w 2227913"/>
                <a:gd name="connsiteY6" fmla="*/ 263347 h 1937644"/>
                <a:gd name="connsiteX7" fmla="*/ 1682496 w 2227913"/>
                <a:gd name="connsiteY7" fmla="*/ 212141 h 1937644"/>
                <a:gd name="connsiteX8" fmla="*/ 1565453 w 2227913"/>
                <a:gd name="connsiteY8" fmla="*/ 256032 h 1937644"/>
                <a:gd name="connsiteX9" fmla="*/ 1514246 w 2227913"/>
                <a:gd name="connsiteY9" fmla="*/ 241402 h 1937644"/>
                <a:gd name="connsiteX10" fmla="*/ 1433779 w 2227913"/>
                <a:gd name="connsiteY10" fmla="*/ 212141 h 1937644"/>
                <a:gd name="connsiteX11" fmla="*/ 1272845 w 2227913"/>
                <a:gd name="connsiteY11" fmla="*/ 204826 h 1937644"/>
                <a:gd name="connsiteX12" fmla="*/ 1192378 w 2227913"/>
                <a:gd name="connsiteY12" fmla="*/ 124358 h 1937644"/>
                <a:gd name="connsiteX13" fmla="*/ 1119226 w 2227913"/>
                <a:gd name="connsiteY13" fmla="*/ 109728 h 1937644"/>
                <a:gd name="connsiteX14" fmla="*/ 994867 w 2227913"/>
                <a:gd name="connsiteY14" fmla="*/ 138989 h 1937644"/>
                <a:gd name="connsiteX15" fmla="*/ 936346 w 2227913"/>
                <a:gd name="connsiteY15" fmla="*/ 102413 h 1937644"/>
                <a:gd name="connsiteX16" fmla="*/ 848563 w 2227913"/>
                <a:gd name="connsiteY16" fmla="*/ 14630 h 1937644"/>
                <a:gd name="connsiteX17" fmla="*/ 760781 w 2227913"/>
                <a:gd name="connsiteY17" fmla="*/ 0 h 1937644"/>
                <a:gd name="connsiteX18" fmla="*/ 694944 w 2227913"/>
                <a:gd name="connsiteY18" fmla="*/ 7315 h 1937644"/>
                <a:gd name="connsiteX19" fmla="*/ 629107 w 2227913"/>
                <a:gd name="connsiteY19" fmla="*/ 51206 h 1937644"/>
                <a:gd name="connsiteX20" fmla="*/ 526694 w 2227913"/>
                <a:gd name="connsiteY20" fmla="*/ 109728 h 1937644"/>
                <a:gd name="connsiteX21" fmla="*/ 431597 w 2227913"/>
                <a:gd name="connsiteY21" fmla="*/ 131674 h 1937644"/>
                <a:gd name="connsiteX22" fmla="*/ 307238 w 2227913"/>
                <a:gd name="connsiteY22" fmla="*/ 95098 h 1937644"/>
                <a:gd name="connsiteX23" fmla="*/ 204826 w 2227913"/>
                <a:gd name="connsiteY23" fmla="*/ 102413 h 1937644"/>
                <a:gd name="connsiteX24" fmla="*/ 36576 w 2227913"/>
                <a:gd name="connsiteY24" fmla="*/ 124358 h 1937644"/>
                <a:gd name="connsiteX25" fmla="*/ 0 w 2227913"/>
                <a:gd name="connsiteY25" fmla="*/ 117043 h 1937644"/>
                <a:gd name="connsiteX26" fmla="*/ 91923 w 2227913"/>
                <a:gd name="connsiteY26" fmla="*/ 231795 h 1937644"/>
                <a:gd name="connsiteX27" fmla="*/ 219456 w 2227913"/>
                <a:gd name="connsiteY27" fmla="*/ 373075 h 1937644"/>
                <a:gd name="connsiteX28" fmla="*/ 241402 w 2227913"/>
                <a:gd name="connsiteY28" fmla="*/ 497434 h 1937644"/>
                <a:gd name="connsiteX29" fmla="*/ 299923 w 2227913"/>
                <a:gd name="connsiteY29" fmla="*/ 599846 h 1937644"/>
                <a:gd name="connsiteX30" fmla="*/ 395021 w 2227913"/>
                <a:gd name="connsiteY30" fmla="*/ 643738 h 1937644"/>
                <a:gd name="connsiteX31" fmla="*/ 453542 w 2227913"/>
                <a:gd name="connsiteY31" fmla="*/ 782726 h 1937644"/>
                <a:gd name="connsiteX32" fmla="*/ 512064 w 2227913"/>
                <a:gd name="connsiteY32" fmla="*/ 848563 h 1937644"/>
                <a:gd name="connsiteX33" fmla="*/ 570143 w 2227913"/>
                <a:gd name="connsiteY33" fmla="*/ 846272 h 1937644"/>
                <a:gd name="connsiteX34" fmla="*/ 636422 w 2227913"/>
                <a:gd name="connsiteY34" fmla="*/ 950976 h 1937644"/>
                <a:gd name="connsiteX35" fmla="*/ 636422 w 2227913"/>
                <a:gd name="connsiteY35" fmla="*/ 950976 h 1937644"/>
                <a:gd name="connsiteX36" fmla="*/ 760781 w 2227913"/>
                <a:gd name="connsiteY36" fmla="*/ 1068019 h 1937644"/>
                <a:gd name="connsiteX37" fmla="*/ 848563 w 2227913"/>
                <a:gd name="connsiteY37" fmla="*/ 1068019 h 1937644"/>
                <a:gd name="connsiteX38" fmla="*/ 950976 w 2227913"/>
                <a:gd name="connsiteY38" fmla="*/ 1163117 h 1937644"/>
                <a:gd name="connsiteX39" fmla="*/ 1016813 w 2227913"/>
                <a:gd name="connsiteY39" fmla="*/ 1287475 h 1937644"/>
                <a:gd name="connsiteX40" fmla="*/ 1068903 w 2227913"/>
                <a:gd name="connsiteY40" fmla="*/ 1340531 h 1937644"/>
                <a:gd name="connsiteX41" fmla="*/ 1133856 w 2227913"/>
                <a:gd name="connsiteY41" fmla="*/ 1380723 h 1937644"/>
                <a:gd name="connsiteX42" fmla="*/ 1287475 w 2227913"/>
                <a:gd name="connsiteY42" fmla="*/ 1470355 h 1937644"/>
                <a:gd name="connsiteX43" fmla="*/ 1185062 w 2227913"/>
                <a:gd name="connsiteY43" fmla="*/ 1623974 h 1937644"/>
                <a:gd name="connsiteX44" fmla="*/ 1221638 w 2227913"/>
                <a:gd name="connsiteY44" fmla="*/ 1748333 h 1937644"/>
                <a:gd name="connsiteX45" fmla="*/ 1163117 w 2227913"/>
                <a:gd name="connsiteY45" fmla="*/ 1836115 h 1937644"/>
                <a:gd name="connsiteX46" fmla="*/ 1089965 w 2227913"/>
                <a:gd name="connsiteY46" fmla="*/ 1880006 h 1937644"/>
                <a:gd name="connsiteX47" fmla="*/ 1214323 w 2227913"/>
                <a:gd name="connsiteY47" fmla="*/ 1923898 h 1937644"/>
                <a:gd name="connsiteX48" fmla="*/ 1302106 w 2227913"/>
                <a:gd name="connsiteY48" fmla="*/ 1865376 h 1937644"/>
                <a:gd name="connsiteX49" fmla="*/ 1420998 w 2227913"/>
                <a:gd name="connsiteY49" fmla="*/ 1937644 h 1937644"/>
                <a:gd name="connsiteX50" fmla="*/ 1487800 w 2227913"/>
                <a:gd name="connsiteY50" fmla="*/ 1846686 h 1937644"/>
                <a:gd name="connsiteX51" fmla="*/ 1510187 w 2227913"/>
                <a:gd name="connsiteY51" fmla="*/ 1785431 h 1937644"/>
                <a:gd name="connsiteX52" fmla="*/ 1646885 w 2227913"/>
                <a:gd name="connsiteY52" fmla="*/ 1738807 h 1937644"/>
                <a:gd name="connsiteX53" fmla="*/ 1770278 w 2227913"/>
                <a:gd name="connsiteY53" fmla="*/ 1748333 h 1937644"/>
                <a:gd name="connsiteX54" fmla="*/ 1880006 w 2227913"/>
                <a:gd name="connsiteY54" fmla="*/ 1704442 h 1937644"/>
                <a:gd name="connsiteX55" fmla="*/ 1981455 w 2227913"/>
                <a:gd name="connsiteY55" fmla="*/ 1754322 h 1937644"/>
                <a:gd name="connsiteX56" fmla="*/ 2070202 w 2227913"/>
                <a:gd name="connsiteY56" fmla="*/ 1762963 h 1937644"/>
                <a:gd name="connsiteX57" fmla="*/ 2223378 w 2227913"/>
                <a:gd name="connsiteY57" fmla="*/ 1734145 h 1937644"/>
                <a:gd name="connsiteX58" fmla="*/ 2183587 w 2227913"/>
                <a:gd name="connsiteY58" fmla="*/ 1550823 h 1937644"/>
                <a:gd name="connsiteX59" fmla="*/ 1905610 w 2227913"/>
                <a:gd name="connsiteY59" fmla="*/ 1514247 h 1937644"/>
                <a:gd name="connsiteX60" fmla="*/ 1894637 w 2227913"/>
                <a:gd name="connsiteY60" fmla="*/ 1444752 h 1937644"/>
                <a:gd name="connsiteX61" fmla="*/ 2066544 w 2227913"/>
                <a:gd name="connsiteY61" fmla="*/ 1408176 h 1937644"/>
                <a:gd name="connsiteX62" fmla="*/ 1989734 w 2227913"/>
                <a:gd name="connsiteY62" fmla="*/ 1360627 h 1937644"/>
                <a:gd name="connsiteX63" fmla="*/ 1901952 w 2227913"/>
                <a:gd name="connsiteY63" fmla="*/ 1316736 h 1937644"/>
                <a:gd name="connsiteX64" fmla="*/ 1901952 w 2227913"/>
                <a:gd name="connsiteY64" fmla="*/ 1228954 h 1937644"/>
                <a:gd name="connsiteX65" fmla="*/ 1850746 w 2227913"/>
                <a:gd name="connsiteY65" fmla="*/ 1192378 h 1937644"/>
                <a:gd name="connsiteX66" fmla="*/ 1814170 w 2227913"/>
                <a:gd name="connsiteY66" fmla="*/ 1155802 h 1937644"/>
                <a:gd name="connsiteX67" fmla="*/ 1667866 w 2227913"/>
                <a:gd name="connsiteY67" fmla="*/ 1177747 h 1937644"/>
                <a:gd name="connsiteX68" fmla="*/ 1609344 w 2227913"/>
                <a:gd name="connsiteY68" fmla="*/ 1141171 h 1937644"/>
                <a:gd name="connsiteX69" fmla="*/ 1814170 w 2227913"/>
                <a:gd name="connsiteY69" fmla="*/ 1009498 h 1937644"/>
                <a:gd name="connsiteX70" fmla="*/ 1872691 w 2227913"/>
                <a:gd name="connsiteY70" fmla="*/ 983895 h 1937644"/>
                <a:gd name="connsiteX71" fmla="*/ 1887321 w 2227913"/>
                <a:gd name="connsiteY71" fmla="*/ 881481 h 1937644"/>
                <a:gd name="connsiteX72" fmla="*/ 1784909 w 2227913"/>
                <a:gd name="connsiteY72" fmla="*/ 885139 h 1937644"/>
                <a:gd name="connsiteX73" fmla="*/ 1598372 w 2227913"/>
                <a:gd name="connsiteY73" fmla="*/ 961949 h 1937644"/>
                <a:gd name="connsiteX74" fmla="*/ 1528877 w 2227913"/>
                <a:gd name="connsiteY74" fmla="*/ 994867 h 1937644"/>
                <a:gd name="connsiteX75" fmla="*/ 1543507 w 2227913"/>
                <a:gd name="connsiteY75" fmla="*/ 929030 h 1937644"/>
                <a:gd name="connsiteX76" fmla="*/ 1645920 w 2227913"/>
                <a:gd name="connsiteY76" fmla="*/ 833933 h 1937644"/>
                <a:gd name="connsiteX77" fmla="*/ 1595156 w 2227913"/>
                <a:gd name="connsiteY77" fmla="*/ 746150 h 1937644"/>
                <a:gd name="connsiteX78" fmla="*/ 1484986 w 2227913"/>
                <a:gd name="connsiteY78" fmla="*/ 658368 h 1937644"/>
                <a:gd name="connsiteX79" fmla="*/ 1353312 w 2227913"/>
                <a:gd name="connsiteY79" fmla="*/ 581559 h 1937644"/>
                <a:gd name="connsiteX80" fmla="*/ 1331366 w 2227913"/>
                <a:gd name="connsiteY80" fmla="*/ 526694 h 1937644"/>
                <a:gd name="connsiteX81" fmla="*/ 1382573 w 2227913"/>
                <a:gd name="connsiteY81" fmla="*/ 512064 h 1937644"/>
                <a:gd name="connsiteX82" fmla="*/ 1580083 w 2227913"/>
                <a:gd name="connsiteY82" fmla="*/ 607162 h 1937644"/>
                <a:gd name="connsiteX83" fmla="*/ 1638605 w 2227913"/>
                <a:gd name="connsiteY83" fmla="*/ 610819 h 1937644"/>
                <a:gd name="connsiteX84" fmla="*/ 1722730 w 2227913"/>
                <a:gd name="connsiteY84" fmla="*/ 603504 h 1937644"/>
                <a:gd name="connsiteX85" fmla="*/ 1755648 w 2227913"/>
                <a:gd name="connsiteY85" fmla="*/ 621793 h 1937644"/>
                <a:gd name="connsiteX86" fmla="*/ 1923898 w 2227913"/>
                <a:gd name="connsiteY86" fmla="*/ 643738 h 1937644"/>
                <a:gd name="connsiteX87" fmla="*/ 2066544 w 2227913"/>
                <a:gd name="connsiteY87" fmla="*/ 790041 h 1937644"/>
                <a:gd name="connsiteX88" fmla="*/ 2223821 w 2227913"/>
                <a:gd name="connsiteY88" fmla="*/ 804672 h 1937644"/>
                <a:gd name="connsiteX0" fmla="*/ 2223821 w 2227913"/>
                <a:gd name="connsiteY0" fmla="*/ 804672 h 1937644"/>
                <a:gd name="connsiteX1" fmla="*/ 2128723 w 2227913"/>
                <a:gd name="connsiteY1" fmla="*/ 760781 h 1937644"/>
                <a:gd name="connsiteX2" fmla="*/ 2048256 w 2227913"/>
                <a:gd name="connsiteY2" fmla="*/ 614477 h 1937644"/>
                <a:gd name="connsiteX3" fmla="*/ 2026310 w 2227913"/>
                <a:gd name="connsiteY3" fmla="*/ 555955 h 1937644"/>
                <a:gd name="connsiteX4" fmla="*/ 2048256 w 2227913"/>
                <a:gd name="connsiteY4" fmla="*/ 416966 h 1937644"/>
                <a:gd name="connsiteX5" fmla="*/ 1938528 w 2227913"/>
                <a:gd name="connsiteY5" fmla="*/ 321869 h 1937644"/>
                <a:gd name="connsiteX6" fmla="*/ 1711757 w 2227913"/>
                <a:gd name="connsiteY6" fmla="*/ 263347 h 1937644"/>
                <a:gd name="connsiteX7" fmla="*/ 1682496 w 2227913"/>
                <a:gd name="connsiteY7" fmla="*/ 212141 h 1937644"/>
                <a:gd name="connsiteX8" fmla="*/ 1565453 w 2227913"/>
                <a:gd name="connsiteY8" fmla="*/ 256032 h 1937644"/>
                <a:gd name="connsiteX9" fmla="*/ 1514246 w 2227913"/>
                <a:gd name="connsiteY9" fmla="*/ 241402 h 1937644"/>
                <a:gd name="connsiteX10" fmla="*/ 1433779 w 2227913"/>
                <a:gd name="connsiteY10" fmla="*/ 212141 h 1937644"/>
                <a:gd name="connsiteX11" fmla="*/ 1272845 w 2227913"/>
                <a:gd name="connsiteY11" fmla="*/ 204826 h 1937644"/>
                <a:gd name="connsiteX12" fmla="*/ 1192378 w 2227913"/>
                <a:gd name="connsiteY12" fmla="*/ 124358 h 1937644"/>
                <a:gd name="connsiteX13" fmla="*/ 1119226 w 2227913"/>
                <a:gd name="connsiteY13" fmla="*/ 109728 h 1937644"/>
                <a:gd name="connsiteX14" fmla="*/ 994867 w 2227913"/>
                <a:gd name="connsiteY14" fmla="*/ 138989 h 1937644"/>
                <a:gd name="connsiteX15" fmla="*/ 936346 w 2227913"/>
                <a:gd name="connsiteY15" fmla="*/ 102413 h 1937644"/>
                <a:gd name="connsiteX16" fmla="*/ 848563 w 2227913"/>
                <a:gd name="connsiteY16" fmla="*/ 14630 h 1937644"/>
                <a:gd name="connsiteX17" fmla="*/ 760781 w 2227913"/>
                <a:gd name="connsiteY17" fmla="*/ 0 h 1937644"/>
                <a:gd name="connsiteX18" fmla="*/ 694944 w 2227913"/>
                <a:gd name="connsiteY18" fmla="*/ 7315 h 1937644"/>
                <a:gd name="connsiteX19" fmla="*/ 629107 w 2227913"/>
                <a:gd name="connsiteY19" fmla="*/ 51206 h 1937644"/>
                <a:gd name="connsiteX20" fmla="*/ 526694 w 2227913"/>
                <a:gd name="connsiteY20" fmla="*/ 109728 h 1937644"/>
                <a:gd name="connsiteX21" fmla="*/ 431597 w 2227913"/>
                <a:gd name="connsiteY21" fmla="*/ 131674 h 1937644"/>
                <a:gd name="connsiteX22" fmla="*/ 307238 w 2227913"/>
                <a:gd name="connsiteY22" fmla="*/ 95098 h 1937644"/>
                <a:gd name="connsiteX23" fmla="*/ 204826 w 2227913"/>
                <a:gd name="connsiteY23" fmla="*/ 102413 h 1937644"/>
                <a:gd name="connsiteX24" fmla="*/ 36576 w 2227913"/>
                <a:gd name="connsiteY24" fmla="*/ 124358 h 1937644"/>
                <a:gd name="connsiteX25" fmla="*/ 0 w 2227913"/>
                <a:gd name="connsiteY25" fmla="*/ 117043 h 1937644"/>
                <a:gd name="connsiteX26" fmla="*/ 91923 w 2227913"/>
                <a:gd name="connsiteY26" fmla="*/ 231795 h 1937644"/>
                <a:gd name="connsiteX27" fmla="*/ 219456 w 2227913"/>
                <a:gd name="connsiteY27" fmla="*/ 373075 h 1937644"/>
                <a:gd name="connsiteX28" fmla="*/ 241402 w 2227913"/>
                <a:gd name="connsiteY28" fmla="*/ 497434 h 1937644"/>
                <a:gd name="connsiteX29" fmla="*/ 299923 w 2227913"/>
                <a:gd name="connsiteY29" fmla="*/ 599846 h 1937644"/>
                <a:gd name="connsiteX30" fmla="*/ 395021 w 2227913"/>
                <a:gd name="connsiteY30" fmla="*/ 643738 h 1937644"/>
                <a:gd name="connsiteX31" fmla="*/ 453542 w 2227913"/>
                <a:gd name="connsiteY31" fmla="*/ 782726 h 1937644"/>
                <a:gd name="connsiteX32" fmla="*/ 512064 w 2227913"/>
                <a:gd name="connsiteY32" fmla="*/ 848563 h 1937644"/>
                <a:gd name="connsiteX33" fmla="*/ 570143 w 2227913"/>
                <a:gd name="connsiteY33" fmla="*/ 846272 h 1937644"/>
                <a:gd name="connsiteX34" fmla="*/ 636422 w 2227913"/>
                <a:gd name="connsiteY34" fmla="*/ 950976 h 1937644"/>
                <a:gd name="connsiteX35" fmla="*/ 636422 w 2227913"/>
                <a:gd name="connsiteY35" fmla="*/ 950976 h 1937644"/>
                <a:gd name="connsiteX36" fmla="*/ 760781 w 2227913"/>
                <a:gd name="connsiteY36" fmla="*/ 1068019 h 1937644"/>
                <a:gd name="connsiteX37" fmla="*/ 848563 w 2227913"/>
                <a:gd name="connsiteY37" fmla="*/ 1068019 h 1937644"/>
                <a:gd name="connsiteX38" fmla="*/ 950976 w 2227913"/>
                <a:gd name="connsiteY38" fmla="*/ 1163117 h 1937644"/>
                <a:gd name="connsiteX39" fmla="*/ 1016813 w 2227913"/>
                <a:gd name="connsiteY39" fmla="*/ 1287475 h 1937644"/>
                <a:gd name="connsiteX40" fmla="*/ 1068903 w 2227913"/>
                <a:gd name="connsiteY40" fmla="*/ 1340531 h 1937644"/>
                <a:gd name="connsiteX41" fmla="*/ 1133856 w 2227913"/>
                <a:gd name="connsiteY41" fmla="*/ 1380723 h 1937644"/>
                <a:gd name="connsiteX42" fmla="*/ 1287475 w 2227913"/>
                <a:gd name="connsiteY42" fmla="*/ 1470355 h 1937644"/>
                <a:gd name="connsiteX43" fmla="*/ 1185062 w 2227913"/>
                <a:gd name="connsiteY43" fmla="*/ 1623974 h 1937644"/>
                <a:gd name="connsiteX44" fmla="*/ 1221638 w 2227913"/>
                <a:gd name="connsiteY44" fmla="*/ 1748333 h 1937644"/>
                <a:gd name="connsiteX45" fmla="*/ 1163117 w 2227913"/>
                <a:gd name="connsiteY45" fmla="*/ 1836115 h 1937644"/>
                <a:gd name="connsiteX46" fmla="*/ 1089965 w 2227913"/>
                <a:gd name="connsiteY46" fmla="*/ 1880006 h 1937644"/>
                <a:gd name="connsiteX47" fmla="*/ 1214323 w 2227913"/>
                <a:gd name="connsiteY47" fmla="*/ 1923898 h 1937644"/>
                <a:gd name="connsiteX48" fmla="*/ 1302106 w 2227913"/>
                <a:gd name="connsiteY48" fmla="*/ 1865376 h 1937644"/>
                <a:gd name="connsiteX49" fmla="*/ 1420998 w 2227913"/>
                <a:gd name="connsiteY49" fmla="*/ 1937644 h 1937644"/>
                <a:gd name="connsiteX50" fmla="*/ 1487800 w 2227913"/>
                <a:gd name="connsiteY50" fmla="*/ 1846686 h 1937644"/>
                <a:gd name="connsiteX51" fmla="*/ 1510187 w 2227913"/>
                <a:gd name="connsiteY51" fmla="*/ 1785431 h 1937644"/>
                <a:gd name="connsiteX52" fmla="*/ 1646885 w 2227913"/>
                <a:gd name="connsiteY52" fmla="*/ 1738807 h 1937644"/>
                <a:gd name="connsiteX53" fmla="*/ 1770278 w 2227913"/>
                <a:gd name="connsiteY53" fmla="*/ 1748333 h 1937644"/>
                <a:gd name="connsiteX54" fmla="*/ 1901952 w 2227913"/>
                <a:gd name="connsiteY54" fmla="*/ 1711757 h 1937644"/>
                <a:gd name="connsiteX55" fmla="*/ 1981455 w 2227913"/>
                <a:gd name="connsiteY55" fmla="*/ 1754322 h 1937644"/>
                <a:gd name="connsiteX56" fmla="*/ 2070202 w 2227913"/>
                <a:gd name="connsiteY56" fmla="*/ 1762963 h 1937644"/>
                <a:gd name="connsiteX57" fmla="*/ 2223378 w 2227913"/>
                <a:gd name="connsiteY57" fmla="*/ 1734145 h 1937644"/>
                <a:gd name="connsiteX58" fmla="*/ 2183587 w 2227913"/>
                <a:gd name="connsiteY58" fmla="*/ 1550823 h 1937644"/>
                <a:gd name="connsiteX59" fmla="*/ 1905610 w 2227913"/>
                <a:gd name="connsiteY59" fmla="*/ 1514247 h 1937644"/>
                <a:gd name="connsiteX60" fmla="*/ 1894637 w 2227913"/>
                <a:gd name="connsiteY60" fmla="*/ 1444752 h 1937644"/>
                <a:gd name="connsiteX61" fmla="*/ 2066544 w 2227913"/>
                <a:gd name="connsiteY61" fmla="*/ 1408176 h 1937644"/>
                <a:gd name="connsiteX62" fmla="*/ 1989734 w 2227913"/>
                <a:gd name="connsiteY62" fmla="*/ 1360627 h 1937644"/>
                <a:gd name="connsiteX63" fmla="*/ 1901952 w 2227913"/>
                <a:gd name="connsiteY63" fmla="*/ 1316736 h 1937644"/>
                <a:gd name="connsiteX64" fmla="*/ 1901952 w 2227913"/>
                <a:gd name="connsiteY64" fmla="*/ 1228954 h 1937644"/>
                <a:gd name="connsiteX65" fmla="*/ 1850746 w 2227913"/>
                <a:gd name="connsiteY65" fmla="*/ 1192378 h 1937644"/>
                <a:gd name="connsiteX66" fmla="*/ 1814170 w 2227913"/>
                <a:gd name="connsiteY66" fmla="*/ 1155802 h 1937644"/>
                <a:gd name="connsiteX67" fmla="*/ 1667866 w 2227913"/>
                <a:gd name="connsiteY67" fmla="*/ 1177747 h 1937644"/>
                <a:gd name="connsiteX68" fmla="*/ 1609344 w 2227913"/>
                <a:gd name="connsiteY68" fmla="*/ 1141171 h 1937644"/>
                <a:gd name="connsiteX69" fmla="*/ 1814170 w 2227913"/>
                <a:gd name="connsiteY69" fmla="*/ 1009498 h 1937644"/>
                <a:gd name="connsiteX70" fmla="*/ 1872691 w 2227913"/>
                <a:gd name="connsiteY70" fmla="*/ 983895 h 1937644"/>
                <a:gd name="connsiteX71" fmla="*/ 1887321 w 2227913"/>
                <a:gd name="connsiteY71" fmla="*/ 881481 h 1937644"/>
                <a:gd name="connsiteX72" fmla="*/ 1784909 w 2227913"/>
                <a:gd name="connsiteY72" fmla="*/ 885139 h 1937644"/>
                <a:gd name="connsiteX73" fmla="*/ 1598372 w 2227913"/>
                <a:gd name="connsiteY73" fmla="*/ 961949 h 1937644"/>
                <a:gd name="connsiteX74" fmla="*/ 1528877 w 2227913"/>
                <a:gd name="connsiteY74" fmla="*/ 994867 h 1937644"/>
                <a:gd name="connsiteX75" fmla="*/ 1543507 w 2227913"/>
                <a:gd name="connsiteY75" fmla="*/ 929030 h 1937644"/>
                <a:gd name="connsiteX76" fmla="*/ 1645920 w 2227913"/>
                <a:gd name="connsiteY76" fmla="*/ 833933 h 1937644"/>
                <a:gd name="connsiteX77" fmla="*/ 1595156 w 2227913"/>
                <a:gd name="connsiteY77" fmla="*/ 746150 h 1937644"/>
                <a:gd name="connsiteX78" fmla="*/ 1484986 w 2227913"/>
                <a:gd name="connsiteY78" fmla="*/ 658368 h 1937644"/>
                <a:gd name="connsiteX79" fmla="*/ 1353312 w 2227913"/>
                <a:gd name="connsiteY79" fmla="*/ 581559 h 1937644"/>
                <a:gd name="connsiteX80" fmla="*/ 1331366 w 2227913"/>
                <a:gd name="connsiteY80" fmla="*/ 526694 h 1937644"/>
                <a:gd name="connsiteX81" fmla="*/ 1382573 w 2227913"/>
                <a:gd name="connsiteY81" fmla="*/ 512064 h 1937644"/>
                <a:gd name="connsiteX82" fmla="*/ 1580083 w 2227913"/>
                <a:gd name="connsiteY82" fmla="*/ 607162 h 1937644"/>
                <a:gd name="connsiteX83" fmla="*/ 1638605 w 2227913"/>
                <a:gd name="connsiteY83" fmla="*/ 610819 h 1937644"/>
                <a:gd name="connsiteX84" fmla="*/ 1722730 w 2227913"/>
                <a:gd name="connsiteY84" fmla="*/ 603504 h 1937644"/>
                <a:gd name="connsiteX85" fmla="*/ 1755648 w 2227913"/>
                <a:gd name="connsiteY85" fmla="*/ 621793 h 1937644"/>
                <a:gd name="connsiteX86" fmla="*/ 1923898 w 2227913"/>
                <a:gd name="connsiteY86" fmla="*/ 643738 h 1937644"/>
                <a:gd name="connsiteX87" fmla="*/ 2066544 w 2227913"/>
                <a:gd name="connsiteY87" fmla="*/ 790041 h 1937644"/>
                <a:gd name="connsiteX88" fmla="*/ 2223821 w 2227913"/>
                <a:gd name="connsiteY88" fmla="*/ 804672 h 1937644"/>
                <a:gd name="connsiteX0" fmla="*/ 2223821 w 2227913"/>
                <a:gd name="connsiteY0" fmla="*/ 804672 h 1937644"/>
                <a:gd name="connsiteX1" fmla="*/ 2128723 w 2227913"/>
                <a:gd name="connsiteY1" fmla="*/ 760781 h 1937644"/>
                <a:gd name="connsiteX2" fmla="*/ 2048256 w 2227913"/>
                <a:gd name="connsiteY2" fmla="*/ 614477 h 1937644"/>
                <a:gd name="connsiteX3" fmla="*/ 2026310 w 2227913"/>
                <a:gd name="connsiteY3" fmla="*/ 555955 h 1937644"/>
                <a:gd name="connsiteX4" fmla="*/ 2048256 w 2227913"/>
                <a:gd name="connsiteY4" fmla="*/ 416966 h 1937644"/>
                <a:gd name="connsiteX5" fmla="*/ 1938528 w 2227913"/>
                <a:gd name="connsiteY5" fmla="*/ 321869 h 1937644"/>
                <a:gd name="connsiteX6" fmla="*/ 1711757 w 2227913"/>
                <a:gd name="connsiteY6" fmla="*/ 263347 h 1937644"/>
                <a:gd name="connsiteX7" fmla="*/ 1682496 w 2227913"/>
                <a:gd name="connsiteY7" fmla="*/ 212141 h 1937644"/>
                <a:gd name="connsiteX8" fmla="*/ 1565453 w 2227913"/>
                <a:gd name="connsiteY8" fmla="*/ 256032 h 1937644"/>
                <a:gd name="connsiteX9" fmla="*/ 1514246 w 2227913"/>
                <a:gd name="connsiteY9" fmla="*/ 241402 h 1937644"/>
                <a:gd name="connsiteX10" fmla="*/ 1433779 w 2227913"/>
                <a:gd name="connsiteY10" fmla="*/ 212141 h 1937644"/>
                <a:gd name="connsiteX11" fmla="*/ 1272845 w 2227913"/>
                <a:gd name="connsiteY11" fmla="*/ 204826 h 1937644"/>
                <a:gd name="connsiteX12" fmla="*/ 1192378 w 2227913"/>
                <a:gd name="connsiteY12" fmla="*/ 124358 h 1937644"/>
                <a:gd name="connsiteX13" fmla="*/ 1119226 w 2227913"/>
                <a:gd name="connsiteY13" fmla="*/ 109728 h 1937644"/>
                <a:gd name="connsiteX14" fmla="*/ 994867 w 2227913"/>
                <a:gd name="connsiteY14" fmla="*/ 138989 h 1937644"/>
                <a:gd name="connsiteX15" fmla="*/ 936346 w 2227913"/>
                <a:gd name="connsiteY15" fmla="*/ 102413 h 1937644"/>
                <a:gd name="connsiteX16" fmla="*/ 848563 w 2227913"/>
                <a:gd name="connsiteY16" fmla="*/ 14630 h 1937644"/>
                <a:gd name="connsiteX17" fmla="*/ 760781 w 2227913"/>
                <a:gd name="connsiteY17" fmla="*/ 0 h 1937644"/>
                <a:gd name="connsiteX18" fmla="*/ 694944 w 2227913"/>
                <a:gd name="connsiteY18" fmla="*/ 7315 h 1937644"/>
                <a:gd name="connsiteX19" fmla="*/ 629107 w 2227913"/>
                <a:gd name="connsiteY19" fmla="*/ 51206 h 1937644"/>
                <a:gd name="connsiteX20" fmla="*/ 526694 w 2227913"/>
                <a:gd name="connsiteY20" fmla="*/ 109728 h 1937644"/>
                <a:gd name="connsiteX21" fmla="*/ 431597 w 2227913"/>
                <a:gd name="connsiteY21" fmla="*/ 131674 h 1937644"/>
                <a:gd name="connsiteX22" fmla="*/ 307238 w 2227913"/>
                <a:gd name="connsiteY22" fmla="*/ 95098 h 1937644"/>
                <a:gd name="connsiteX23" fmla="*/ 204826 w 2227913"/>
                <a:gd name="connsiteY23" fmla="*/ 102413 h 1937644"/>
                <a:gd name="connsiteX24" fmla="*/ 36576 w 2227913"/>
                <a:gd name="connsiteY24" fmla="*/ 124358 h 1937644"/>
                <a:gd name="connsiteX25" fmla="*/ 0 w 2227913"/>
                <a:gd name="connsiteY25" fmla="*/ 117043 h 1937644"/>
                <a:gd name="connsiteX26" fmla="*/ 91923 w 2227913"/>
                <a:gd name="connsiteY26" fmla="*/ 231795 h 1937644"/>
                <a:gd name="connsiteX27" fmla="*/ 219456 w 2227913"/>
                <a:gd name="connsiteY27" fmla="*/ 373075 h 1937644"/>
                <a:gd name="connsiteX28" fmla="*/ 241402 w 2227913"/>
                <a:gd name="connsiteY28" fmla="*/ 497434 h 1937644"/>
                <a:gd name="connsiteX29" fmla="*/ 299923 w 2227913"/>
                <a:gd name="connsiteY29" fmla="*/ 599846 h 1937644"/>
                <a:gd name="connsiteX30" fmla="*/ 395021 w 2227913"/>
                <a:gd name="connsiteY30" fmla="*/ 643738 h 1937644"/>
                <a:gd name="connsiteX31" fmla="*/ 453542 w 2227913"/>
                <a:gd name="connsiteY31" fmla="*/ 782726 h 1937644"/>
                <a:gd name="connsiteX32" fmla="*/ 512064 w 2227913"/>
                <a:gd name="connsiteY32" fmla="*/ 848563 h 1937644"/>
                <a:gd name="connsiteX33" fmla="*/ 570143 w 2227913"/>
                <a:gd name="connsiteY33" fmla="*/ 846272 h 1937644"/>
                <a:gd name="connsiteX34" fmla="*/ 636422 w 2227913"/>
                <a:gd name="connsiteY34" fmla="*/ 950976 h 1937644"/>
                <a:gd name="connsiteX35" fmla="*/ 636422 w 2227913"/>
                <a:gd name="connsiteY35" fmla="*/ 950976 h 1937644"/>
                <a:gd name="connsiteX36" fmla="*/ 760781 w 2227913"/>
                <a:gd name="connsiteY36" fmla="*/ 1068019 h 1937644"/>
                <a:gd name="connsiteX37" fmla="*/ 848563 w 2227913"/>
                <a:gd name="connsiteY37" fmla="*/ 1068019 h 1937644"/>
                <a:gd name="connsiteX38" fmla="*/ 950976 w 2227913"/>
                <a:gd name="connsiteY38" fmla="*/ 1163117 h 1937644"/>
                <a:gd name="connsiteX39" fmla="*/ 1016813 w 2227913"/>
                <a:gd name="connsiteY39" fmla="*/ 1287475 h 1937644"/>
                <a:gd name="connsiteX40" fmla="*/ 1068903 w 2227913"/>
                <a:gd name="connsiteY40" fmla="*/ 1340531 h 1937644"/>
                <a:gd name="connsiteX41" fmla="*/ 1133856 w 2227913"/>
                <a:gd name="connsiteY41" fmla="*/ 1380723 h 1937644"/>
                <a:gd name="connsiteX42" fmla="*/ 1287475 w 2227913"/>
                <a:gd name="connsiteY42" fmla="*/ 1470355 h 1937644"/>
                <a:gd name="connsiteX43" fmla="*/ 1185062 w 2227913"/>
                <a:gd name="connsiteY43" fmla="*/ 1623974 h 1937644"/>
                <a:gd name="connsiteX44" fmla="*/ 1221638 w 2227913"/>
                <a:gd name="connsiteY44" fmla="*/ 1748333 h 1937644"/>
                <a:gd name="connsiteX45" fmla="*/ 1163117 w 2227913"/>
                <a:gd name="connsiteY45" fmla="*/ 1836115 h 1937644"/>
                <a:gd name="connsiteX46" fmla="*/ 1089965 w 2227913"/>
                <a:gd name="connsiteY46" fmla="*/ 1880006 h 1937644"/>
                <a:gd name="connsiteX47" fmla="*/ 1214323 w 2227913"/>
                <a:gd name="connsiteY47" fmla="*/ 1923898 h 1937644"/>
                <a:gd name="connsiteX48" fmla="*/ 1302106 w 2227913"/>
                <a:gd name="connsiteY48" fmla="*/ 1865376 h 1937644"/>
                <a:gd name="connsiteX49" fmla="*/ 1420998 w 2227913"/>
                <a:gd name="connsiteY49" fmla="*/ 1937644 h 1937644"/>
                <a:gd name="connsiteX50" fmla="*/ 1487800 w 2227913"/>
                <a:gd name="connsiteY50" fmla="*/ 1846686 h 1937644"/>
                <a:gd name="connsiteX51" fmla="*/ 1510187 w 2227913"/>
                <a:gd name="connsiteY51" fmla="*/ 1785431 h 1937644"/>
                <a:gd name="connsiteX52" fmla="*/ 1646885 w 2227913"/>
                <a:gd name="connsiteY52" fmla="*/ 1738807 h 1937644"/>
                <a:gd name="connsiteX53" fmla="*/ 1770278 w 2227913"/>
                <a:gd name="connsiteY53" fmla="*/ 1748333 h 1937644"/>
                <a:gd name="connsiteX54" fmla="*/ 1901952 w 2227913"/>
                <a:gd name="connsiteY54" fmla="*/ 1711757 h 1937644"/>
                <a:gd name="connsiteX55" fmla="*/ 1981455 w 2227913"/>
                <a:gd name="connsiteY55" fmla="*/ 1754322 h 1937644"/>
                <a:gd name="connsiteX56" fmla="*/ 2070202 w 2227913"/>
                <a:gd name="connsiteY56" fmla="*/ 1762963 h 1937644"/>
                <a:gd name="connsiteX57" fmla="*/ 2223378 w 2227913"/>
                <a:gd name="connsiteY57" fmla="*/ 1734145 h 1937644"/>
                <a:gd name="connsiteX58" fmla="*/ 2183587 w 2227913"/>
                <a:gd name="connsiteY58" fmla="*/ 1550823 h 1937644"/>
                <a:gd name="connsiteX59" fmla="*/ 1905610 w 2227913"/>
                <a:gd name="connsiteY59" fmla="*/ 1514247 h 1937644"/>
                <a:gd name="connsiteX60" fmla="*/ 1894637 w 2227913"/>
                <a:gd name="connsiteY60" fmla="*/ 1444752 h 1937644"/>
                <a:gd name="connsiteX61" fmla="*/ 2066544 w 2227913"/>
                <a:gd name="connsiteY61" fmla="*/ 1408176 h 1937644"/>
                <a:gd name="connsiteX62" fmla="*/ 1989734 w 2227913"/>
                <a:gd name="connsiteY62" fmla="*/ 1360627 h 1937644"/>
                <a:gd name="connsiteX63" fmla="*/ 1901952 w 2227913"/>
                <a:gd name="connsiteY63" fmla="*/ 1316736 h 1937644"/>
                <a:gd name="connsiteX64" fmla="*/ 1901952 w 2227913"/>
                <a:gd name="connsiteY64" fmla="*/ 1228954 h 1937644"/>
                <a:gd name="connsiteX65" fmla="*/ 1850746 w 2227913"/>
                <a:gd name="connsiteY65" fmla="*/ 1192378 h 1937644"/>
                <a:gd name="connsiteX66" fmla="*/ 1814170 w 2227913"/>
                <a:gd name="connsiteY66" fmla="*/ 1141172 h 1937644"/>
                <a:gd name="connsiteX67" fmla="*/ 1667866 w 2227913"/>
                <a:gd name="connsiteY67" fmla="*/ 1177747 h 1937644"/>
                <a:gd name="connsiteX68" fmla="*/ 1609344 w 2227913"/>
                <a:gd name="connsiteY68" fmla="*/ 1141171 h 1937644"/>
                <a:gd name="connsiteX69" fmla="*/ 1814170 w 2227913"/>
                <a:gd name="connsiteY69" fmla="*/ 1009498 h 1937644"/>
                <a:gd name="connsiteX70" fmla="*/ 1872691 w 2227913"/>
                <a:gd name="connsiteY70" fmla="*/ 983895 h 1937644"/>
                <a:gd name="connsiteX71" fmla="*/ 1887321 w 2227913"/>
                <a:gd name="connsiteY71" fmla="*/ 881481 h 1937644"/>
                <a:gd name="connsiteX72" fmla="*/ 1784909 w 2227913"/>
                <a:gd name="connsiteY72" fmla="*/ 885139 h 1937644"/>
                <a:gd name="connsiteX73" fmla="*/ 1598372 w 2227913"/>
                <a:gd name="connsiteY73" fmla="*/ 961949 h 1937644"/>
                <a:gd name="connsiteX74" fmla="*/ 1528877 w 2227913"/>
                <a:gd name="connsiteY74" fmla="*/ 994867 h 1937644"/>
                <a:gd name="connsiteX75" fmla="*/ 1543507 w 2227913"/>
                <a:gd name="connsiteY75" fmla="*/ 929030 h 1937644"/>
                <a:gd name="connsiteX76" fmla="*/ 1645920 w 2227913"/>
                <a:gd name="connsiteY76" fmla="*/ 833933 h 1937644"/>
                <a:gd name="connsiteX77" fmla="*/ 1595156 w 2227913"/>
                <a:gd name="connsiteY77" fmla="*/ 746150 h 1937644"/>
                <a:gd name="connsiteX78" fmla="*/ 1484986 w 2227913"/>
                <a:gd name="connsiteY78" fmla="*/ 658368 h 1937644"/>
                <a:gd name="connsiteX79" fmla="*/ 1353312 w 2227913"/>
                <a:gd name="connsiteY79" fmla="*/ 581559 h 1937644"/>
                <a:gd name="connsiteX80" fmla="*/ 1331366 w 2227913"/>
                <a:gd name="connsiteY80" fmla="*/ 526694 h 1937644"/>
                <a:gd name="connsiteX81" fmla="*/ 1382573 w 2227913"/>
                <a:gd name="connsiteY81" fmla="*/ 512064 h 1937644"/>
                <a:gd name="connsiteX82" fmla="*/ 1580083 w 2227913"/>
                <a:gd name="connsiteY82" fmla="*/ 607162 h 1937644"/>
                <a:gd name="connsiteX83" fmla="*/ 1638605 w 2227913"/>
                <a:gd name="connsiteY83" fmla="*/ 610819 h 1937644"/>
                <a:gd name="connsiteX84" fmla="*/ 1722730 w 2227913"/>
                <a:gd name="connsiteY84" fmla="*/ 603504 h 1937644"/>
                <a:gd name="connsiteX85" fmla="*/ 1755648 w 2227913"/>
                <a:gd name="connsiteY85" fmla="*/ 621793 h 1937644"/>
                <a:gd name="connsiteX86" fmla="*/ 1923898 w 2227913"/>
                <a:gd name="connsiteY86" fmla="*/ 643738 h 1937644"/>
                <a:gd name="connsiteX87" fmla="*/ 2066544 w 2227913"/>
                <a:gd name="connsiteY87" fmla="*/ 790041 h 1937644"/>
                <a:gd name="connsiteX88" fmla="*/ 2223821 w 2227913"/>
                <a:gd name="connsiteY88" fmla="*/ 804672 h 1937644"/>
                <a:gd name="connsiteX0" fmla="*/ 2223821 w 2227913"/>
                <a:gd name="connsiteY0" fmla="*/ 804672 h 1937644"/>
                <a:gd name="connsiteX1" fmla="*/ 2128723 w 2227913"/>
                <a:gd name="connsiteY1" fmla="*/ 760781 h 1937644"/>
                <a:gd name="connsiteX2" fmla="*/ 2048256 w 2227913"/>
                <a:gd name="connsiteY2" fmla="*/ 614477 h 1937644"/>
                <a:gd name="connsiteX3" fmla="*/ 2026310 w 2227913"/>
                <a:gd name="connsiteY3" fmla="*/ 555955 h 1937644"/>
                <a:gd name="connsiteX4" fmla="*/ 2048256 w 2227913"/>
                <a:gd name="connsiteY4" fmla="*/ 416966 h 1937644"/>
                <a:gd name="connsiteX5" fmla="*/ 1938528 w 2227913"/>
                <a:gd name="connsiteY5" fmla="*/ 321869 h 1937644"/>
                <a:gd name="connsiteX6" fmla="*/ 1711757 w 2227913"/>
                <a:gd name="connsiteY6" fmla="*/ 263347 h 1937644"/>
                <a:gd name="connsiteX7" fmla="*/ 1682496 w 2227913"/>
                <a:gd name="connsiteY7" fmla="*/ 212141 h 1937644"/>
                <a:gd name="connsiteX8" fmla="*/ 1565453 w 2227913"/>
                <a:gd name="connsiteY8" fmla="*/ 256032 h 1937644"/>
                <a:gd name="connsiteX9" fmla="*/ 1514246 w 2227913"/>
                <a:gd name="connsiteY9" fmla="*/ 241402 h 1937644"/>
                <a:gd name="connsiteX10" fmla="*/ 1433779 w 2227913"/>
                <a:gd name="connsiteY10" fmla="*/ 212141 h 1937644"/>
                <a:gd name="connsiteX11" fmla="*/ 1272845 w 2227913"/>
                <a:gd name="connsiteY11" fmla="*/ 204826 h 1937644"/>
                <a:gd name="connsiteX12" fmla="*/ 1192378 w 2227913"/>
                <a:gd name="connsiteY12" fmla="*/ 124358 h 1937644"/>
                <a:gd name="connsiteX13" fmla="*/ 1119226 w 2227913"/>
                <a:gd name="connsiteY13" fmla="*/ 109728 h 1937644"/>
                <a:gd name="connsiteX14" fmla="*/ 994867 w 2227913"/>
                <a:gd name="connsiteY14" fmla="*/ 138989 h 1937644"/>
                <a:gd name="connsiteX15" fmla="*/ 936346 w 2227913"/>
                <a:gd name="connsiteY15" fmla="*/ 102413 h 1937644"/>
                <a:gd name="connsiteX16" fmla="*/ 848563 w 2227913"/>
                <a:gd name="connsiteY16" fmla="*/ 14630 h 1937644"/>
                <a:gd name="connsiteX17" fmla="*/ 760781 w 2227913"/>
                <a:gd name="connsiteY17" fmla="*/ 0 h 1937644"/>
                <a:gd name="connsiteX18" fmla="*/ 694944 w 2227913"/>
                <a:gd name="connsiteY18" fmla="*/ 7315 h 1937644"/>
                <a:gd name="connsiteX19" fmla="*/ 629107 w 2227913"/>
                <a:gd name="connsiteY19" fmla="*/ 51206 h 1937644"/>
                <a:gd name="connsiteX20" fmla="*/ 526694 w 2227913"/>
                <a:gd name="connsiteY20" fmla="*/ 109728 h 1937644"/>
                <a:gd name="connsiteX21" fmla="*/ 431597 w 2227913"/>
                <a:gd name="connsiteY21" fmla="*/ 131674 h 1937644"/>
                <a:gd name="connsiteX22" fmla="*/ 307238 w 2227913"/>
                <a:gd name="connsiteY22" fmla="*/ 95098 h 1937644"/>
                <a:gd name="connsiteX23" fmla="*/ 204826 w 2227913"/>
                <a:gd name="connsiteY23" fmla="*/ 102413 h 1937644"/>
                <a:gd name="connsiteX24" fmla="*/ 36576 w 2227913"/>
                <a:gd name="connsiteY24" fmla="*/ 124358 h 1937644"/>
                <a:gd name="connsiteX25" fmla="*/ 0 w 2227913"/>
                <a:gd name="connsiteY25" fmla="*/ 117043 h 1937644"/>
                <a:gd name="connsiteX26" fmla="*/ 91923 w 2227913"/>
                <a:gd name="connsiteY26" fmla="*/ 231795 h 1937644"/>
                <a:gd name="connsiteX27" fmla="*/ 219456 w 2227913"/>
                <a:gd name="connsiteY27" fmla="*/ 373075 h 1937644"/>
                <a:gd name="connsiteX28" fmla="*/ 241402 w 2227913"/>
                <a:gd name="connsiteY28" fmla="*/ 497434 h 1937644"/>
                <a:gd name="connsiteX29" fmla="*/ 299923 w 2227913"/>
                <a:gd name="connsiteY29" fmla="*/ 599846 h 1937644"/>
                <a:gd name="connsiteX30" fmla="*/ 395021 w 2227913"/>
                <a:gd name="connsiteY30" fmla="*/ 643738 h 1937644"/>
                <a:gd name="connsiteX31" fmla="*/ 453542 w 2227913"/>
                <a:gd name="connsiteY31" fmla="*/ 782726 h 1937644"/>
                <a:gd name="connsiteX32" fmla="*/ 512064 w 2227913"/>
                <a:gd name="connsiteY32" fmla="*/ 848563 h 1937644"/>
                <a:gd name="connsiteX33" fmla="*/ 570143 w 2227913"/>
                <a:gd name="connsiteY33" fmla="*/ 846272 h 1937644"/>
                <a:gd name="connsiteX34" fmla="*/ 636422 w 2227913"/>
                <a:gd name="connsiteY34" fmla="*/ 950976 h 1937644"/>
                <a:gd name="connsiteX35" fmla="*/ 636422 w 2227913"/>
                <a:gd name="connsiteY35" fmla="*/ 950976 h 1937644"/>
                <a:gd name="connsiteX36" fmla="*/ 760781 w 2227913"/>
                <a:gd name="connsiteY36" fmla="*/ 1068019 h 1937644"/>
                <a:gd name="connsiteX37" fmla="*/ 848563 w 2227913"/>
                <a:gd name="connsiteY37" fmla="*/ 1068019 h 1937644"/>
                <a:gd name="connsiteX38" fmla="*/ 950976 w 2227913"/>
                <a:gd name="connsiteY38" fmla="*/ 1163117 h 1937644"/>
                <a:gd name="connsiteX39" fmla="*/ 1016813 w 2227913"/>
                <a:gd name="connsiteY39" fmla="*/ 1287475 h 1937644"/>
                <a:gd name="connsiteX40" fmla="*/ 1068903 w 2227913"/>
                <a:gd name="connsiteY40" fmla="*/ 1340531 h 1937644"/>
                <a:gd name="connsiteX41" fmla="*/ 1133856 w 2227913"/>
                <a:gd name="connsiteY41" fmla="*/ 1380723 h 1937644"/>
                <a:gd name="connsiteX42" fmla="*/ 1287475 w 2227913"/>
                <a:gd name="connsiteY42" fmla="*/ 1470355 h 1937644"/>
                <a:gd name="connsiteX43" fmla="*/ 1185062 w 2227913"/>
                <a:gd name="connsiteY43" fmla="*/ 1623974 h 1937644"/>
                <a:gd name="connsiteX44" fmla="*/ 1221638 w 2227913"/>
                <a:gd name="connsiteY44" fmla="*/ 1748333 h 1937644"/>
                <a:gd name="connsiteX45" fmla="*/ 1163117 w 2227913"/>
                <a:gd name="connsiteY45" fmla="*/ 1836115 h 1937644"/>
                <a:gd name="connsiteX46" fmla="*/ 1089965 w 2227913"/>
                <a:gd name="connsiteY46" fmla="*/ 1880006 h 1937644"/>
                <a:gd name="connsiteX47" fmla="*/ 1214323 w 2227913"/>
                <a:gd name="connsiteY47" fmla="*/ 1923898 h 1937644"/>
                <a:gd name="connsiteX48" fmla="*/ 1302106 w 2227913"/>
                <a:gd name="connsiteY48" fmla="*/ 1865376 h 1937644"/>
                <a:gd name="connsiteX49" fmla="*/ 1420998 w 2227913"/>
                <a:gd name="connsiteY49" fmla="*/ 1937644 h 1937644"/>
                <a:gd name="connsiteX50" fmla="*/ 1487800 w 2227913"/>
                <a:gd name="connsiteY50" fmla="*/ 1846686 h 1937644"/>
                <a:gd name="connsiteX51" fmla="*/ 1510187 w 2227913"/>
                <a:gd name="connsiteY51" fmla="*/ 1785431 h 1937644"/>
                <a:gd name="connsiteX52" fmla="*/ 1646885 w 2227913"/>
                <a:gd name="connsiteY52" fmla="*/ 1738807 h 1937644"/>
                <a:gd name="connsiteX53" fmla="*/ 1770278 w 2227913"/>
                <a:gd name="connsiteY53" fmla="*/ 1748333 h 1937644"/>
                <a:gd name="connsiteX54" fmla="*/ 1901952 w 2227913"/>
                <a:gd name="connsiteY54" fmla="*/ 1711757 h 1937644"/>
                <a:gd name="connsiteX55" fmla="*/ 1981455 w 2227913"/>
                <a:gd name="connsiteY55" fmla="*/ 1754322 h 1937644"/>
                <a:gd name="connsiteX56" fmla="*/ 2070202 w 2227913"/>
                <a:gd name="connsiteY56" fmla="*/ 1762963 h 1937644"/>
                <a:gd name="connsiteX57" fmla="*/ 2223378 w 2227913"/>
                <a:gd name="connsiteY57" fmla="*/ 1734145 h 1937644"/>
                <a:gd name="connsiteX58" fmla="*/ 2183587 w 2227913"/>
                <a:gd name="connsiteY58" fmla="*/ 1550823 h 1937644"/>
                <a:gd name="connsiteX59" fmla="*/ 1905610 w 2227913"/>
                <a:gd name="connsiteY59" fmla="*/ 1514247 h 1937644"/>
                <a:gd name="connsiteX60" fmla="*/ 1894637 w 2227913"/>
                <a:gd name="connsiteY60" fmla="*/ 1444752 h 1937644"/>
                <a:gd name="connsiteX61" fmla="*/ 2066544 w 2227913"/>
                <a:gd name="connsiteY61" fmla="*/ 1408176 h 1937644"/>
                <a:gd name="connsiteX62" fmla="*/ 1989734 w 2227913"/>
                <a:gd name="connsiteY62" fmla="*/ 1360627 h 1937644"/>
                <a:gd name="connsiteX63" fmla="*/ 1901952 w 2227913"/>
                <a:gd name="connsiteY63" fmla="*/ 1316736 h 1937644"/>
                <a:gd name="connsiteX64" fmla="*/ 1901952 w 2227913"/>
                <a:gd name="connsiteY64" fmla="*/ 1228954 h 1937644"/>
                <a:gd name="connsiteX65" fmla="*/ 1850746 w 2227913"/>
                <a:gd name="connsiteY65" fmla="*/ 1192378 h 1937644"/>
                <a:gd name="connsiteX66" fmla="*/ 1814170 w 2227913"/>
                <a:gd name="connsiteY66" fmla="*/ 1141172 h 1937644"/>
                <a:gd name="connsiteX67" fmla="*/ 1667866 w 2227913"/>
                <a:gd name="connsiteY67" fmla="*/ 1177747 h 1937644"/>
                <a:gd name="connsiteX68" fmla="*/ 1609344 w 2227913"/>
                <a:gd name="connsiteY68" fmla="*/ 1141171 h 1937644"/>
                <a:gd name="connsiteX69" fmla="*/ 1821485 w 2227913"/>
                <a:gd name="connsiteY69" fmla="*/ 1013156 h 1937644"/>
                <a:gd name="connsiteX70" fmla="*/ 1872691 w 2227913"/>
                <a:gd name="connsiteY70" fmla="*/ 983895 h 1937644"/>
                <a:gd name="connsiteX71" fmla="*/ 1887321 w 2227913"/>
                <a:gd name="connsiteY71" fmla="*/ 881481 h 1937644"/>
                <a:gd name="connsiteX72" fmla="*/ 1784909 w 2227913"/>
                <a:gd name="connsiteY72" fmla="*/ 885139 h 1937644"/>
                <a:gd name="connsiteX73" fmla="*/ 1598372 w 2227913"/>
                <a:gd name="connsiteY73" fmla="*/ 961949 h 1937644"/>
                <a:gd name="connsiteX74" fmla="*/ 1528877 w 2227913"/>
                <a:gd name="connsiteY74" fmla="*/ 994867 h 1937644"/>
                <a:gd name="connsiteX75" fmla="*/ 1543507 w 2227913"/>
                <a:gd name="connsiteY75" fmla="*/ 929030 h 1937644"/>
                <a:gd name="connsiteX76" fmla="*/ 1645920 w 2227913"/>
                <a:gd name="connsiteY76" fmla="*/ 833933 h 1937644"/>
                <a:gd name="connsiteX77" fmla="*/ 1595156 w 2227913"/>
                <a:gd name="connsiteY77" fmla="*/ 746150 h 1937644"/>
                <a:gd name="connsiteX78" fmla="*/ 1484986 w 2227913"/>
                <a:gd name="connsiteY78" fmla="*/ 658368 h 1937644"/>
                <a:gd name="connsiteX79" fmla="*/ 1353312 w 2227913"/>
                <a:gd name="connsiteY79" fmla="*/ 581559 h 1937644"/>
                <a:gd name="connsiteX80" fmla="*/ 1331366 w 2227913"/>
                <a:gd name="connsiteY80" fmla="*/ 526694 h 1937644"/>
                <a:gd name="connsiteX81" fmla="*/ 1382573 w 2227913"/>
                <a:gd name="connsiteY81" fmla="*/ 512064 h 1937644"/>
                <a:gd name="connsiteX82" fmla="*/ 1580083 w 2227913"/>
                <a:gd name="connsiteY82" fmla="*/ 607162 h 1937644"/>
                <a:gd name="connsiteX83" fmla="*/ 1638605 w 2227913"/>
                <a:gd name="connsiteY83" fmla="*/ 610819 h 1937644"/>
                <a:gd name="connsiteX84" fmla="*/ 1722730 w 2227913"/>
                <a:gd name="connsiteY84" fmla="*/ 603504 h 1937644"/>
                <a:gd name="connsiteX85" fmla="*/ 1755648 w 2227913"/>
                <a:gd name="connsiteY85" fmla="*/ 621793 h 1937644"/>
                <a:gd name="connsiteX86" fmla="*/ 1923898 w 2227913"/>
                <a:gd name="connsiteY86" fmla="*/ 643738 h 1937644"/>
                <a:gd name="connsiteX87" fmla="*/ 2066544 w 2227913"/>
                <a:gd name="connsiteY87" fmla="*/ 790041 h 1937644"/>
                <a:gd name="connsiteX88" fmla="*/ 2223821 w 2227913"/>
                <a:gd name="connsiteY88" fmla="*/ 804672 h 1937644"/>
                <a:gd name="connsiteX0" fmla="*/ 2223821 w 2227913"/>
                <a:gd name="connsiteY0" fmla="*/ 804672 h 1941301"/>
                <a:gd name="connsiteX1" fmla="*/ 2128723 w 2227913"/>
                <a:gd name="connsiteY1" fmla="*/ 760781 h 1941301"/>
                <a:gd name="connsiteX2" fmla="*/ 2048256 w 2227913"/>
                <a:gd name="connsiteY2" fmla="*/ 614477 h 1941301"/>
                <a:gd name="connsiteX3" fmla="*/ 2026310 w 2227913"/>
                <a:gd name="connsiteY3" fmla="*/ 555955 h 1941301"/>
                <a:gd name="connsiteX4" fmla="*/ 2048256 w 2227913"/>
                <a:gd name="connsiteY4" fmla="*/ 416966 h 1941301"/>
                <a:gd name="connsiteX5" fmla="*/ 1938528 w 2227913"/>
                <a:gd name="connsiteY5" fmla="*/ 321869 h 1941301"/>
                <a:gd name="connsiteX6" fmla="*/ 1711757 w 2227913"/>
                <a:gd name="connsiteY6" fmla="*/ 263347 h 1941301"/>
                <a:gd name="connsiteX7" fmla="*/ 1682496 w 2227913"/>
                <a:gd name="connsiteY7" fmla="*/ 212141 h 1941301"/>
                <a:gd name="connsiteX8" fmla="*/ 1565453 w 2227913"/>
                <a:gd name="connsiteY8" fmla="*/ 256032 h 1941301"/>
                <a:gd name="connsiteX9" fmla="*/ 1514246 w 2227913"/>
                <a:gd name="connsiteY9" fmla="*/ 241402 h 1941301"/>
                <a:gd name="connsiteX10" fmla="*/ 1433779 w 2227913"/>
                <a:gd name="connsiteY10" fmla="*/ 212141 h 1941301"/>
                <a:gd name="connsiteX11" fmla="*/ 1272845 w 2227913"/>
                <a:gd name="connsiteY11" fmla="*/ 204826 h 1941301"/>
                <a:gd name="connsiteX12" fmla="*/ 1192378 w 2227913"/>
                <a:gd name="connsiteY12" fmla="*/ 124358 h 1941301"/>
                <a:gd name="connsiteX13" fmla="*/ 1119226 w 2227913"/>
                <a:gd name="connsiteY13" fmla="*/ 109728 h 1941301"/>
                <a:gd name="connsiteX14" fmla="*/ 994867 w 2227913"/>
                <a:gd name="connsiteY14" fmla="*/ 138989 h 1941301"/>
                <a:gd name="connsiteX15" fmla="*/ 936346 w 2227913"/>
                <a:gd name="connsiteY15" fmla="*/ 102413 h 1941301"/>
                <a:gd name="connsiteX16" fmla="*/ 848563 w 2227913"/>
                <a:gd name="connsiteY16" fmla="*/ 14630 h 1941301"/>
                <a:gd name="connsiteX17" fmla="*/ 760781 w 2227913"/>
                <a:gd name="connsiteY17" fmla="*/ 0 h 1941301"/>
                <a:gd name="connsiteX18" fmla="*/ 694944 w 2227913"/>
                <a:gd name="connsiteY18" fmla="*/ 7315 h 1941301"/>
                <a:gd name="connsiteX19" fmla="*/ 629107 w 2227913"/>
                <a:gd name="connsiteY19" fmla="*/ 51206 h 1941301"/>
                <a:gd name="connsiteX20" fmla="*/ 526694 w 2227913"/>
                <a:gd name="connsiteY20" fmla="*/ 109728 h 1941301"/>
                <a:gd name="connsiteX21" fmla="*/ 431597 w 2227913"/>
                <a:gd name="connsiteY21" fmla="*/ 131674 h 1941301"/>
                <a:gd name="connsiteX22" fmla="*/ 307238 w 2227913"/>
                <a:gd name="connsiteY22" fmla="*/ 95098 h 1941301"/>
                <a:gd name="connsiteX23" fmla="*/ 204826 w 2227913"/>
                <a:gd name="connsiteY23" fmla="*/ 102413 h 1941301"/>
                <a:gd name="connsiteX24" fmla="*/ 36576 w 2227913"/>
                <a:gd name="connsiteY24" fmla="*/ 124358 h 1941301"/>
                <a:gd name="connsiteX25" fmla="*/ 0 w 2227913"/>
                <a:gd name="connsiteY25" fmla="*/ 117043 h 1941301"/>
                <a:gd name="connsiteX26" fmla="*/ 91923 w 2227913"/>
                <a:gd name="connsiteY26" fmla="*/ 231795 h 1941301"/>
                <a:gd name="connsiteX27" fmla="*/ 219456 w 2227913"/>
                <a:gd name="connsiteY27" fmla="*/ 373075 h 1941301"/>
                <a:gd name="connsiteX28" fmla="*/ 241402 w 2227913"/>
                <a:gd name="connsiteY28" fmla="*/ 497434 h 1941301"/>
                <a:gd name="connsiteX29" fmla="*/ 299923 w 2227913"/>
                <a:gd name="connsiteY29" fmla="*/ 599846 h 1941301"/>
                <a:gd name="connsiteX30" fmla="*/ 395021 w 2227913"/>
                <a:gd name="connsiteY30" fmla="*/ 643738 h 1941301"/>
                <a:gd name="connsiteX31" fmla="*/ 453542 w 2227913"/>
                <a:gd name="connsiteY31" fmla="*/ 782726 h 1941301"/>
                <a:gd name="connsiteX32" fmla="*/ 512064 w 2227913"/>
                <a:gd name="connsiteY32" fmla="*/ 848563 h 1941301"/>
                <a:gd name="connsiteX33" fmla="*/ 570143 w 2227913"/>
                <a:gd name="connsiteY33" fmla="*/ 846272 h 1941301"/>
                <a:gd name="connsiteX34" fmla="*/ 636422 w 2227913"/>
                <a:gd name="connsiteY34" fmla="*/ 950976 h 1941301"/>
                <a:gd name="connsiteX35" fmla="*/ 636422 w 2227913"/>
                <a:gd name="connsiteY35" fmla="*/ 950976 h 1941301"/>
                <a:gd name="connsiteX36" fmla="*/ 760781 w 2227913"/>
                <a:gd name="connsiteY36" fmla="*/ 1068019 h 1941301"/>
                <a:gd name="connsiteX37" fmla="*/ 848563 w 2227913"/>
                <a:gd name="connsiteY37" fmla="*/ 1068019 h 1941301"/>
                <a:gd name="connsiteX38" fmla="*/ 950976 w 2227913"/>
                <a:gd name="connsiteY38" fmla="*/ 1163117 h 1941301"/>
                <a:gd name="connsiteX39" fmla="*/ 1016813 w 2227913"/>
                <a:gd name="connsiteY39" fmla="*/ 1287475 h 1941301"/>
                <a:gd name="connsiteX40" fmla="*/ 1068903 w 2227913"/>
                <a:gd name="connsiteY40" fmla="*/ 1340531 h 1941301"/>
                <a:gd name="connsiteX41" fmla="*/ 1133856 w 2227913"/>
                <a:gd name="connsiteY41" fmla="*/ 1380723 h 1941301"/>
                <a:gd name="connsiteX42" fmla="*/ 1287475 w 2227913"/>
                <a:gd name="connsiteY42" fmla="*/ 1470355 h 1941301"/>
                <a:gd name="connsiteX43" fmla="*/ 1185062 w 2227913"/>
                <a:gd name="connsiteY43" fmla="*/ 1623974 h 1941301"/>
                <a:gd name="connsiteX44" fmla="*/ 1221638 w 2227913"/>
                <a:gd name="connsiteY44" fmla="*/ 1748333 h 1941301"/>
                <a:gd name="connsiteX45" fmla="*/ 1163117 w 2227913"/>
                <a:gd name="connsiteY45" fmla="*/ 1836115 h 1941301"/>
                <a:gd name="connsiteX46" fmla="*/ 1089965 w 2227913"/>
                <a:gd name="connsiteY46" fmla="*/ 1880006 h 1941301"/>
                <a:gd name="connsiteX47" fmla="*/ 1214323 w 2227913"/>
                <a:gd name="connsiteY47" fmla="*/ 1923898 h 1941301"/>
                <a:gd name="connsiteX48" fmla="*/ 1302106 w 2227913"/>
                <a:gd name="connsiteY48" fmla="*/ 1865376 h 1941301"/>
                <a:gd name="connsiteX49" fmla="*/ 1435628 w 2227913"/>
                <a:gd name="connsiteY49" fmla="*/ 1941301 h 1941301"/>
                <a:gd name="connsiteX50" fmla="*/ 1487800 w 2227913"/>
                <a:gd name="connsiteY50" fmla="*/ 1846686 h 1941301"/>
                <a:gd name="connsiteX51" fmla="*/ 1510187 w 2227913"/>
                <a:gd name="connsiteY51" fmla="*/ 1785431 h 1941301"/>
                <a:gd name="connsiteX52" fmla="*/ 1646885 w 2227913"/>
                <a:gd name="connsiteY52" fmla="*/ 1738807 h 1941301"/>
                <a:gd name="connsiteX53" fmla="*/ 1770278 w 2227913"/>
                <a:gd name="connsiteY53" fmla="*/ 1748333 h 1941301"/>
                <a:gd name="connsiteX54" fmla="*/ 1901952 w 2227913"/>
                <a:gd name="connsiteY54" fmla="*/ 1711757 h 1941301"/>
                <a:gd name="connsiteX55" fmla="*/ 1981455 w 2227913"/>
                <a:gd name="connsiteY55" fmla="*/ 1754322 h 1941301"/>
                <a:gd name="connsiteX56" fmla="*/ 2070202 w 2227913"/>
                <a:gd name="connsiteY56" fmla="*/ 1762963 h 1941301"/>
                <a:gd name="connsiteX57" fmla="*/ 2223378 w 2227913"/>
                <a:gd name="connsiteY57" fmla="*/ 1734145 h 1941301"/>
                <a:gd name="connsiteX58" fmla="*/ 2183587 w 2227913"/>
                <a:gd name="connsiteY58" fmla="*/ 1550823 h 1941301"/>
                <a:gd name="connsiteX59" fmla="*/ 1905610 w 2227913"/>
                <a:gd name="connsiteY59" fmla="*/ 1514247 h 1941301"/>
                <a:gd name="connsiteX60" fmla="*/ 1894637 w 2227913"/>
                <a:gd name="connsiteY60" fmla="*/ 1444752 h 1941301"/>
                <a:gd name="connsiteX61" fmla="*/ 2066544 w 2227913"/>
                <a:gd name="connsiteY61" fmla="*/ 1408176 h 1941301"/>
                <a:gd name="connsiteX62" fmla="*/ 1989734 w 2227913"/>
                <a:gd name="connsiteY62" fmla="*/ 1360627 h 1941301"/>
                <a:gd name="connsiteX63" fmla="*/ 1901952 w 2227913"/>
                <a:gd name="connsiteY63" fmla="*/ 1316736 h 1941301"/>
                <a:gd name="connsiteX64" fmla="*/ 1901952 w 2227913"/>
                <a:gd name="connsiteY64" fmla="*/ 1228954 h 1941301"/>
                <a:gd name="connsiteX65" fmla="*/ 1850746 w 2227913"/>
                <a:gd name="connsiteY65" fmla="*/ 1192378 h 1941301"/>
                <a:gd name="connsiteX66" fmla="*/ 1814170 w 2227913"/>
                <a:gd name="connsiteY66" fmla="*/ 1141172 h 1941301"/>
                <a:gd name="connsiteX67" fmla="*/ 1667866 w 2227913"/>
                <a:gd name="connsiteY67" fmla="*/ 1177747 h 1941301"/>
                <a:gd name="connsiteX68" fmla="*/ 1609344 w 2227913"/>
                <a:gd name="connsiteY68" fmla="*/ 1141171 h 1941301"/>
                <a:gd name="connsiteX69" fmla="*/ 1821485 w 2227913"/>
                <a:gd name="connsiteY69" fmla="*/ 1013156 h 1941301"/>
                <a:gd name="connsiteX70" fmla="*/ 1872691 w 2227913"/>
                <a:gd name="connsiteY70" fmla="*/ 983895 h 1941301"/>
                <a:gd name="connsiteX71" fmla="*/ 1887321 w 2227913"/>
                <a:gd name="connsiteY71" fmla="*/ 881481 h 1941301"/>
                <a:gd name="connsiteX72" fmla="*/ 1784909 w 2227913"/>
                <a:gd name="connsiteY72" fmla="*/ 885139 h 1941301"/>
                <a:gd name="connsiteX73" fmla="*/ 1598372 w 2227913"/>
                <a:gd name="connsiteY73" fmla="*/ 961949 h 1941301"/>
                <a:gd name="connsiteX74" fmla="*/ 1528877 w 2227913"/>
                <a:gd name="connsiteY74" fmla="*/ 994867 h 1941301"/>
                <a:gd name="connsiteX75" fmla="*/ 1543507 w 2227913"/>
                <a:gd name="connsiteY75" fmla="*/ 929030 h 1941301"/>
                <a:gd name="connsiteX76" fmla="*/ 1645920 w 2227913"/>
                <a:gd name="connsiteY76" fmla="*/ 833933 h 1941301"/>
                <a:gd name="connsiteX77" fmla="*/ 1595156 w 2227913"/>
                <a:gd name="connsiteY77" fmla="*/ 746150 h 1941301"/>
                <a:gd name="connsiteX78" fmla="*/ 1484986 w 2227913"/>
                <a:gd name="connsiteY78" fmla="*/ 658368 h 1941301"/>
                <a:gd name="connsiteX79" fmla="*/ 1353312 w 2227913"/>
                <a:gd name="connsiteY79" fmla="*/ 581559 h 1941301"/>
                <a:gd name="connsiteX80" fmla="*/ 1331366 w 2227913"/>
                <a:gd name="connsiteY80" fmla="*/ 526694 h 1941301"/>
                <a:gd name="connsiteX81" fmla="*/ 1382573 w 2227913"/>
                <a:gd name="connsiteY81" fmla="*/ 512064 h 1941301"/>
                <a:gd name="connsiteX82" fmla="*/ 1580083 w 2227913"/>
                <a:gd name="connsiteY82" fmla="*/ 607162 h 1941301"/>
                <a:gd name="connsiteX83" fmla="*/ 1638605 w 2227913"/>
                <a:gd name="connsiteY83" fmla="*/ 610819 h 1941301"/>
                <a:gd name="connsiteX84" fmla="*/ 1722730 w 2227913"/>
                <a:gd name="connsiteY84" fmla="*/ 603504 h 1941301"/>
                <a:gd name="connsiteX85" fmla="*/ 1755648 w 2227913"/>
                <a:gd name="connsiteY85" fmla="*/ 621793 h 1941301"/>
                <a:gd name="connsiteX86" fmla="*/ 1923898 w 2227913"/>
                <a:gd name="connsiteY86" fmla="*/ 643738 h 1941301"/>
                <a:gd name="connsiteX87" fmla="*/ 2066544 w 2227913"/>
                <a:gd name="connsiteY87" fmla="*/ 790041 h 1941301"/>
                <a:gd name="connsiteX88" fmla="*/ 2223821 w 2227913"/>
                <a:gd name="connsiteY88" fmla="*/ 804672 h 1941301"/>
                <a:gd name="connsiteX0" fmla="*/ 2223821 w 2227913"/>
                <a:gd name="connsiteY0" fmla="*/ 804672 h 1941301"/>
                <a:gd name="connsiteX1" fmla="*/ 2128723 w 2227913"/>
                <a:gd name="connsiteY1" fmla="*/ 760781 h 1941301"/>
                <a:gd name="connsiteX2" fmla="*/ 2048256 w 2227913"/>
                <a:gd name="connsiteY2" fmla="*/ 614477 h 1941301"/>
                <a:gd name="connsiteX3" fmla="*/ 2026310 w 2227913"/>
                <a:gd name="connsiteY3" fmla="*/ 555955 h 1941301"/>
                <a:gd name="connsiteX4" fmla="*/ 2048256 w 2227913"/>
                <a:gd name="connsiteY4" fmla="*/ 416966 h 1941301"/>
                <a:gd name="connsiteX5" fmla="*/ 1938528 w 2227913"/>
                <a:gd name="connsiteY5" fmla="*/ 321869 h 1941301"/>
                <a:gd name="connsiteX6" fmla="*/ 1711757 w 2227913"/>
                <a:gd name="connsiteY6" fmla="*/ 263347 h 1941301"/>
                <a:gd name="connsiteX7" fmla="*/ 1682496 w 2227913"/>
                <a:gd name="connsiteY7" fmla="*/ 212141 h 1941301"/>
                <a:gd name="connsiteX8" fmla="*/ 1565453 w 2227913"/>
                <a:gd name="connsiteY8" fmla="*/ 256032 h 1941301"/>
                <a:gd name="connsiteX9" fmla="*/ 1514246 w 2227913"/>
                <a:gd name="connsiteY9" fmla="*/ 241402 h 1941301"/>
                <a:gd name="connsiteX10" fmla="*/ 1433779 w 2227913"/>
                <a:gd name="connsiteY10" fmla="*/ 212141 h 1941301"/>
                <a:gd name="connsiteX11" fmla="*/ 1272845 w 2227913"/>
                <a:gd name="connsiteY11" fmla="*/ 204826 h 1941301"/>
                <a:gd name="connsiteX12" fmla="*/ 1192378 w 2227913"/>
                <a:gd name="connsiteY12" fmla="*/ 124358 h 1941301"/>
                <a:gd name="connsiteX13" fmla="*/ 1119226 w 2227913"/>
                <a:gd name="connsiteY13" fmla="*/ 109728 h 1941301"/>
                <a:gd name="connsiteX14" fmla="*/ 994867 w 2227913"/>
                <a:gd name="connsiteY14" fmla="*/ 138989 h 1941301"/>
                <a:gd name="connsiteX15" fmla="*/ 936346 w 2227913"/>
                <a:gd name="connsiteY15" fmla="*/ 102413 h 1941301"/>
                <a:gd name="connsiteX16" fmla="*/ 848563 w 2227913"/>
                <a:gd name="connsiteY16" fmla="*/ 14630 h 1941301"/>
                <a:gd name="connsiteX17" fmla="*/ 760781 w 2227913"/>
                <a:gd name="connsiteY17" fmla="*/ 0 h 1941301"/>
                <a:gd name="connsiteX18" fmla="*/ 694944 w 2227913"/>
                <a:gd name="connsiteY18" fmla="*/ 7315 h 1941301"/>
                <a:gd name="connsiteX19" fmla="*/ 629107 w 2227913"/>
                <a:gd name="connsiteY19" fmla="*/ 51206 h 1941301"/>
                <a:gd name="connsiteX20" fmla="*/ 526694 w 2227913"/>
                <a:gd name="connsiteY20" fmla="*/ 109728 h 1941301"/>
                <a:gd name="connsiteX21" fmla="*/ 431597 w 2227913"/>
                <a:gd name="connsiteY21" fmla="*/ 131674 h 1941301"/>
                <a:gd name="connsiteX22" fmla="*/ 307238 w 2227913"/>
                <a:gd name="connsiteY22" fmla="*/ 95098 h 1941301"/>
                <a:gd name="connsiteX23" fmla="*/ 204826 w 2227913"/>
                <a:gd name="connsiteY23" fmla="*/ 102413 h 1941301"/>
                <a:gd name="connsiteX24" fmla="*/ 36576 w 2227913"/>
                <a:gd name="connsiteY24" fmla="*/ 124358 h 1941301"/>
                <a:gd name="connsiteX25" fmla="*/ 0 w 2227913"/>
                <a:gd name="connsiteY25" fmla="*/ 117043 h 1941301"/>
                <a:gd name="connsiteX26" fmla="*/ 91923 w 2227913"/>
                <a:gd name="connsiteY26" fmla="*/ 231795 h 1941301"/>
                <a:gd name="connsiteX27" fmla="*/ 219456 w 2227913"/>
                <a:gd name="connsiteY27" fmla="*/ 373075 h 1941301"/>
                <a:gd name="connsiteX28" fmla="*/ 241402 w 2227913"/>
                <a:gd name="connsiteY28" fmla="*/ 497434 h 1941301"/>
                <a:gd name="connsiteX29" fmla="*/ 299923 w 2227913"/>
                <a:gd name="connsiteY29" fmla="*/ 599846 h 1941301"/>
                <a:gd name="connsiteX30" fmla="*/ 395021 w 2227913"/>
                <a:gd name="connsiteY30" fmla="*/ 643738 h 1941301"/>
                <a:gd name="connsiteX31" fmla="*/ 453542 w 2227913"/>
                <a:gd name="connsiteY31" fmla="*/ 782726 h 1941301"/>
                <a:gd name="connsiteX32" fmla="*/ 512064 w 2227913"/>
                <a:gd name="connsiteY32" fmla="*/ 848563 h 1941301"/>
                <a:gd name="connsiteX33" fmla="*/ 570143 w 2227913"/>
                <a:gd name="connsiteY33" fmla="*/ 846272 h 1941301"/>
                <a:gd name="connsiteX34" fmla="*/ 636422 w 2227913"/>
                <a:gd name="connsiteY34" fmla="*/ 950976 h 1941301"/>
                <a:gd name="connsiteX35" fmla="*/ 636422 w 2227913"/>
                <a:gd name="connsiteY35" fmla="*/ 950976 h 1941301"/>
                <a:gd name="connsiteX36" fmla="*/ 760781 w 2227913"/>
                <a:gd name="connsiteY36" fmla="*/ 1068019 h 1941301"/>
                <a:gd name="connsiteX37" fmla="*/ 848563 w 2227913"/>
                <a:gd name="connsiteY37" fmla="*/ 1068019 h 1941301"/>
                <a:gd name="connsiteX38" fmla="*/ 950976 w 2227913"/>
                <a:gd name="connsiteY38" fmla="*/ 1163117 h 1941301"/>
                <a:gd name="connsiteX39" fmla="*/ 1016813 w 2227913"/>
                <a:gd name="connsiteY39" fmla="*/ 1287475 h 1941301"/>
                <a:gd name="connsiteX40" fmla="*/ 1068903 w 2227913"/>
                <a:gd name="connsiteY40" fmla="*/ 1340531 h 1941301"/>
                <a:gd name="connsiteX41" fmla="*/ 1133856 w 2227913"/>
                <a:gd name="connsiteY41" fmla="*/ 1380723 h 1941301"/>
                <a:gd name="connsiteX42" fmla="*/ 1287475 w 2227913"/>
                <a:gd name="connsiteY42" fmla="*/ 1470355 h 1941301"/>
                <a:gd name="connsiteX43" fmla="*/ 1185062 w 2227913"/>
                <a:gd name="connsiteY43" fmla="*/ 1623974 h 1941301"/>
                <a:gd name="connsiteX44" fmla="*/ 1221638 w 2227913"/>
                <a:gd name="connsiteY44" fmla="*/ 1748333 h 1941301"/>
                <a:gd name="connsiteX45" fmla="*/ 1163117 w 2227913"/>
                <a:gd name="connsiteY45" fmla="*/ 1836115 h 1941301"/>
                <a:gd name="connsiteX46" fmla="*/ 1089965 w 2227913"/>
                <a:gd name="connsiteY46" fmla="*/ 1880006 h 1941301"/>
                <a:gd name="connsiteX47" fmla="*/ 1214323 w 2227913"/>
                <a:gd name="connsiteY47" fmla="*/ 1923898 h 1941301"/>
                <a:gd name="connsiteX48" fmla="*/ 1302106 w 2227913"/>
                <a:gd name="connsiteY48" fmla="*/ 1865376 h 1941301"/>
                <a:gd name="connsiteX49" fmla="*/ 1435628 w 2227913"/>
                <a:gd name="connsiteY49" fmla="*/ 1941301 h 1941301"/>
                <a:gd name="connsiteX50" fmla="*/ 1487800 w 2227913"/>
                <a:gd name="connsiteY50" fmla="*/ 1846686 h 1941301"/>
                <a:gd name="connsiteX51" fmla="*/ 1510187 w 2227913"/>
                <a:gd name="connsiteY51" fmla="*/ 1785431 h 1941301"/>
                <a:gd name="connsiteX52" fmla="*/ 1646885 w 2227913"/>
                <a:gd name="connsiteY52" fmla="*/ 1738807 h 1941301"/>
                <a:gd name="connsiteX53" fmla="*/ 1770278 w 2227913"/>
                <a:gd name="connsiteY53" fmla="*/ 1748333 h 1941301"/>
                <a:gd name="connsiteX54" fmla="*/ 1901952 w 2227913"/>
                <a:gd name="connsiteY54" fmla="*/ 1711757 h 1941301"/>
                <a:gd name="connsiteX55" fmla="*/ 1981455 w 2227913"/>
                <a:gd name="connsiteY55" fmla="*/ 1754322 h 1941301"/>
                <a:gd name="connsiteX56" fmla="*/ 2070202 w 2227913"/>
                <a:gd name="connsiteY56" fmla="*/ 1762963 h 1941301"/>
                <a:gd name="connsiteX57" fmla="*/ 2223378 w 2227913"/>
                <a:gd name="connsiteY57" fmla="*/ 1734145 h 1941301"/>
                <a:gd name="connsiteX58" fmla="*/ 2183587 w 2227913"/>
                <a:gd name="connsiteY58" fmla="*/ 1550823 h 1941301"/>
                <a:gd name="connsiteX59" fmla="*/ 1905610 w 2227913"/>
                <a:gd name="connsiteY59" fmla="*/ 1514247 h 1941301"/>
                <a:gd name="connsiteX60" fmla="*/ 1894637 w 2227913"/>
                <a:gd name="connsiteY60" fmla="*/ 1444752 h 1941301"/>
                <a:gd name="connsiteX61" fmla="*/ 2066544 w 2227913"/>
                <a:gd name="connsiteY61" fmla="*/ 1408176 h 1941301"/>
                <a:gd name="connsiteX62" fmla="*/ 1989734 w 2227913"/>
                <a:gd name="connsiteY62" fmla="*/ 1360627 h 1941301"/>
                <a:gd name="connsiteX63" fmla="*/ 1901952 w 2227913"/>
                <a:gd name="connsiteY63" fmla="*/ 1316736 h 1941301"/>
                <a:gd name="connsiteX64" fmla="*/ 1901952 w 2227913"/>
                <a:gd name="connsiteY64" fmla="*/ 1228954 h 1941301"/>
                <a:gd name="connsiteX65" fmla="*/ 1850746 w 2227913"/>
                <a:gd name="connsiteY65" fmla="*/ 1192378 h 1941301"/>
                <a:gd name="connsiteX66" fmla="*/ 1814170 w 2227913"/>
                <a:gd name="connsiteY66" fmla="*/ 1141172 h 1941301"/>
                <a:gd name="connsiteX67" fmla="*/ 1667866 w 2227913"/>
                <a:gd name="connsiteY67" fmla="*/ 1177747 h 1941301"/>
                <a:gd name="connsiteX68" fmla="*/ 1609344 w 2227913"/>
                <a:gd name="connsiteY68" fmla="*/ 1141171 h 1941301"/>
                <a:gd name="connsiteX69" fmla="*/ 1821485 w 2227913"/>
                <a:gd name="connsiteY69" fmla="*/ 1013156 h 1941301"/>
                <a:gd name="connsiteX70" fmla="*/ 1872691 w 2227913"/>
                <a:gd name="connsiteY70" fmla="*/ 983895 h 1941301"/>
                <a:gd name="connsiteX71" fmla="*/ 1887321 w 2227913"/>
                <a:gd name="connsiteY71" fmla="*/ 881481 h 1941301"/>
                <a:gd name="connsiteX72" fmla="*/ 1784909 w 2227913"/>
                <a:gd name="connsiteY72" fmla="*/ 885139 h 1941301"/>
                <a:gd name="connsiteX73" fmla="*/ 1598372 w 2227913"/>
                <a:gd name="connsiteY73" fmla="*/ 961949 h 1941301"/>
                <a:gd name="connsiteX74" fmla="*/ 1528877 w 2227913"/>
                <a:gd name="connsiteY74" fmla="*/ 994867 h 1941301"/>
                <a:gd name="connsiteX75" fmla="*/ 1543507 w 2227913"/>
                <a:gd name="connsiteY75" fmla="*/ 929030 h 1941301"/>
                <a:gd name="connsiteX76" fmla="*/ 1645920 w 2227913"/>
                <a:gd name="connsiteY76" fmla="*/ 833933 h 1941301"/>
                <a:gd name="connsiteX77" fmla="*/ 1595156 w 2227913"/>
                <a:gd name="connsiteY77" fmla="*/ 746150 h 1941301"/>
                <a:gd name="connsiteX78" fmla="*/ 1484986 w 2227913"/>
                <a:gd name="connsiteY78" fmla="*/ 658368 h 1941301"/>
                <a:gd name="connsiteX79" fmla="*/ 1353312 w 2227913"/>
                <a:gd name="connsiteY79" fmla="*/ 581559 h 1941301"/>
                <a:gd name="connsiteX80" fmla="*/ 1331366 w 2227913"/>
                <a:gd name="connsiteY80" fmla="*/ 526694 h 1941301"/>
                <a:gd name="connsiteX81" fmla="*/ 1382573 w 2227913"/>
                <a:gd name="connsiteY81" fmla="*/ 512064 h 1941301"/>
                <a:gd name="connsiteX82" fmla="*/ 1580083 w 2227913"/>
                <a:gd name="connsiteY82" fmla="*/ 607162 h 1941301"/>
                <a:gd name="connsiteX83" fmla="*/ 1638605 w 2227913"/>
                <a:gd name="connsiteY83" fmla="*/ 610819 h 1941301"/>
                <a:gd name="connsiteX84" fmla="*/ 1722730 w 2227913"/>
                <a:gd name="connsiteY84" fmla="*/ 618134 h 1941301"/>
                <a:gd name="connsiteX85" fmla="*/ 1755648 w 2227913"/>
                <a:gd name="connsiteY85" fmla="*/ 621793 h 1941301"/>
                <a:gd name="connsiteX86" fmla="*/ 1923898 w 2227913"/>
                <a:gd name="connsiteY86" fmla="*/ 643738 h 1941301"/>
                <a:gd name="connsiteX87" fmla="*/ 2066544 w 2227913"/>
                <a:gd name="connsiteY87" fmla="*/ 790041 h 1941301"/>
                <a:gd name="connsiteX88" fmla="*/ 2223821 w 2227913"/>
                <a:gd name="connsiteY88" fmla="*/ 804672 h 1941301"/>
                <a:gd name="connsiteX0" fmla="*/ 2223821 w 2227913"/>
                <a:gd name="connsiteY0" fmla="*/ 804672 h 1941301"/>
                <a:gd name="connsiteX1" fmla="*/ 2128723 w 2227913"/>
                <a:gd name="connsiteY1" fmla="*/ 760781 h 1941301"/>
                <a:gd name="connsiteX2" fmla="*/ 2048256 w 2227913"/>
                <a:gd name="connsiteY2" fmla="*/ 614477 h 1941301"/>
                <a:gd name="connsiteX3" fmla="*/ 2026310 w 2227913"/>
                <a:gd name="connsiteY3" fmla="*/ 555955 h 1941301"/>
                <a:gd name="connsiteX4" fmla="*/ 2048256 w 2227913"/>
                <a:gd name="connsiteY4" fmla="*/ 416966 h 1941301"/>
                <a:gd name="connsiteX5" fmla="*/ 1938528 w 2227913"/>
                <a:gd name="connsiteY5" fmla="*/ 321869 h 1941301"/>
                <a:gd name="connsiteX6" fmla="*/ 1711757 w 2227913"/>
                <a:gd name="connsiteY6" fmla="*/ 263347 h 1941301"/>
                <a:gd name="connsiteX7" fmla="*/ 1682496 w 2227913"/>
                <a:gd name="connsiteY7" fmla="*/ 212141 h 1941301"/>
                <a:gd name="connsiteX8" fmla="*/ 1565453 w 2227913"/>
                <a:gd name="connsiteY8" fmla="*/ 256032 h 1941301"/>
                <a:gd name="connsiteX9" fmla="*/ 1514246 w 2227913"/>
                <a:gd name="connsiteY9" fmla="*/ 241402 h 1941301"/>
                <a:gd name="connsiteX10" fmla="*/ 1433779 w 2227913"/>
                <a:gd name="connsiteY10" fmla="*/ 212141 h 1941301"/>
                <a:gd name="connsiteX11" fmla="*/ 1272845 w 2227913"/>
                <a:gd name="connsiteY11" fmla="*/ 204826 h 1941301"/>
                <a:gd name="connsiteX12" fmla="*/ 1192378 w 2227913"/>
                <a:gd name="connsiteY12" fmla="*/ 124358 h 1941301"/>
                <a:gd name="connsiteX13" fmla="*/ 1119226 w 2227913"/>
                <a:gd name="connsiteY13" fmla="*/ 109728 h 1941301"/>
                <a:gd name="connsiteX14" fmla="*/ 994867 w 2227913"/>
                <a:gd name="connsiteY14" fmla="*/ 138989 h 1941301"/>
                <a:gd name="connsiteX15" fmla="*/ 936346 w 2227913"/>
                <a:gd name="connsiteY15" fmla="*/ 102413 h 1941301"/>
                <a:gd name="connsiteX16" fmla="*/ 848563 w 2227913"/>
                <a:gd name="connsiteY16" fmla="*/ 14630 h 1941301"/>
                <a:gd name="connsiteX17" fmla="*/ 760781 w 2227913"/>
                <a:gd name="connsiteY17" fmla="*/ 0 h 1941301"/>
                <a:gd name="connsiteX18" fmla="*/ 694944 w 2227913"/>
                <a:gd name="connsiteY18" fmla="*/ 7315 h 1941301"/>
                <a:gd name="connsiteX19" fmla="*/ 629107 w 2227913"/>
                <a:gd name="connsiteY19" fmla="*/ 51206 h 1941301"/>
                <a:gd name="connsiteX20" fmla="*/ 526694 w 2227913"/>
                <a:gd name="connsiteY20" fmla="*/ 109728 h 1941301"/>
                <a:gd name="connsiteX21" fmla="*/ 431597 w 2227913"/>
                <a:gd name="connsiteY21" fmla="*/ 131674 h 1941301"/>
                <a:gd name="connsiteX22" fmla="*/ 307238 w 2227913"/>
                <a:gd name="connsiteY22" fmla="*/ 95098 h 1941301"/>
                <a:gd name="connsiteX23" fmla="*/ 204826 w 2227913"/>
                <a:gd name="connsiteY23" fmla="*/ 102413 h 1941301"/>
                <a:gd name="connsiteX24" fmla="*/ 36576 w 2227913"/>
                <a:gd name="connsiteY24" fmla="*/ 124358 h 1941301"/>
                <a:gd name="connsiteX25" fmla="*/ 0 w 2227913"/>
                <a:gd name="connsiteY25" fmla="*/ 117043 h 1941301"/>
                <a:gd name="connsiteX26" fmla="*/ 91923 w 2227913"/>
                <a:gd name="connsiteY26" fmla="*/ 231795 h 1941301"/>
                <a:gd name="connsiteX27" fmla="*/ 219456 w 2227913"/>
                <a:gd name="connsiteY27" fmla="*/ 373075 h 1941301"/>
                <a:gd name="connsiteX28" fmla="*/ 241402 w 2227913"/>
                <a:gd name="connsiteY28" fmla="*/ 497434 h 1941301"/>
                <a:gd name="connsiteX29" fmla="*/ 299923 w 2227913"/>
                <a:gd name="connsiteY29" fmla="*/ 599846 h 1941301"/>
                <a:gd name="connsiteX30" fmla="*/ 395021 w 2227913"/>
                <a:gd name="connsiteY30" fmla="*/ 643738 h 1941301"/>
                <a:gd name="connsiteX31" fmla="*/ 453542 w 2227913"/>
                <a:gd name="connsiteY31" fmla="*/ 782726 h 1941301"/>
                <a:gd name="connsiteX32" fmla="*/ 512064 w 2227913"/>
                <a:gd name="connsiteY32" fmla="*/ 848563 h 1941301"/>
                <a:gd name="connsiteX33" fmla="*/ 570143 w 2227913"/>
                <a:gd name="connsiteY33" fmla="*/ 846272 h 1941301"/>
                <a:gd name="connsiteX34" fmla="*/ 636422 w 2227913"/>
                <a:gd name="connsiteY34" fmla="*/ 950976 h 1941301"/>
                <a:gd name="connsiteX35" fmla="*/ 636422 w 2227913"/>
                <a:gd name="connsiteY35" fmla="*/ 950976 h 1941301"/>
                <a:gd name="connsiteX36" fmla="*/ 760781 w 2227913"/>
                <a:gd name="connsiteY36" fmla="*/ 1068019 h 1941301"/>
                <a:gd name="connsiteX37" fmla="*/ 848563 w 2227913"/>
                <a:gd name="connsiteY37" fmla="*/ 1068019 h 1941301"/>
                <a:gd name="connsiteX38" fmla="*/ 950976 w 2227913"/>
                <a:gd name="connsiteY38" fmla="*/ 1163117 h 1941301"/>
                <a:gd name="connsiteX39" fmla="*/ 1016813 w 2227913"/>
                <a:gd name="connsiteY39" fmla="*/ 1287475 h 1941301"/>
                <a:gd name="connsiteX40" fmla="*/ 1068903 w 2227913"/>
                <a:gd name="connsiteY40" fmla="*/ 1340531 h 1941301"/>
                <a:gd name="connsiteX41" fmla="*/ 1133856 w 2227913"/>
                <a:gd name="connsiteY41" fmla="*/ 1380723 h 1941301"/>
                <a:gd name="connsiteX42" fmla="*/ 1287475 w 2227913"/>
                <a:gd name="connsiteY42" fmla="*/ 1470355 h 1941301"/>
                <a:gd name="connsiteX43" fmla="*/ 1185062 w 2227913"/>
                <a:gd name="connsiteY43" fmla="*/ 1623974 h 1941301"/>
                <a:gd name="connsiteX44" fmla="*/ 1221638 w 2227913"/>
                <a:gd name="connsiteY44" fmla="*/ 1748333 h 1941301"/>
                <a:gd name="connsiteX45" fmla="*/ 1163117 w 2227913"/>
                <a:gd name="connsiteY45" fmla="*/ 1836115 h 1941301"/>
                <a:gd name="connsiteX46" fmla="*/ 1089965 w 2227913"/>
                <a:gd name="connsiteY46" fmla="*/ 1880006 h 1941301"/>
                <a:gd name="connsiteX47" fmla="*/ 1214323 w 2227913"/>
                <a:gd name="connsiteY47" fmla="*/ 1923898 h 1941301"/>
                <a:gd name="connsiteX48" fmla="*/ 1302106 w 2227913"/>
                <a:gd name="connsiteY48" fmla="*/ 1865376 h 1941301"/>
                <a:gd name="connsiteX49" fmla="*/ 1435628 w 2227913"/>
                <a:gd name="connsiteY49" fmla="*/ 1941301 h 1941301"/>
                <a:gd name="connsiteX50" fmla="*/ 1487800 w 2227913"/>
                <a:gd name="connsiteY50" fmla="*/ 1846686 h 1941301"/>
                <a:gd name="connsiteX51" fmla="*/ 1510187 w 2227913"/>
                <a:gd name="connsiteY51" fmla="*/ 1785431 h 1941301"/>
                <a:gd name="connsiteX52" fmla="*/ 1646885 w 2227913"/>
                <a:gd name="connsiteY52" fmla="*/ 1738807 h 1941301"/>
                <a:gd name="connsiteX53" fmla="*/ 1770278 w 2227913"/>
                <a:gd name="connsiteY53" fmla="*/ 1748333 h 1941301"/>
                <a:gd name="connsiteX54" fmla="*/ 1901952 w 2227913"/>
                <a:gd name="connsiteY54" fmla="*/ 1711757 h 1941301"/>
                <a:gd name="connsiteX55" fmla="*/ 1981455 w 2227913"/>
                <a:gd name="connsiteY55" fmla="*/ 1754322 h 1941301"/>
                <a:gd name="connsiteX56" fmla="*/ 2070202 w 2227913"/>
                <a:gd name="connsiteY56" fmla="*/ 1762963 h 1941301"/>
                <a:gd name="connsiteX57" fmla="*/ 2223378 w 2227913"/>
                <a:gd name="connsiteY57" fmla="*/ 1734145 h 1941301"/>
                <a:gd name="connsiteX58" fmla="*/ 2183587 w 2227913"/>
                <a:gd name="connsiteY58" fmla="*/ 1550823 h 1941301"/>
                <a:gd name="connsiteX59" fmla="*/ 1905610 w 2227913"/>
                <a:gd name="connsiteY59" fmla="*/ 1514247 h 1941301"/>
                <a:gd name="connsiteX60" fmla="*/ 1894637 w 2227913"/>
                <a:gd name="connsiteY60" fmla="*/ 1444752 h 1941301"/>
                <a:gd name="connsiteX61" fmla="*/ 2066544 w 2227913"/>
                <a:gd name="connsiteY61" fmla="*/ 1408176 h 1941301"/>
                <a:gd name="connsiteX62" fmla="*/ 1989734 w 2227913"/>
                <a:gd name="connsiteY62" fmla="*/ 1360627 h 1941301"/>
                <a:gd name="connsiteX63" fmla="*/ 1905609 w 2227913"/>
                <a:gd name="connsiteY63" fmla="*/ 1305763 h 1941301"/>
                <a:gd name="connsiteX64" fmla="*/ 1901952 w 2227913"/>
                <a:gd name="connsiteY64" fmla="*/ 1228954 h 1941301"/>
                <a:gd name="connsiteX65" fmla="*/ 1850746 w 2227913"/>
                <a:gd name="connsiteY65" fmla="*/ 1192378 h 1941301"/>
                <a:gd name="connsiteX66" fmla="*/ 1814170 w 2227913"/>
                <a:gd name="connsiteY66" fmla="*/ 1141172 h 1941301"/>
                <a:gd name="connsiteX67" fmla="*/ 1667866 w 2227913"/>
                <a:gd name="connsiteY67" fmla="*/ 1177747 h 1941301"/>
                <a:gd name="connsiteX68" fmla="*/ 1609344 w 2227913"/>
                <a:gd name="connsiteY68" fmla="*/ 1141171 h 1941301"/>
                <a:gd name="connsiteX69" fmla="*/ 1821485 w 2227913"/>
                <a:gd name="connsiteY69" fmla="*/ 1013156 h 1941301"/>
                <a:gd name="connsiteX70" fmla="*/ 1872691 w 2227913"/>
                <a:gd name="connsiteY70" fmla="*/ 983895 h 1941301"/>
                <a:gd name="connsiteX71" fmla="*/ 1887321 w 2227913"/>
                <a:gd name="connsiteY71" fmla="*/ 881481 h 1941301"/>
                <a:gd name="connsiteX72" fmla="*/ 1784909 w 2227913"/>
                <a:gd name="connsiteY72" fmla="*/ 885139 h 1941301"/>
                <a:gd name="connsiteX73" fmla="*/ 1598372 w 2227913"/>
                <a:gd name="connsiteY73" fmla="*/ 961949 h 1941301"/>
                <a:gd name="connsiteX74" fmla="*/ 1528877 w 2227913"/>
                <a:gd name="connsiteY74" fmla="*/ 994867 h 1941301"/>
                <a:gd name="connsiteX75" fmla="*/ 1543507 w 2227913"/>
                <a:gd name="connsiteY75" fmla="*/ 929030 h 1941301"/>
                <a:gd name="connsiteX76" fmla="*/ 1645920 w 2227913"/>
                <a:gd name="connsiteY76" fmla="*/ 833933 h 1941301"/>
                <a:gd name="connsiteX77" fmla="*/ 1595156 w 2227913"/>
                <a:gd name="connsiteY77" fmla="*/ 746150 h 1941301"/>
                <a:gd name="connsiteX78" fmla="*/ 1484986 w 2227913"/>
                <a:gd name="connsiteY78" fmla="*/ 658368 h 1941301"/>
                <a:gd name="connsiteX79" fmla="*/ 1353312 w 2227913"/>
                <a:gd name="connsiteY79" fmla="*/ 581559 h 1941301"/>
                <a:gd name="connsiteX80" fmla="*/ 1331366 w 2227913"/>
                <a:gd name="connsiteY80" fmla="*/ 526694 h 1941301"/>
                <a:gd name="connsiteX81" fmla="*/ 1382573 w 2227913"/>
                <a:gd name="connsiteY81" fmla="*/ 512064 h 1941301"/>
                <a:gd name="connsiteX82" fmla="*/ 1580083 w 2227913"/>
                <a:gd name="connsiteY82" fmla="*/ 607162 h 1941301"/>
                <a:gd name="connsiteX83" fmla="*/ 1638605 w 2227913"/>
                <a:gd name="connsiteY83" fmla="*/ 610819 h 1941301"/>
                <a:gd name="connsiteX84" fmla="*/ 1722730 w 2227913"/>
                <a:gd name="connsiteY84" fmla="*/ 618134 h 1941301"/>
                <a:gd name="connsiteX85" fmla="*/ 1755648 w 2227913"/>
                <a:gd name="connsiteY85" fmla="*/ 621793 h 1941301"/>
                <a:gd name="connsiteX86" fmla="*/ 1923898 w 2227913"/>
                <a:gd name="connsiteY86" fmla="*/ 643738 h 1941301"/>
                <a:gd name="connsiteX87" fmla="*/ 2066544 w 2227913"/>
                <a:gd name="connsiteY87" fmla="*/ 790041 h 1941301"/>
                <a:gd name="connsiteX88" fmla="*/ 2223821 w 2227913"/>
                <a:gd name="connsiteY88" fmla="*/ 804672 h 1941301"/>
                <a:gd name="connsiteX0" fmla="*/ 2223821 w 2227913"/>
                <a:gd name="connsiteY0" fmla="*/ 804672 h 1941301"/>
                <a:gd name="connsiteX1" fmla="*/ 2128723 w 2227913"/>
                <a:gd name="connsiteY1" fmla="*/ 760781 h 1941301"/>
                <a:gd name="connsiteX2" fmla="*/ 2048256 w 2227913"/>
                <a:gd name="connsiteY2" fmla="*/ 614477 h 1941301"/>
                <a:gd name="connsiteX3" fmla="*/ 2026310 w 2227913"/>
                <a:gd name="connsiteY3" fmla="*/ 555955 h 1941301"/>
                <a:gd name="connsiteX4" fmla="*/ 2048256 w 2227913"/>
                <a:gd name="connsiteY4" fmla="*/ 416966 h 1941301"/>
                <a:gd name="connsiteX5" fmla="*/ 1938528 w 2227913"/>
                <a:gd name="connsiteY5" fmla="*/ 321869 h 1941301"/>
                <a:gd name="connsiteX6" fmla="*/ 1711757 w 2227913"/>
                <a:gd name="connsiteY6" fmla="*/ 263347 h 1941301"/>
                <a:gd name="connsiteX7" fmla="*/ 1682496 w 2227913"/>
                <a:gd name="connsiteY7" fmla="*/ 212141 h 1941301"/>
                <a:gd name="connsiteX8" fmla="*/ 1565453 w 2227913"/>
                <a:gd name="connsiteY8" fmla="*/ 256032 h 1941301"/>
                <a:gd name="connsiteX9" fmla="*/ 1514246 w 2227913"/>
                <a:gd name="connsiteY9" fmla="*/ 241402 h 1941301"/>
                <a:gd name="connsiteX10" fmla="*/ 1433779 w 2227913"/>
                <a:gd name="connsiteY10" fmla="*/ 212141 h 1941301"/>
                <a:gd name="connsiteX11" fmla="*/ 1272845 w 2227913"/>
                <a:gd name="connsiteY11" fmla="*/ 204826 h 1941301"/>
                <a:gd name="connsiteX12" fmla="*/ 1192378 w 2227913"/>
                <a:gd name="connsiteY12" fmla="*/ 124358 h 1941301"/>
                <a:gd name="connsiteX13" fmla="*/ 1119226 w 2227913"/>
                <a:gd name="connsiteY13" fmla="*/ 109728 h 1941301"/>
                <a:gd name="connsiteX14" fmla="*/ 994867 w 2227913"/>
                <a:gd name="connsiteY14" fmla="*/ 138989 h 1941301"/>
                <a:gd name="connsiteX15" fmla="*/ 936346 w 2227913"/>
                <a:gd name="connsiteY15" fmla="*/ 102413 h 1941301"/>
                <a:gd name="connsiteX16" fmla="*/ 848563 w 2227913"/>
                <a:gd name="connsiteY16" fmla="*/ 14630 h 1941301"/>
                <a:gd name="connsiteX17" fmla="*/ 760781 w 2227913"/>
                <a:gd name="connsiteY17" fmla="*/ 0 h 1941301"/>
                <a:gd name="connsiteX18" fmla="*/ 694944 w 2227913"/>
                <a:gd name="connsiteY18" fmla="*/ 7315 h 1941301"/>
                <a:gd name="connsiteX19" fmla="*/ 629107 w 2227913"/>
                <a:gd name="connsiteY19" fmla="*/ 51206 h 1941301"/>
                <a:gd name="connsiteX20" fmla="*/ 526694 w 2227913"/>
                <a:gd name="connsiteY20" fmla="*/ 109728 h 1941301"/>
                <a:gd name="connsiteX21" fmla="*/ 431597 w 2227913"/>
                <a:gd name="connsiteY21" fmla="*/ 131674 h 1941301"/>
                <a:gd name="connsiteX22" fmla="*/ 307238 w 2227913"/>
                <a:gd name="connsiteY22" fmla="*/ 95098 h 1941301"/>
                <a:gd name="connsiteX23" fmla="*/ 204826 w 2227913"/>
                <a:gd name="connsiteY23" fmla="*/ 102413 h 1941301"/>
                <a:gd name="connsiteX24" fmla="*/ 36576 w 2227913"/>
                <a:gd name="connsiteY24" fmla="*/ 124358 h 1941301"/>
                <a:gd name="connsiteX25" fmla="*/ 0 w 2227913"/>
                <a:gd name="connsiteY25" fmla="*/ 117043 h 1941301"/>
                <a:gd name="connsiteX26" fmla="*/ 91923 w 2227913"/>
                <a:gd name="connsiteY26" fmla="*/ 231795 h 1941301"/>
                <a:gd name="connsiteX27" fmla="*/ 219456 w 2227913"/>
                <a:gd name="connsiteY27" fmla="*/ 373075 h 1941301"/>
                <a:gd name="connsiteX28" fmla="*/ 241402 w 2227913"/>
                <a:gd name="connsiteY28" fmla="*/ 497434 h 1941301"/>
                <a:gd name="connsiteX29" fmla="*/ 299923 w 2227913"/>
                <a:gd name="connsiteY29" fmla="*/ 599846 h 1941301"/>
                <a:gd name="connsiteX30" fmla="*/ 395021 w 2227913"/>
                <a:gd name="connsiteY30" fmla="*/ 643738 h 1941301"/>
                <a:gd name="connsiteX31" fmla="*/ 453542 w 2227913"/>
                <a:gd name="connsiteY31" fmla="*/ 782726 h 1941301"/>
                <a:gd name="connsiteX32" fmla="*/ 512064 w 2227913"/>
                <a:gd name="connsiteY32" fmla="*/ 848563 h 1941301"/>
                <a:gd name="connsiteX33" fmla="*/ 570143 w 2227913"/>
                <a:gd name="connsiteY33" fmla="*/ 846272 h 1941301"/>
                <a:gd name="connsiteX34" fmla="*/ 636422 w 2227913"/>
                <a:gd name="connsiteY34" fmla="*/ 950976 h 1941301"/>
                <a:gd name="connsiteX35" fmla="*/ 636422 w 2227913"/>
                <a:gd name="connsiteY35" fmla="*/ 950976 h 1941301"/>
                <a:gd name="connsiteX36" fmla="*/ 760781 w 2227913"/>
                <a:gd name="connsiteY36" fmla="*/ 1068019 h 1941301"/>
                <a:gd name="connsiteX37" fmla="*/ 848563 w 2227913"/>
                <a:gd name="connsiteY37" fmla="*/ 1068019 h 1941301"/>
                <a:gd name="connsiteX38" fmla="*/ 950976 w 2227913"/>
                <a:gd name="connsiteY38" fmla="*/ 1163117 h 1941301"/>
                <a:gd name="connsiteX39" fmla="*/ 1016813 w 2227913"/>
                <a:gd name="connsiteY39" fmla="*/ 1287475 h 1941301"/>
                <a:gd name="connsiteX40" fmla="*/ 1068903 w 2227913"/>
                <a:gd name="connsiteY40" fmla="*/ 1340531 h 1941301"/>
                <a:gd name="connsiteX41" fmla="*/ 1133856 w 2227913"/>
                <a:gd name="connsiteY41" fmla="*/ 1380723 h 1941301"/>
                <a:gd name="connsiteX42" fmla="*/ 1287475 w 2227913"/>
                <a:gd name="connsiteY42" fmla="*/ 1470355 h 1941301"/>
                <a:gd name="connsiteX43" fmla="*/ 1185062 w 2227913"/>
                <a:gd name="connsiteY43" fmla="*/ 1623974 h 1941301"/>
                <a:gd name="connsiteX44" fmla="*/ 1221638 w 2227913"/>
                <a:gd name="connsiteY44" fmla="*/ 1748333 h 1941301"/>
                <a:gd name="connsiteX45" fmla="*/ 1163117 w 2227913"/>
                <a:gd name="connsiteY45" fmla="*/ 1836115 h 1941301"/>
                <a:gd name="connsiteX46" fmla="*/ 1089965 w 2227913"/>
                <a:gd name="connsiteY46" fmla="*/ 1880006 h 1941301"/>
                <a:gd name="connsiteX47" fmla="*/ 1214323 w 2227913"/>
                <a:gd name="connsiteY47" fmla="*/ 1923898 h 1941301"/>
                <a:gd name="connsiteX48" fmla="*/ 1302106 w 2227913"/>
                <a:gd name="connsiteY48" fmla="*/ 1865376 h 1941301"/>
                <a:gd name="connsiteX49" fmla="*/ 1435628 w 2227913"/>
                <a:gd name="connsiteY49" fmla="*/ 1941301 h 1941301"/>
                <a:gd name="connsiteX50" fmla="*/ 1487800 w 2227913"/>
                <a:gd name="connsiteY50" fmla="*/ 1846686 h 1941301"/>
                <a:gd name="connsiteX51" fmla="*/ 1510187 w 2227913"/>
                <a:gd name="connsiteY51" fmla="*/ 1785431 h 1941301"/>
                <a:gd name="connsiteX52" fmla="*/ 1646885 w 2227913"/>
                <a:gd name="connsiteY52" fmla="*/ 1738807 h 1941301"/>
                <a:gd name="connsiteX53" fmla="*/ 1770278 w 2227913"/>
                <a:gd name="connsiteY53" fmla="*/ 1748333 h 1941301"/>
                <a:gd name="connsiteX54" fmla="*/ 1901952 w 2227913"/>
                <a:gd name="connsiteY54" fmla="*/ 1711757 h 1941301"/>
                <a:gd name="connsiteX55" fmla="*/ 1981455 w 2227913"/>
                <a:gd name="connsiteY55" fmla="*/ 1754322 h 1941301"/>
                <a:gd name="connsiteX56" fmla="*/ 2070202 w 2227913"/>
                <a:gd name="connsiteY56" fmla="*/ 1762963 h 1941301"/>
                <a:gd name="connsiteX57" fmla="*/ 2223378 w 2227913"/>
                <a:gd name="connsiteY57" fmla="*/ 1734145 h 1941301"/>
                <a:gd name="connsiteX58" fmla="*/ 2183587 w 2227913"/>
                <a:gd name="connsiteY58" fmla="*/ 1550823 h 1941301"/>
                <a:gd name="connsiteX59" fmla="*/ 1905610 w 2227913"/>
                <a:gd name="connsiteY59" fmla="*/ 1514247 h 1941301"/>
                <a:gd name="connsiteX60" fmla="*/ 1894637 w 2227913"/>
                <a:gd name="connsiteY60" fmla="*/ 1444752 h 1941301"/>
                <a:gd name="connsiteX61" fmla="*/ 2066544 w 2227913"/>
                <a:gd name="connsiteY61" fmla="*/ 1408176 h 1941301"/>
                <a:gd name="connsiteX62" fmla="*/ 1989734 w 2227913"/>
                <a:gd name="connsiteY62" fmla="*/ 1360627 h 1941301"/>
                <a:gd name="connsiteX63" fmla="*/ 1905609 w 2227913"/>
                <a:gd name="connsiteY63" fmla="*/ 1305763 h 1941301"/>
                <a:gd name="connsiteX64" fmla="*/ 1901952 w 2227913"/>
                <a:gd name="connsiteY64" fmla="*/ 1228954 h 1941301"/>
                <a:gd name="connsiteX65" fmla="*/ 1869034 w 2227913"/>
                <a:gd name="connsiteY65" fmla="*/ 1188720 h 1941301"/>
                <a:gd name="connsiteX66" fmla="*/ 1814170 w 2227913"/>
                <a:gd name="connsiteY66" fmla="*/ 1141172 h 1941301"/>
                <a:gd name="connsiteX67" fmla="*/ 1667866 w 2227913"/>
                <a:gd name="connsiteY67" fmla="*/ 1177747 h 1941301"/>
                <a:gd name="connsiteX68" fmla="*/ 1609344 w 2227913"/>
                <a:gd name="connsiteY68" fmla="*/ 1141171 h 1941301"/>
                <a:gd name="connsiteX69" fmla="*/ 1821485 w 2227913"/>
                <a:gd name="connsiteY69" fmla="*/ 1013156 h 1941301"/>
                <a:gd name="connsiteX70" fmla="*/ 1872691 w 2227913"/>
                <a:gd name="connsiteY70" fmla="*/ 983895 h 1941301"/>
                <a:gd name="connsiteX71" fmla="*/ 1887321 w 2227913"/>
                <a:gd name="connsiteY71" fmla="*/ 881481 h 1941301"/>
                <a:gd name="connsiteX72" fmla="*/ 1784909 w 2227913"/>
                <a:gd name="connsiteY72" fmla="*/ 885139 h 1941301"/>
                <a:gd name="connsiteX73" fmla="*/ 1598372 w 2227913"/>
                <a:gd name="connsiteY73" fmla="*/ 961949 h 1941301"/>
                <a:gd name="connsiteX74" fmla="*/ 1528877 w 2227913"/>
                <a:gd name="connsiteY74" fmla="*/ 994867 h 1941301"/>
                <a:gd name="connsiteX75" fmla="*/ 1543507 w 2227913"/>
                <a:gd name="connsiteY75" fmla="*/ 929030 h 1941301"/>
                <a:gd name="connsiteX76" fmla="*/ 1645920 w 2227913"/>
                <a:gd name="connsiteY76" fmla="*/ 833933 h 1941301"/>
                <a:gd name="connsiteX77" fmla="*/ 1595156 w 2227913"/>
                <a:gd name="connsiteY77" fmla="*/ 746150 h 1941301"/>
                <a:gd name="connsiteX78" fmla="*/ 1484986 w 2227913"/>
                <a:gd name="connsiteY78" fmla="*/ 658368 h 1941301"/>
                <a:gd name="connsiteX79" fmla="*/ 1353312 w 2227913"/>
                <a:gd name="connsiteY79" fmla="*/ 581559 h 1941301"/>
                <a:gd name="connsiteX80" fmla="*/ 1331366 w 2227913"/>
                <a:gd name="connsiteY80" fmla="*/ 526694 h 1941301"/>
                <a:gd name="connsiteX81" fmla="*/ 1382573 w 2227913"/>
                <a:gd name="connsiteY81" fmla="*/ 512064 h 1941301"/>
                <a:gd name="connsiteX82" fmla="*/ 1580083 w 2227913"/>
                <a:gd name="connsiteY82" fmla="*/ 607162 h 1941301"/>
                <a:gd name="connsiteX83" fmla="*/ 1638605 w 2227913"/>
                <a:gd name="connsiteY83" fmla="*/ 610819 h 1941301"/>
                <a:gd name="connsiteX84" fmla="*/ 1722730 w 2227913"/>
                <a:gd name="connsiteY84" fmla="*/ 618134 h 1941301"/>
                <a:gd name="connsiteX85" fmla="*/ 1755648 w 2227913"/>
                <a:gd name="connsiteY85" fmla="*/ 621793 h 1941301"/>
                <a:gd name="connsiteX86" fmla="*/ 1923898 w 2227913"/>
                <a:gd name="connsiteY86" fmla="*/ 643738 h 1941301"/>
                <a:gd name="connsiteX87" fmla="*/ 2066544 w 2227913"/>
                <a:gd name="connsiteY87" fmla="*/ 790041 h 1941301"/>
                <a:gd name="connsiteX88" fmla="*/ 2223821 w 2227913"/>
                <a:gd name="connsiteY88" fmla="*/ 804672 h 194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227913" h="1941301">
                  <a:moveTo>
                    <a:pt x="2223821" y="804672"/>
                  </a:moveTo>
                  <a:lnTo>
                    <a:pt x="2128723" y="760781"/>
                  </a:lnTo>
                  <a:lnTo>
                    <a:pt x="2048256" y="614477"/>
                  </a:lnTo>
                  <a:lnTo>
                    <a:pt x="2026310" y="555955"/>
                  </a:lnTo>
                  <a:cubicBezTo>
                    <a:pt x="2026310" y="523037"/>
                    <a:pt x="2062886" y="455980"/>
                    <a:pt x="2048256" y="416966"/>
                  </a:cubicBezTo>
                  <a:cubicBezTo>
                    <a:pt x="2033626" y="377952"/>
                    <a:pt x="1994611" y="347472"/>
                    <a:pt x="1938528" y="321869"/>
                  </a:cubicBezTo>
                  <a:lnTo>
                    <a:pt x="1711757" y="263347"/>
                  </a:lnTo>
                  <a:lnTo>
                    <a:pt x="1682496" y="212141"/>
                  </a:lnTo>
                  <a:lnTo>
                    <a:pt x="1565453" y="256032"/>
                  </a:lnTo>
                  <a:lnTo>
                    <a:pt x="1514246" y="241402"/>
                  </a:lnTo>
                  <a:lnTo>
                    <a:pt x="1433779" y="212141"/>
                  </a:lnTo>
                  <a:lnTo>
                    <a:pt x="1272845" y="204826"/>
                  </a:lnTo>
                  <a:lnTo>
                    <a:pt x="1192378" y="124358"/>
                  </a:lnTo>
                  <a:lnTo>
                    <a:pt x="1119226" y="109728"/>
                  </a:lnTo>
                  <a:lnTo>
                    <a:pt x="994867" y="138989"/>
                  </a:lnTo>
                  <a:lnTo>
                    <a:pt x="936346" y="102413"/>
                  </a:lnTo>
                  <a:lnTo>
                    <a:pt x="848563" y="14630"/>
                  </a:lnTo>
                  <a:lnTo>
                    <a:pt x="760781" y="0"/>
                  </a:lnTo>
                  <a:lnTo>
                    <a:pt x="694944" y="7315"/>
                  </a:lnTo>
                  <a:lnTo>
                    <a:pt x="629107" y="51206"/>
                  </a:lnTo>
                  <a:lnTo>
                    <a:pt x="526694" y="109728"/>
                  </a:lnTo>
                  <a:lnTo>
                    <a:pt x="431597" y="131674"/>
                  </a:lnTo>
                  <a:lnTo>
                    <a:pt x="307238" y="95098"/>
                  </a:lnTo>
                  <a:lnTo>
                    <a:pt x="204826" y="102413"/>
                  </a:lnTo>
                  <a:lnTo>
                    <a:pt x="36576" y="124358"/>
                  </a:lnTo>
                  <a:lnTo>
                    <a:pt x="0" y="117043"/>
                  </a:lnTo>
                  <a:lnTo>
                    <a:pt x="91923" y="231795"/>
                  </a:lnTo>
                  <a:lnTo>
                    <a:pt x="219456" y="373075"/>
                  </a:lnTo>
                  <a:lnTo>
                    <a:pt x="241402" y="497434"/>
                  </a:lnTo>
                  <a:lnTo>
                    <a:pt x="299923" y="599846"/>
                  </a:lnTo>
                  <a:lnTo>
                    <a:pt x="395021" y="643738"/>
                  </a:lnTo>
                  <a:lnTo>
                    <a:pt x="453542" y="782726"/>
                  </a:lnTo>
                  <a:lnTo>
                    <a:pt x="512064" y="848563"/>
                  </a:lnTo>
                  <a:lnTo>
                    <a:pt x="570143" y="846272"/>
                  </a:lnTo>
                  <a:lnTo>
                    <a:pt x="636422" y="950976"/>
                  </a:lnTo>
                  <a:lnTo>
                    <a:pt x="636422" y="950976"/>
                  </a:lnTo>
                  <a:lnTo>
                    <a:pt x="760781" y="1068019"/>
                  </a:lnTo>
                  <a:lnTo>
                    <a:pt x="848563" y="1068019"/>
                  </a:lnTo>
                  <a:lnTo>
                    <a:pt x="950976" y="1163117"/>
                  </a:lnTo>
                  <a:lnTo>
                    <a:pt x="1016813" y="1287475"/>
                  </a:lnTo>
                  <a:lnTo>
                    <a:pt x="1068903" y="1340531"/>
                  </a:lnTo>
                  <a:lnTo>
                    <a:pt x="1133856" y="1380723"/>
                  </a:lnTo>
                  <a:lnTo>
                    <a:pt x="1287475" y="1470355"/>
                  </a:lnTo>
                  <a:lnTo>
                    <a:pt x="1185062" y="1623974"/>
                  </a:lnTo>
                  <a:lnTo>
                    <a:pt x="1221638" y="1748333"/>
                  </a:lnTo>
                  <a:lnTo>
                    <a:pt x="1163117" y="1836115"/>
                  </a:lnTo>
                  <a:cubicBezTo>
                    <a:pt x="1141172" y="1858060"/>
                    <a:pt x="1081431" y="1865376"/>
                    <a:pt x="1089965" y="1880006"/>
                  </a:cubicBezTo>
                  <a:cubicBezTo>
                    <a:pt x="1098499" y="1894636"/>
                    <a:pt x="1185062" y="1943405"/>
                    <a:pt x="1214323" y="1923898"/>
                  </a:cubicBezTo>
                  <a:cubicBezTo>
                    <a:pt x="1243584" y="1904391"/>
                    <a:pt x="1265222" y="1862476"/>
                    <a:pt x="1302106" y="1865376"/>
                  </a:cubicBezTo>
                  <a:cubicBezTo>
                    <a:pt x="1338990" y="1868277"/>
                    <a:pt x="1392956" y="1935205"/>
                    <a:pt x="1435628" y="1941301"/>
                  </a:cubicBezTo>
                  <a:lnTo>
                    <a:pt x="1487800" y="1846686"/>
                  </a:lnTo>
                  <a:lnTo>
                    <a:pt x="1510187" y="1785431"/>
                  </a:lnTo>
                  <a:cubicBezTo>
                    <a:pt x="1536701" y="1767451"/>
                    <a:pt x="1603537" y="1744990"/>
                    <a:pt x="1646885" y="1738807"/>
                  </a:cubicBezTo>
                  <a:cubicBezTo>
                    <a:pt x="1690234" y="1732624"/>
                    <a:pt x="1731425" y="1754060"/>
                    <a:pt x="1770278" y="1748333"/>
                  </a:cubicBezTo>
                  <a:lnTo>
                    <a:pt x="1901952" y="1711757"/>
                  </a:lnTo>
                  <a:lnTo>
                    <a:pt x="1981455" y="1754322"/>
                  </a:lnTo>
                  <a:cubicBezTo>
                    <a:pt x="2016062" y="1753853"/>
                    <a:pt x="2029882" y="1766326"/>
                    <a:pt x="2070202" y="1762963"/>
                  </a:cubicBezTo>
                  <a:cubicBezTo>
                    <a:pt x="2110522" y="1759600"/>
                    <a:pt x="2204481" y="1769502"/>
                    <a:pt x="2223378" y="1734145"/>
                  </a:cubicBezTo>
                  <a:cubicBezTo>
                    <a:pt x="2242275" y="1698788"/>
                    <a:pt x="2196851" y="1611930"/>
                    <a:pt x="2183587" y="1550823"/>
                  </a:cubicBezTo>
                  <a:lnTo>
                    <a:pt x="1905610" y="1514247"/>
                  </a:lnTo>
                  <a:lnTo>
                    <a:pt x="1894637" y="1444752"/>
                  </a:lnTo>
                  <a:lnTo>
                    <a:pt x="2066544" y="1408176"/>
                  </a:lnTo>
                  <a:lnTo>
                    <a:pt x="1989734" y="1360627"/>
                  </a:lnTo>
                  <a:lnTo>
                    <a:pt x="1905609" y="1305763"/>
                  </a:lnTo>
                  <a:lnTo>
                    <a:pt x="1901952" y="1228954"/>
                  </a:lnTo>
                  <a:lnTo>
                    <a:pt x="1869034" y="1188720"/>
                  </a:lnTo>
                  <a:lnTo>
                    <a:pt x="1814170" y="1141172"/>
                  </a:lnTo>
                  <a:lnTo>
                    <a:pt x="1667866" y="1177747"/>
                  </a:lnTo>
                  <a:lnTo>
                    <a:pt x="1609344" y="1141171"/>
                  </a:lnTo>
                  <a:lnTo>
                    <a:pt x="1821485" y="1013156"/>
                  </a:lnTo>
                  <a:lnTo>
                    <a:pt x="1872691" y="983895"/>
                  </a:lnTo>
                  <a:lnTo>
                    <a:pt x="1887321" y="881481"/>
                  </a:lnTo>
                  <a:lnTo>
                    <a:pt x="1784909" y="885139"/>
                  </a:lnTo>
                  <a:lnTo>
                    <a:pt x="1598372" y="961949"/>
                  </a:lnTo>
                  <a:lnTo>
                    <a:pt x="1528877" y="994867"/>
                  </a:lnTo>
                  <a:lnTo>
                    <a:pt x="1543507" y="929030"/>
                  </a:lnTo>
                  <a:cubicBezTo>
                    <a:pt x="1563014" y="902208"/>
                    <a:pt x="1637312" y="864413"/>
                    <a:pt x="1645920" y="833933"/>
                  </a:cubicBezTo>
                  <a:cubicBezTo>
                    <a:pt x="1654528" y="803453"/>
                    <a:pt x="1621978" y="775411"/>
                    <a:pt x="1595156" y="746150"/>
                  </a:cubicBezTo>
                  <a:lnTo>
                    <a:pt x="1484986" y="658368"/>
                  </a:lnTo>
                  <a:lnTo>
                    <a:pt x="1353312" y="581559"/>
                  </a:lnTo>
                  <a:lnTo>
                    <a:pt x="1331366" y="526694"/>
                  </a:lnTo>
                  <a:lnTo>
                    <a:pt x="1382573" y="512064"/>
                  </a:lnTo>
                  <a:lnTo>
                    <a:pt x="1580083" y="607162"/>
                  </a:lnTo>
                  <a:lnTo>
                    <a:pt x="1638605" y="610819"/>
                  </a:lnTo>
                  <a:cubicBezTo>
                    <a:pt x="1672743" y="608381"/>
                    <a:pt x="1703223" y="616305"/>
                    <a:pt x="1722730" y="618134"/>
                  </a:cubicBezTo>
                  <a:cubicBezTo>
                    <a:pt x="1742237" y="619963"/>
                    <a:pt x="1722120" y="617526"/>
                    <a:pt x="1755648" y="621793"/>
                  </a:cubicBezTo>
                  <a:lnTo>
                    <a:pt x="1923898" y="643738"/>
                  </a:lnTo>
                  <a:lnTo>
                    <a:pt x="2066544" y="790041"/>
                  </a:lnTo>
                  <a:lnTo>
                    <a:pt x="2223821" y="804672"/>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16" name="Freeform 15"/>
            <p:cNvSpPr/>
            <p:nvPr/>
          </p:nvSpPr>
          <p:spPr>
            <a:xfrm>
              <a:off x="4118458" y="2223821"/>
              <a:ext cx="3474720" cy="1989734"/>
            </a:xfrm>
            <a:custGeom>
              <a:avLst/>
              <a:gdLst>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48640 w 3474720"/>
                <a:gd name="connsiteY61" fmla="*/ 1704441 h 1989734"/>
                <a:gd name="connsiteX62" fmla="*/ 548640 w 3474720"/>
                <a:gd name="connsiteY62" fmla="*/ 1748333 h 1989734"/>
                <a:gd name="connsiteX63" fmla="*/ 702259 w 3474720"/>
                <a:gd name="connsiteY63" fmla="*/ 1828800 h 1989734"/>
                <a:gd name="connsiteX64" fmla="*/ 907084 w 3474720"/>
                <a:gd name="connsiteY64" fmla="*/ 1872691 h 1989734"/>
                <a:gd name="connsiteX65" fmla="*/ 1075334 w 3474720"/>
                <a:gd name="connsiteY65" fmla="*/ 1909267 h 1989734"/>
                <a:gd name="connsiteX66" fmla="*/ 1104595 w 3474720"/>
                <a:gd name="connsiteY66" fmla="*/ 1858061 h 1989734"/>
                <a:gd name="connsiteX67" fmla="*/ 1170432 w 3474720"/>
                <a:gd name="connsiteY67" fmla="*/ 1814169 h 1989734"/>
                <a:gd name="connsiteX68" fmla="*/ 1324051 w 3474720"/>
                <a:gd name="connsiteY68" fmla="*/ 1704441 h 1989734"/>
                <a:gd name="connsiteX69" fmla="*/ 1419148 w 3474720"/>
                <a:gd name="connsiteY69" fmla="*/ 1682496 h 1989734"/>
                <a:gd name="connsiteX70" fmla="*/ 1689811 w 3474720"/>
                <a:gd name="connsiteY70" fmla="*/ 1711757 h 1989734"/>
                <a:gd name="connsiteX71" fmla="*/ 1865376 w 3474720"/>
                <a:gd name="connsiteY71" fmla="*/ 1726387 h 1989734"/>
                <a:gd name="connsiteX72" fmla="*/ 1865376 w 3474720"/>
                <a:gd name="connsiteY72" fmla="*/ 1806854 h 1989734"/>
                <a:gd name="connsiteX73" fmla="*/ 1843430 w 3474720"/>
                <a:gd name="connsiteY73" fmla="*/ 1843430 h 1989734"/>
                <a:gd name="connsiteX74" fmla="*/ 1945843 w 3474720"/>
                <a:gd name="connsiteY74" fmla="*/ 1916582 h 1989734"/>
                <a:gd name="connsiteX75" fmla="*/ 2011680 w 3474720"/>
                <a:gd name="connsiteY75" fmla="*/ 1989734 h 1989734"/>
                <a:gd name="connsiteX76" fmla="*/ 2121408 w 3474720"/>
                <a:gd name="connsiteY76" fmla="*/ 1931213 h 1989734"/>
                <a:gd name="connsiteX77" fmla="*/ 2092147 w 3474720"/>
                <a:gd name="connsiteY77" fmla="*/ 1821485 h 1989734"/>
                <a:gd name="connsiteX78" fmla="*/ 2092147 w 3474720"/>
                <a:gd name="connsiteY78" fmla="*/ 1821485 h 1989734"/>
                <a:gd name="connsiteX79" fmla="*/ 2106777 w 3474720"/>
                <a:gd name="connsiteY79" fmla="*/ 1762963 h 1989734"/>
                <a:gd name="connsiteX80" fmla="*/ 1997049 w 3474720"/>
                <a:gd name="connsiteY80" fmla="*/ 1711757 h 1989734"/>
                <a:gd name="connsiteX81" fmla="*/ 1931212 w 3474720"/>
                <a:gd name="connsiteY81" fmla="*/ 1704441 h 1989734"/>
                <a:gd name="connsiteX82" fmla="*/ 1880006 w 3474720"/>
                <a:gd name="connsiteY82" fmla="*/ 1572768 h 1989734"/>
                <a:gd name="connsiteX83" fmla="*/ 1770278 w 3474720"/>
                <a:gd name="connsiteY83" fmla="*/ 1528877 h 1989734"/>
                <a:gd name="connsiteX84" fmla="*/ 1733702 w 3474720"/>
                <a:gd name="connsiteY84" fmla="*/ 1426464 h 1989734"/>
                <a:gd name="connsiteX85" fmla="*/ 1558137 w 3474720"/>
                <a:gd name="connsiteY85" fmla="*/ 1382573 h 1989734"/>
                <a:gd name="connsiteX86" fmla="*/ 1645920 w 3474720"/>
                <a:gd name="connsiteY86" fmla="*/ 1250899 h 1989734"/>
                <a:gd name="connsiteX87" fmla="*/ 1623974 w 3474720"/>
                <a:gd name="connsiteY87" fmla="*/ 1185062 h 1989734"/>
                <a:gd name="connsiteX88" fmla="*/ 1645920 w 3474720"/>
                <a:gd name="connsiteY88" fmla="*/ 1104595 h 1989734"/>
                <a:gd name="connsiteX89" fmla="*/ 1580083 w 3474720"/>
                <a:gd name="connsiteY89" fmla="*/ 1038758 h 1989734"/>
                <a:gd name="connsiteX90" fmla="*/ 1660550 w 3474720"/>
                <a:gd name="connsiteY90" fmla="*/ 1009497 h 1989734"/>
                <a:gd name="connsiteX91" fmla="*/ 1880006 w 3474720"/>
                <a:gd name="connsiteY91" fmla="*/ 1009497 h 1989734"/>
                <a:gd name="connsiteX92" fmla="*/ 2187244 w 3474720"/>
                <a:gd name="connsiteY92" fmla="*/ 936345 h 1989734"/>
                <a:gd name="connsiteX93" fmla="*/ 2311603 w 3474720"/>
                <a:gd name="connsiteY93" fmla="*/ 870509 h 1989734"/>
                <a:gd name="connsiteX94" fmla="*/ 2304288 w 3474720"/>
                <a:gd name="connsiteY94" fmla="*/ 790041 h 1989734"/>
                <a:gd name="connsiteX95" fmla="*/ 2384755 w 3474720"/>
                <a:gd name="connsiteY95" fmla="*/ 665683 h 1989734"/>
                <a:gd name="connsiteX96" fmla="*/ 2457907 w 3474720"/>
                <a:gd name="connsiteY96" fmla="*/ 460857 h 1989734"/>
                <a:gd name="connsiteX97" fmla="*/ 2531059 w 3474720"/>
                <a:gd name="connsiteY97" fmla="*/ 395021 h 1989734"/>
                <a:gd name="connsiteX98" fmla="*/ 2596896 w 3474720"/>
                <a:gd name="connsiteY98" fmla="*/ 409651 h 1989734"/>
                <a:gd name="connsiteX99" fmla="*/ 2713939 w 3474720"/>
                <a:gd name="connsiteY99" fmla="*/ 314553 h 1989734"/>
                <a:gd name="connsiteX100" fmla="*/ 2801721 w 3474720"/>
                <a:gd name="connsiteY100" fmla="*/ 285293 h 1989734"/>
                <a:gd name="connsiteX101" fmla="*/ 2948025 w 3474720"/>
                <a:gd name="connsiteY101" fmla="*/ 314553 h 1989734"/>
                <a:gd name="connsiteX102" fmla="*/ 3035808 w 3474720"/>
                <a:gd name="connsiteY102" fmla="*/ 277977 h 1989734"/>
                <a:gd name="connsiteX103" fmla="*/ 3255264 w 3474720"/>
                <a:gd name="connsiteY103" fmla="*/ 263347 h 1989734"/>
                <a:gd name="connsiteX104" fmla="*/ 3445459 w 3474720"/>
                <a:gd name="connsiteY104" fmla="*/ 219456 h 1989734"/>
                <a:gd name="connsiteX105" fmla="*/ 3474720 w 3474720"/>
                <a:gd name="connsiteY105"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76368 w 3474720"/>
                <a:gd name="connsiteY61" fmla="*/ 1935553 h 1989734"/>
                <a:gd name="connsiteX62" fmla="*/ 548640 w 3474720"/>
                <a:gd name="connsiteY62" fmla="*/ 1748333 h 1989734"/>
                <a:gd name="connsiteX63" fmla="*/ 702259 w 3474720"/>
                <a:gd name="connsiteY63" fmla="*/ 1828800 h 1989734"/>
                <a:gd name="connsiteX64" fmla="*/ 907084 w 3474720"/>
                <a:gd name="connsiteY64" fmla="*/ 1872691 h 1989734"/>
                <a:gd name="connsiteX65" fmla="*/ 1075334 w 3474720"/>
                <a:gd name="connsiteY65" fmla="*/ 1909267 h 1989734"/>
                <a:gd name="connsiteX66" fmla="*/ 1104595 w 3474720"/>
                <a:gd name="connsiteY66" fmla="*/ 1858061 h 1989734"/>
                <a:gd name="connsiteX67" fmla="*/ 1170432 w 3474720"/>
                <a:gd name="connsiteY67" fmla="*/ 1814169 h 1989734"/>
                <a:gd name="connsiteX68" fmla="*/ 1324051 w 3474720"/>
                <a:gd name="connsiteY68" fmla="*/ 1704441 h 1989734"/>
                <a:gd name="connsiteX69" fmla="*/ 1419148 w 3474720"/>
                <a:gd name="connsiteY69" fmla="*/ 1682496 h 1989734"/>
                <a:gd name="connsiteX70" fmla="*/ 1689811 w 3474720"/>
                <a:gd name="connsiteY70" fmla="*/ 1711757 h 1989734"/>
                <a:gd name="connsiteX71" fmla="*/ 1865376 w 3474720"/>
                <a:gd name="connsiteY71" fmla="*/ 1726387 h 1989734"/>
                <a:gd name="connsiteX72" fmla="*/ 1865376 w 3474720"/>
                <a:gd name="connsiteY72" fmla="*/ 1806854 h 1989734"/>
                <a:gd name="connsiteX73" fmla="*/ 1843430 w 3474720"/>
                <a:gd name="connsiteY73" fmla="*/ 1843430 h 1989734"/>
                <a:gd name="connsiteX74" fmla="*/ 1945843 w 3474720"/>
                <a:gd name="connsiteY74" fmla="*/ 1916582 h 1989734"/>
                <a:gd name="connsiteX75" fmla="*/ 2011680 w 3474720"/>
                <a:gd name="connsiteY75" fmla="*/ 1989734 h 1989734"/>
                <a:gd name="connsiteX76" fmla="*/ 2121408 w 3474720"/>
                <a:gd name="connsiteY76" fmla="*/ 1931213 h 1989734"/>
                <a:gd name="connsiteX77" fmla="*/ 2092147 w 3474720"/>
                <a:gd name="connsiteY77" fmla="*/ 1821485 h 1989734"/>
                <a:gd name="connsiteX78" fmla="*/ 2092147 w 3474720"/>
                <a:gd name="connsiteY78" fmla="*/ 1821485 h 1989734"/>
                <a:gd name="connsiteX79" fmla="*/ 2106777 w 3474720"/>
                <a:gd name="connsiteY79" fmla="*/ 1762963 h 1989734"/>
                <a:gd name="connsiteX80" fmla="*/ 1997049 w 3474720"/>
                <a:gd name="connsiteY80" fmla="*/ 1711757 h 1989734"/>
                <a:gd name="connsiteX81" fmla="*/ 1931212 w 3474720"/>
                <a:gd name="connsiteY81" fmla="*/ 1704441 h 1989734"/>
                <a:gd name="connsiteX82" fmla="*/ 1880006 w 3474720"/>
                <a:gd name="connsiteY82" fmla="*/ 1572768 h 1989734"/>
                <a:gd name="connsiteX83" fmla="*/ 1770278 w 3474720"/>
                <a:gd name="connsiteY83" fmla="*/ 1528877 h 1989734"/>
                <a:gd name="connsiteX84" fmla="*/ 1733702 w 3474720"/>
                <a:gd name="connsiteY84" fmla="*/ 1426464 h 1989734"/>
                <a:gd name="connsiteX85" fmla="*/ 1558137 w 3474720"/>
                <a:gd name="connsiteY85" fmla="*/ 1382573 h 1989734"/>
                <a:gd name="connsiteX86" fmla="*/ 1645920 w 3474720"/>
                <a:gd name="connsiteY86" fmla="*/ 1250899 h 1989734"/>
                <a:gd name="connsiteX87" fmla="*/ 1623974 w 3474720"/>
                <a:gd name="connsiteY87" fmla="*/ 1185062 h 1989734"/>
                <a:gd name="connsiteX88" fmla="*/ 1645920 w 3474720"/>
                <a:gd name="connsiteY88" fmla="*/ 1104595 h 1989734"/>
                <a:gd name="connsiteX89" fmla="*/ 1580083 w 3474720"/>
                <a:gd name="connsiteY89" fmla="*/ 1038758 h 1989734"/>
                <a:gd name="connsiteX90" fmla="*/ 1660550 w 3474720"/>
                <a:gd name="connsiteY90" fmla="*/ 1009497 h 1989734"/>
                <a:gd name="connsiteX91" fmla="*/ 1880006 w 3474720"/>
                <a:gd name="connsiteY91" fmla="*/ 1009497 h 1989734"/>
                <a:gd name="connsiteX92" fmla="*/ 2187244 w 3474720"/>
                <a:gd name="connsiteY92" fmla="*/ 936345 h 1989734"/>
                <a:gd name="connsiteX93" fmla="*/ 2311603 w 3474720"/>
                <a:gd name="connsiteY93" fmla="*/ 870509 h 1989734"/>
                <a:gd name="connsiteX94" fmla="*/ 2304288 w 3474720"/>
                <a:gd name="connsiteY94" fmla="*/ 790041 h 1989734"/>
                <a:gd name="connsiteX95" fmla="*/ 2384755 w 3474720"/>
                <a:gd name="connsiteY95" fmla="*/ 665683 h 1989734"/>
                <a:gd name="connsiteX96" fmla="*/ 2457907 w 3474720"/>
                <a:gd name="connsiteY96" fmla="*/ 460857 h 1989734"/>
                <a:gd name="connsiteX97" fmla="*/ 2531059 w 3474720"/>
                <a:gd name="connsiteY97" fmla="*/ 395021 h 1989734"/>
                <a:gd name="connsiteX98" fmla="*/ 2596896 w 3474720"/>
                <a:gd name="connsiteY98" fmla="*/ 409651 h 1989734"/>
                <a:gd name="connsiteX99" fmla="*/ 2713939 w 3474720"/>
                <a:gd name="connsiteY99" fmla="*/ 314553 h 1989734"/>
                <a:gd name="connsiteX100" fmla="*/ 2801721 w 3474720"/>
                <a:gd name="connsiteY100" fmla="*/ 285293 h 1989734"/>
                <a:gd name="connsiteX101" fmla="*/ 2948025 w 3474720"/>
                <a:gd name="connsiteY101" fmla="*/ 314553 h 1989734"/>
                <a:gd name="connsiteX102" fmla="*/ 3035808 w 3474720"/>
                <a:gd name="connsiteY102" fmla="*/ 277977 h 1989734"/>
                <a:gd name="connsiteX103" fmla="*/ 3255264 w 3474720"/>
                <a:gd name="connsiteY103" fmla="*/ 263347 h 1989734"/>
                <a:gd name="connsiteX104" fmla="*/ 3445459 w 3474720"/>
                <a:gd name="connsiteY104" fmla="*/ 219456 h 1989734"/>
                <a:gd name="connsiteX105" fmla="*/ 3474720 w 3474720"/>
                <a:gd name="connsiteY105"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76368 w 3474720"/>
                <a:gd name="connsiteY61" fmla="*/ 1935553 h 1989734"/>
                <a:gd name="connsiteX62" fmla="*/ 473277 w 3474720"/>
                <a:gd name="connsiteY62" fmla="*/ 1964372 h 1989734"/>
                <a:gd name="connsiteX63" fmla="*/ 702259 w 3474720"/>
                <a:gd name="connsiteY63" fmla="*/ 1828800 h 1989734"/>
                <a:gd name="connsiteX64" fmla="*/ 907084 w 3474720"/>
                <a:gd name="connsiteY64" fmla="*/ 1872691 h 1989734"/>
                <a:gd name="connsiteX65" fmla="*/ 1075334 w 3474720"/>
                <a:gd name="connsiteY65" fmla="*/ 1909267 h 1989734"/>
                <a:gd name="connsiteX66" fmla="*/ 1104595 w 3474720"/>
                <a:gd name="connsiteY66" fmla="*/ 1858061 h 1989734"/>
                <a:gd name="connsiteX67" fmla="*/ 1170432 w 3474720"/>
                <a:gd name="connsiteY67" fmla="*/ 1814169 h 1989734"/>
                <a:gd name="connsiteX68" fmla="*/ 1324051 w 3474720"/>
                <a:gd name="connsiteY68" fmla="*/ 1704441 h 1989734"/>
                <a:gd name="connsiteX69" fmla="*/ 1419148 w 3474720"/>
                <a:gd name="connsiteY69" fmla="*/ 1682496 h 1989734"/>
                <a:gd name="connsiteX70" fmla="*/ 1689811 w 3474720"/>
                <a:gd name="connsiteY70" fmla="*/ 1711757 h 1989734"/>
                <a:gd name="connsiteX71" fmla="*/ 1865376 w 3474720"/>
                <a:gd name="connsiteY71" fmla="*/ 1726387 h 1989734"/>
                <a:gd name="connsiteX72" fmla="*/ 1865376 w 3474720"/>
                <a:gd name="connsiteY72" fmla="*/ 1806854 h 1989734"/>
                <a:gd name="connsiteX73" fmla="*/ 1843430 w 3474720"/>
                <a:gd name="connsiteY73" fmla="*/ 1843430 h 1989734"/>
                <a:gd name="connsiteX74" fmla="*/ 1945843 w 3474720"/>
                <a:gd name="connsiteY74" fmla="*/ 1916582 h 1989734"/>
                <a:gd name="connsiteX75" fmla="*/ 2011680 w 3474720"/>
                <a:gd name="connsiteY75" fmla="*/ 1989734 h 1989734"/>
                <a:gd name="connsiteX76" fmla="*/ 2121408 w 3474720"/>
                <a:gd name="connsiteY76" fmla="*/ 1931213 h 1989734"/>
                <a:gd name="connsiteX77" fmla="*/ 2092147 w 3474720"/>
                <a:gd name="connsiteY77" fmla="*/ 1821485 h 1989734"/>
                <a:gd name="connsiteX78" fmla="*/ 2092147 w 3474720"/>
                <a:gd name="connsiteY78" fmla="*/ 1821485 h 1989734"/>
                <a:gd name="connsiteX79" fmla="*/ 2106777 w 3474720"/>
                <a:gd name="connsiteY79" fmla="*/ 1762963 h 1989734"/>
                <a:gd name="connsiteX80" fmla="*/ 1997049 w 3474720"/>
                <a:gd name="connsiteY80" fmla="*/ 1711757 h 1989734"/>
                <a:gd name="connsiteX81" fmla="*/ 1931212 w 3474720"/>
                <a:gd name="connsiteY81" fmla="*/ 1704441 h 1989734"/>
                <a:gd name="connsiteX82" fmla="*/ 1880006 w 3474720"/>
                <a:gd name="connsiteY82" fmla="*/ 1572768 h 1989734"/>
                <a:gd name="connsiteX83" fmla="*/ 1770278 w 3474720"/>
                <a:gd name="connsiteY83" fmla="*/ 1528877 h 1989734"/>
                <a:gd name="connsiteX84" fmla="*/ 1733702 w 3474720"/>
                <a:gd name="connsiteY84" fmla="*/ 1426464 h 1989734"/>
                <a:gd name="connsiteX85" fmla="*/ 1558137 w 3474720"/>
                <a:gd name="connsiteY85" fmla="*/ 1382573 h 1989734"/>
                <a:gd name="connsiteX86" fmla="*/ 1645920 w 3474720"/>
                <a:gd name="connsiteY86" fmla="*/ 1250899 h 1989734"/>
                <a:gd name="connsiteX87" fmla="*/ 1623974 w 3474720"/>
                <a:gd name="connsiteY87" fmla="*/ 1185062 h 1989734"/>
                <a:gd name="connsiteX88" fmla="*/ 1645920 w 3474720"/>
                <a:gd name="connsiteY88" fmla="*/ 1104595 h 1989734"/>
                <a:gd name="connsiteX89" fmla="*/ 1580083 w 3474720"/>
                <a:gd name="connsiteY89" fmla="*/ 1038758 h 1989734"/>
                <a:gd name="connsiteX90" fmla="*/ 1660550 w 3474720"/>
                <a:gd name="connsiteY90" fmla="*/ 1009497 h 1989734"/>
                <a:gd name="connsiteX91" fmla="*/ 1880006 w 3474720"/>
                <a:gd name="connsiteY91" fmla="*/ 1009497 h 1989734"/>
                <a:gd name="connsiteX92" fmla="*/ 2187244 w 3474720"/>
                <a:gd name="connsiteY92" fmla="*/ 936345 h 1989734"/>
                <a:gd name="connsiteX93" fmla="*/ 2311603 w 3474720"/>
                <a:gd name="connsiteY93" fmla="*/ 870509 h 1989734"/>
                <a:gd name="connsiteX94" fmla="*/ 2304288 w 3474720"/>
                <a:gd name="connsiteY94" fmla="*/ 790041 h 1989734"/>
                <a:gd name="connsiteX95" fmla="*/ 2384755 w 3474720"/>
                <a:gd name="connsiteY95" fmla="*/ 665683 h 1989734"/>
                <a:gd name="connsiteX96" fmla="*/ 2457907 w 3474720"/>
                <a:gd name="connsiteY96" fmla="*/ 460857 h 1989734"/>
                <a:gd name="connsiteX97" fmla="*/ 2531059 w 3474720"/>
                <a:gd name="connsiteY97" fmla="*/ 395021 h 1989734"/>
                <a:gd name="connsiteX98" fmla="*/ 2596896 w 3474720"/>
                <a:gd name="connsiteY98" fmla="*/ 409651 h 1989734"/>
                <a:gd name="connsiteX99" fmla="*/ 2713939 w 3474720"/>
                <a:gd name="connsiteY99" fmla="*/ 314553 h 1989734"/>
                <a:gd name="connsiteX100" fmla="*/ 2801721 w 3474720"/>
                <a:gd name="connsiteY100" fmla="*/ 285293 h 1989734"/>
                <a:gd name="connsiteX101" fmla="*/ 2948025 w 3474720"/>
                <a:gd name="connsiteY101" fmla="*/ 314553 h 1989734"/>
                <a:gd name="connsiteX102" fmla="*/ 3035808 w 3474720"/>
                <a:gd name="connsiteY102" fmla="*/ 277977 h 1989734"/>
                <a:gd name="connsiteX103" fmla="*/ 3255264 w 3474720"/>
                <a:gd name="connsiteY103" fmla="*/ 263347 h 1989734"/>
                <a:gd name="connsiteX104" fmla="*/ 3445459 w 3474720"/>
                <a:gd name="connsiteY104" fmla="*/ 219456 h 1989734"/>
                <a:gd name="connsiteX105" fmla="*/ 3474720 w 3474720"/>
                <a:gd name="connsiteY105"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76368 w 3474720"/>
                <a:gd name="connsiteY61" fmla="*/ 1935553 h 1989734"/>
                <a:gd name="connsiteX62" fmla="*/ 76729 w 3474720"/>
                <a:gd name="connsiteY62" fmla="*/ 1926148 h 1989734"/>
                <a:gd name="connsiteX63" fmla="*/ 473277 w 3474720"/>
                <a:gd name="connsiteY63" fmla="*/ 1964372 h 1989734"/>
                <a:gd name="connsiteX64" fmla="*/ 702259 w 3474720"/>
                <a:gd name="connsiteY64" fmla="*/ 1828800 h 1989734"/>
                <a:gd name="connsiteX65" fmla="*/ 907084 w 3474720"/>
                <a:gd name="connsiteY65" fmla="*/ 1872691 h 1989734"/>
                <a:gd name="connsiteX66" fmla="*/ 1075334 w 3474720"/>
                <a:gd name="connsiteY66" fmla="*/ 1909267 h 1989734"/>
                <a:gd name="connsiteX67" fmla="*/ 1104595 w 3474720"/>
                <a:gd name="connsiteY67" fmla="*/ 1858061 h 1989734"/>
                <a:gd name="connsiteX68" fmla="*/ 1170432 w 3474720"/>
                <a:gd name="connsiteY68" fmla="*/ 1814169 h 1989734"/>
                <a:gd name="connsiteX69" fmla="*/ 1324051 w 3474720"/>
                <a:gd name="connsiteY69" fmla="*/ 1704441 h 1989734"/>
                <a:gd name="connsiteX70" fmla="*/ 1419148 w 3474720"/>
                <a:gd name="connsiteY70" fmla="*/ 1682496 h 1989734"/>
                <a:gd name="connsiteX71" fmla="*/ 1689811 w 3474720"/>
                <a:gd name="connsiteY71" fmla="*/ 1711757 h 1989734"/>
                <a:gd name="connsiteX72" fmla="*/ 1865376 w 3474720"/>
                <a:gd name="connsiteY72" fmla="*/ 1726387 h 1989734"/>
                <a:gd name="connsiteX73" fmla="*/ 1865376 w 3474720"/>
                <a:gd name="connsiteY73" fmla="*/ 1806854 h 1989734"/>
                <a:gd name="connsiteX74" fmla="*/ 1843430 w 3474720"/>
                <a:gd name="connsiteY74" fmla="*/ 1843430 h 1989734"/>
                <a:gd name="connsiteX75" fmla="*/ 1945843 w 3474720"/>
                <a:gd name="connsiteY75" fmla="*/ 1916582 h 1989734"/>
                <a:gd name="connsiteX76" fmla="*/ 2011680 w 3474720"/>
                <a:gd name="connsiteY76" fmla="*/ 1989734 h 1989734"/>
                <a:gd name="connsiteX77" fmla="*/ 2121408 w 3474720"/>
                <a:gd name="connsiteY77" fmla="*/ 1931213 h 1989734"/>
                <a:gd name="connsiteX78" fmla="*/ 2092147 w 3474720"/>
                <a:gd name="connsiteY78" fmla="*/ 1821485 h 1989734"/>
                <a:gd name="connsiteX79" fmla="*/ 2092147 w 3474720"/>
                <a:gd name="connsiteY79" fmla="*/ 1821485 h 1989734"/>
                <a:gd name="connsiteX80" fmla="*/ 2106777 w 3474720"/>
                <a:gd name="connsiteY80" fmla="*/ 1762963 h 1989734"/>
                <a:gd name="connsiteX81" fmla="*/ 1997049 w 3474720"/>
                <a:gd name="connsiteY81" fmla="*/ 1711757 h 1989734"/>
                <a:gd name="connsiteX82" fmla="*/ 1931212 w 3474720"/>
                <a:gd name="connsiteY82" fmla="*/ 1704441 h 1989734"/>
                <a:gd name="connsiteX83" fmla="*/ 1880006 w 3474720"/>
                <a:gd name="connsiteY83" fmla="*/ 1572768 h 1989734"/>
                <a:gd name="connsiteX84" fmla="*/ 1770278 w 3474720"/>
                <a:gd name="connsiteY84" fmla="*/ 1528877 h 1989734"/>
                <a:gd name="connsiteX85" fmla="*/ 1733702 w 3474720"/>
                <a:gd name="connsiteY85" fmla="*/ 1426464 h 1989734"/>
                <a:gd name="connsiteX86" fmla="*/ 1558137 w 3474720"/>
                <a:gd name="connsiteY86" fmla="*/ 1382573 h 1989734"/>
                <a:gd name="connsiteX87" fmla="*/ 1645920 w 3474720"/>
                <a:gd name="connsiteY87" fmla="*/ 1250899 h 1989734"/>
                <a:gd name="connsiteX88" fmla="*/ 1623974 w 3474720"/>
                <a:gd name="connsiteY88" fmla="*/ 1185062 h 1989734"/>
                <a:gd name="connsiteX89" fmla="*/ 1645920 w 3474720"/>
                <a:gd name="connsiteY89" fmla="*/ 1104595 h 1989734"/>
                <a:gd name="connsiteX90" fmla="*/ 1580083 w 3474720"/>
                <a:gd name="connsiteY90" fmla="*/ 1038758 h 1989734"/>
                <a:gd name="connsiteX91" fmla="*/ 1660550 w 3474720"/>
                <a:gd name="connsiteY91" fmla="*/ 1009497 h 1989734"/>
                <a:gd name="connsiteX92" fmla="*/ 1880006 w 3474720"/>
                <a:gd name="connsiteY92" fmla="*/ 1009497 h 1989734"/>
                <a:gd name="connsiteX93" fmla="*/ 2187244 w 3474720"/>
                <a:gd name="connsiteY93" fmla="*/ 936345 h 1989734"/>
                <a:gd name="connsiteX94" fmla="*/ 2311603 w 3474720"/>
                <a:gd name="connsiteY94" fmla="*/ 870509 h 1989734"/>
                <a:gd name="connsiteX95" fmla="*/ 2304288 w 3474720"/>
                <a:gd name="connsiteY95" fmla="*/ 790041 h 1989734"/>
                <a:gd name="connsiteX96" fmla="*/ 2384755 w 3474720"/>
                <a:gd name="connsiteY96" fmla="*/ 665683 h 1989734"/>
                <a:gd name="connsiteX97" fmla="*/ 2457907 w 3474720"/>
                <a:gd name="connsiteY97" fmla="*/ 460857 h 1989734"/>
                <a:gd name="connsiteX98" fmla="*/ 2531059 w 3474720"/>
                <a:gd name="connsiteY98" fmla="*/ 395021 h 1989734"/>
                <a:gd name="connsiteX99" fmla="*/ 2596896 w 3474720"/>
                <a:gd name="connsiteY99" fmla="*/ 409651 h 1989734"/>
                <a:gd name="connsiteX100" fmla="*/ 2713939 w 3474720"/>
                <a:gd name="connsiteY100" fmla="*/ 314553 h 1989734"/>
                <a:gd name="connsiteX101" fmla="*/ 2801721 w 3474720"/>
                <a:gd name="connsiteY101" fmla="*/ 285293 h 1989734"/>
                <a:gd name="connsiteX102" fmla="*/ 2948025 w 3474720"/>
                <a:gd name="connsiteY102" fmla="*/ 314553 h 1989734"/>
                <a:gd name="connsiteX103" fmla="*/ 3035808 w 3474720"/>
                <a:gd name="connsiteY103" fmla="*/ 277977 h 1989734"/>
                <a:gd name="connsiteX104" fmla="*/ 3255264 w 3474720"/>
                <a:gd name="connsiteY104" fmla="*/ 263347 h 1989734"/>
                <a:gd name="connsiteX105" fmla="*/ 3445459 w 3474720"/>
                <a:gd name="connsiteY105" fmla="*/ 219456 h 1989734"/>
                <a:gd name="connsiteX106" fmla="*/ 3474720 w 3474720"/>
                <a:gd name="connsiteY106"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76368 w 3474720"/>
                <a:gd name="connsiteY61" fmla="*/ 1935553 h 1989734"/>
                <a:gd name="connsiteX62" fmla="*/ 76729 w 3474720"/>
                <a:gd name="connsiteY62" fmla="*/ 1926148 h 1989734"/>
                <a:gd name="connsiteX63" fmla="*/ 61656 w 3474720"/>
                <a:gd name="connsiteY63" fmla="*/ 1926148 h 1989734"/>
                <a:gd name="connsiteX64" fmla="*/ 473277 w 3474720"/>
                <a:gd name="connsiteY64" fmla="*/ 1964372 h 1989734"/>
                <a:gd name="connsiteX65" fmla="*/ 702259 w 3474720"/>
                <a:gd name="connsiteY65" fmla="*/ 1828800 h 1989734"/>
                <a:gd name="connsiteX66" fmla="*/ 907084 w 3474720"/>
                <a:gd name="connsiteY66" fmla="*/ 1872691 h 1989734"/>
                <a:gd name="connsiteX67" fmla="*/ 1075334 w 3474720"/>
                <a:gd name="connsiteY67" fmla="*/ 1909267 h 1989734"/>
                <a:gd name="connsiteX68" fmla="*/ 1104595 w 3474720"/>
                <a:gd name="connsiteY68" fmla="*/ 1858061 h 1989734"/>
                <a:gd name="connsiteX69" fmla="*/ 1170432 w 3474720"/>
                <a:gd name="connsiteY69" fmla="*/ 1814169 h 1989734"/>
                <a:gd name="connsiteX70" fmla="*/ 1324051 w 3474720"/>
                <a:gd name="connsiteY70" fmla="*/ 1704441 h 1989734"/>
                <a:gd name="connsiteX71" fmla="*/ 1419148 w 3474720"/>
                <a:gd name="connsiteY71" fmla="*/ 1682496 h 1989734"/>
                <a:gd name="connsiteX72" fmla="*/ 1689811 w 3474720"/>
                <a:gd name="connsiteY72" fmla="*/ 1711757 h 1989734"/>
                <a:gd name="connsiteX73" fmla="*/ 1865376 w 3474720"/>
                <a:gd name="connsiteY73" fmla="*/ 1726387 h 1989734"/>
                <a:gd name="connsiteX74" fmla="*/ 1865376 w 3474720"/>
                <a:gd name="connsiteY74" fmla="*/ 1806854 h 1989734"/>
                <a:gd name="connsiteX75" fmla="*/ 1843430 w 3474720"/>
                <a:gd name="connsiteY75" fmla="*/ 1843430 h 1989734"/>
                <a:gd name="connsiteX76" fmla="*/ 1945843 w 3474720"/>
                <a:gd name="connsiteY76" fmla="*/ 1916582 h 1989734"/>
                <a:gd name="connsiteX77" fmla="*/ 2011680 w 3474720"/>
                <a:gd name="connsiteY77" fmla="*/ 1989734 h 1989734"/>
                <a:gd name="connsiteX78" fmla="*/ 2121408 w 3474720"/>
                <a:gd name="connsiteY78" fmla="*/ 1931213 h 1989734"/>
                <a:gd name="connsiteX79" fmla="*/ 2092147 w 3474720"/>
                <a:gd name="connsiteY79" fmla="*/ 1821485 h 1989734"/>
                <a:gd name="connsiteX80" fmla="*/ 2092147 w 3474720"/>
                <a:gd name="connsiteY80" fmla="*/ 1821485 h 1989734"/>
                <a:gd name="connsiteX81" fmla="*/ 2106777 w 3474720"/>
                <a:gd name="connsiteY81" fmla="*/ 1762963 h 1989734"/>
                <a:gd name="connsiteX82" fmla="*/ 1997049 w 3474720"/>
                <a:gd name="connsiteY82" fmla="*/ 1711757 h 1989734"/>
                <a:gd name="connsiteX83" fmla="*/ 1931212 w 3474720"/>
                <a:gd name="connsiteY83" fmla="*/ 1704441 h 1989734"/>
                <a:gd name="connsiteX84" fmla="*/ 1880006 w 3474720"/>
                <a:gd name="connsiteY84" fmla="*/ 1572768 h 1989734"/>
                <a:gd name="connsiteX85" fmla="*/ 1770278 w 3474720"/>
                <a:gd name="connsiteY85" fmla="*/ 1528877 h 1989734"/>
                <a:gd name="connsiteX86" fmla="*/ 1733702 w 3474720"/>
                <a:gd name="connsiteY86" fmla="*/ 1426464 h 1989734"/>
                <a:gd name="connsiteX87" fmla="*/ 1558137 w 3474720"/>
                <a:gd name="connsiteY87" fmla="*/ 1382573 h 1989734"/>
                <a:gd name="connsiteX88" fmla="*/ 1645920 w 3474720"/>
                <a:gd name="connsiteY88" fmla="*/ 1250899 h 1989734"/>
                <a:gd name="connsiteX89" fmla="*/ 1623974 w 3474720"/>
                <a:gd name="connsiteY89" fmla="*/ 1185062 h 1989734"/>
                <a:gd name="connsiteX90" fmla="*/ 1645920 w 3474720"/>
                <a:gd name="connsiteY90" fmla="*/ 1104595 h 1989734"/>
                <a:gd name="connsiteX91" fmla="*/ 1580083 w 3474720"/>
                <a:gd name="connsiteY91" fmla="*/ 1038758 h 1989734"/>
                <a:gd name="connsiteX92" fmla="*/ 1660550 w 3474720"/>
                <a:gd name="connsiteY92" fmla="*/ 1009497 h 1989734"/>
                <a:gd name="connsiteX93" fmla="*/ 1880006 w 3474720"/>
                <a:gd name="connsiteY93" fmla="*/ 1009497 h 1989734"/>
                <a:gd name="connsiteX94" fmla="*/ 2187244 w 3474720"/>
                <a:gd name="connsiteY94" fmla="*/ 936345 h 1989734"/>
                <a:gd name="connsiteX95" fmla="*/ 2311603 w 3474720"/>
                <a:gd name="connsiteY95" fmla="*/ 870509 h 1989734"/>
                <a:gd name="connsiteX96" fmla="*/ 2304288 w 3474720"/>
                <a:gd name="connsiteY96" fmla="*/ 790041 h 1989734"/>
                <a:gd name="connsiteX97" fmla="*/ 2384755 w 3474720"/>
                <a:gd name="connsiteY97" fmla="*/ 665683 h 1989734"/>
                <a:gd name="connsiteX98" fmla="*/ 2457907 w 3474720"/>
                <a:gd name="connsiteY98" fmla="*/ 460857 h 1989734"/>
                <a:gd name="connsiteX99" fmla="*/ 2531059 w 3474720"/>
                <a:gd name="connsiteY99" fmla="*/ 395021 h 1989734"/>
                <a:gd name="connsiteX100" fmla="*/ 2596896 w 3474720"/>
                <a:gd name="connsiteY100" fmla="*/ 409651 h 1989734"/>
                <a:gd name="connsiteX101" fmla="*/ 2713939 w 3474720"/>
                <a:gd name="connsiteY101" fmla="*/ 314553 h 1989734"/>
                <a:gd name="connsiteX102" fmla="*/ 2801721 w 3474720"/>
                <a:gd name="connsiteY102" fmla="*/ 285293 h 1989734"/>
                <a:gd name="connsiteX103" fmla="*/ 2948025 w 3474720"/>
                <a:gd name="connsiteY103" fmla="*/ 314553 h 1989734"/>
                <a:gd name="connsiteX104" fmla="*/ 3035808 w 3474720"/>
                <a:gd name="connsiteY104" fmla="*/ 277977 h 1989734"/>
                <a:gd name="connsiteX105" fmla="*/ 3255264 w 3474720"/>
                <a:gd name="connsiteY105" fmla="*/ 263347 h 1989734"/>
                <a:gd name="connsiteX106" fmla="*/ 3445459 w 3474720"/>
                <a:gd name="connsiteY106" fmla="*/ 219456 h 1989734"/>
                <a:gd name="connsiteX107" fmla="*/ 3474720 w 3474720"/>
                <a:gd name="connsiteY107" fmla="*/ 153619 h 1989734"/>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76368 w 3474720"/>
                <a:gd name="connsiteY61" fmla="*/ 1935553 h 2071849"/>
                <a:gd name="connsiteX62" fmla="*/ 76729 w 3474720"/>
                <a:gd name="connsiteY62" fmla="*/ 1926148 h 2071849"/>
                <a:gd name="connsiteX63" fmla="*/ 76728 w 3474720"/>
                <a:gd name="connsiteY63" fmla="*/ 2071849 h 2071849"/>
                <a:gd name="connsiteX64" fmla="*/ 473277 w 3474720"/>
                <a:gd name="connsiteY64" fmla="*/ 1964372 h 2071849"/>
                <a:gd name="connsiteX65" fmla="*/ 702259 w 3474720"/>
                <a:gd name="connsiteY65" fmla="*/ 1828800 h 2071849"/>
                <a:gd name="connsiteX66" fmla="*/ 907084 w 3474720"/>
                <a:gd name="connsiteY66" fmla="*/ 1872691 h 2071849"/>
                <a:gd name="connsiteX67" fmla="*/ 1075334 w 3474720"/>
                <a:gd name="connsiteY67" fmla="*/ 1909267 h 2071849"/>
                <a:gd name="connsiteX68" fmla="*/ 1104595 w 3474720"/>
                <a:gd name="connsiteY68" fmla="*/ 1858061 h 2071849"/>
                <a:gd name="connsiteX69" fmla="*/ 1170432 w 3474720"/>
                <a:gd name="connsiteY69" fmla="*/ 1814169 h 2071849"/>
                <a:gd name="connsiteX70" fmla="*/ 1324051 w 3474720"/>
                <a:gd name="connsiteY70" fmla="*/ 1704441 h 2071849"/>
                <a:gd name="connsiteX71" fmla="*/ 1419148 w 3474720"/>
                <a:gd name="connsiteY71" fmla="*/ 1682496 h 2071849"/>
                <a:gd name="connsiteX72" fmla="*/ 1689811 w 3474720"/>
                <a:gd name="connsiteY72" fmla="*/ 1711757 h 2071849"/>
                <a:gd name="connsiteX73" fmla="*/ 1865376 w 3474720"/>
                <a:gd name="connsiteY73" fmla="*/ 1726387 h 2071849"/>
                <a:gd name="connsiteX74" fmla="*/ 1865376 w 3474720"/>
                <a:gd name="connsiteY74" fmla="*/ 1806854 h 2071849"/>
                <a:gd name="connsiteX75" fmla="*/ 1843430 w 3474720"/>
                <a:gd name="connsiteY75" fmla="*/ 1843430 h 2071849"/>
                <a:gd name="connsiteX76" fmla="*/ 1945843 w 3474720"/>
                <a:gd name="connsiteY76" fmla="*/ 1916582 h 2071849"/>
                <a:gd name="connsiteX77" fmla="*/ 2011680 w 3474720"/>
                <a:gd name="connsiteY77" fmla="*/ 1989734 h 2071849"/>
                <a:gd name="connsiteX78" fmla="*/ 2121408 w 3474720"/>
                <a:gd name="connsiteY78" fmla="*/ 1931213 h 2071849"/>
                <a:gd name="connsiteX79" fmla="*/ 2092147 w 3474720"/>
                <a:gd name="connsiteY79" fmla="*/ 1821485 h 2071849"/>
                <a:gd name="connsiteX80" fmla="*/ 2092147 w 3474720"/>
                <a:gd name="connsiteY80" fmla="*/ 1821485 h 2071849"/>
                <a:gd name="connsiteX81" fmla="*/ 2106777 w 3474720"/>
                <a:gd name="connsiteY81" fmla="*/ 1762963 h 2071849"/>
                <a:gd name="connsiteX82" fmla="*/ 1997049 w 3474720"/>
                <a:gd name="connsiteY82" fmla="*/ 1711757 h 2071849"/>
                <a:gd name="connsiteX83" fmla="*/ 1931212 w 3474720"/>
                <a:gd name="connsiteY83" fmla="*/ 1704441 h 2071849"/>
                <a:gd name="connsiteX84" fmla="*/ 1880006 w 3474720"/>
                <a:gd name="connsiteY84" fmla="*/ 1572768 h 2071849"/>
                <a:gd name="connsiteX85" fmla="*/ 1770278 w 3474720"/>
                <a:gd name="connsiteY85" fmla="*/ 1528877 h 2071849"/>
                <a:gd name="connsiteX86" fmla="*/ 1733702 w 3474720"/>
                <a:gd name="connsiteY86" fmla="*/ 1426464 h 2071849"/>
                <a:gd name="connsiteX87" fmla="*/ 1558137 w 3474720"/>
                <a:gd name="connsiteY87" fmla="*/ 1382573 h 2071849"/>
                <a:gd name="connsiteX88" fmla="*/ 1645920 w 3474720"/>
                <a:gd name="connsiteY88" fmla="*/ 1250899 h 2071849"/>
                <a:gd name="connsiteX89" fmla="*/ 1623974 w 3474720"/>
                <a:gd name="connsiteY89" fmla="*/ 1185062 h 2071849"/>
                <a:gd name="connsiteX90" fmla="*/ 1645920 w 3474720"/>
                <a:gd name="connsiteY90" fmla="*/ 1104595 h 2071849"/>
                <a:gd name="connsiteX91" fmla="*/ 1580083 w 3474720"/>
                <a:gd name="connsiteY91" fmla="*/ 1038758 h 2071849"/>
                <a:gd name="connsiteX92" fmla="*/ 1660550 w 3474720"/>
                <a:gd name="connsiteY92" fmla="*/ 1009497 h 2071849"/>
                <a:gd name="connsiteX93" fmla="*/ 1880006 w 3474720"/>
                <a:gd name="connsiteY93" fmla="*/ 1009497 h 2071849"/>
                <a:gd name="connsiteX94" fmla="*/ 2187244 w 3474720"/>
                <a:gd name="connsiteY94" fmla="*/ 936345 h 2071849"/>
                <a:gd name="connsiteX95" fmla="*/ 2311603 w 3474720"/>
                <a:gd name="connsiteY95" fmla="*/ 870509 h 2071849"/>
                <a:gd name="connsiteX96" fmla="*/ 2304288 w 3474720"/>
                <a:gd name="connsiteY96" fmla="*/ 790041 h 2071849"/>
                <a:gd name="connsiteX97" fmla="*/ 2384755 w 3474720"/>
                <a:gd name="connsiteY97" fmla="*/ 665683 h 2071849"/>
                <a:gd name="connsiteX98" fmla="*/ 2457907 w 3474720"/>
                <a:gd name="connsiteY98" fmla="*/ 460857 h 2071849"/>
                <a:gd name="connsiteX99" fmla="*/ 2531059 w 3474720"/>
                <a:gd name="connsiteY99" fmla="*/ 395021 h 2071849"/>
                <a:gd name="connsiteX100" fmla="*/ 2596896 w 3474720"/>
                <a:gd name="connsiteY100" fmla="*/ 409651 h 2071849"/>
                <a:gd name="connsiteX101" fmla="*/ 2713939 w 3474720"/>
                <a:gd name="connsiteY101" fmla="*/ 314553 h 2071849"/>
                <a:gd name="connsiteX102" fmla="*/ 2801721 w 3474720"/>
                <a:gd name="connsiteY102" fmla="*/ 285293 h 2071849"/>
                <a:gd name="connsiteX103" fmla="*/ 2948025 w 3474720"/>
                <a:gd name="connsiteY103" fmla="*/ 314553 h 2071849"/>
                <a:gd name="connsiteX104" fmla="*/ 3035808 w 3474720"/>
                <a:gd name="connsiteY104" fmla="*/ 277977 h 2071849"/>
                <a:gd name="connsiteX105" fmla="*/ 3255264 w 3474720"/>
                <a:gd name="connsiteY105" fmla="*/ 263347 h 2071849"/>
                <a:gd name="connsiteX106" fmla="*/ 3445459 w 3474720"/>
                <a:gd name="connsiteY106" fmla="*/ 219456 h 2071849"/>
                <a:gd name="connsiteX107" fmla="*/ 3474720 w 3474720"/>
                <a:gd name="connsiteY107" fmla="*/ 153619 h 2071849"/>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76368 w 3474720"/>
                <a:gd name="connsiteY61" fmla="*/ 1935553 h 2071849"/>
                <a:gd name="connsiteX62" fmla="*/ 76729 w 3474720"/>
                <a:gd name="connsiteY62" fmla="*/ 1896003 h 2071849"/>
                <a:gd name="connsiteX63" fmla="*/ 76728 w 3474720"/>
                <a:gd name="connsiteY63" fmla="*/ 2071849 h 2071849"/>
                <a:gd name="connsiteX64" fmla="*/ 473277 w 3474720"/>
                <a:gd name="connsiteY64" fmla="*/ 1964372 h 2071849"/>
                <a:gd name="connsiteX65" fmla="*/ 702259 w 3474720"/>
                <a:gd name="connsiteY65" fmla="*/ 1828800 h 2071849"/>
                <a:gd name="connsiteX66" fmla="*/ 907084 w 3474720"/>
                <a:gd name="connsiteY66" fmla="*/ 1872691 h 2071849"/>
                <a:gd name="connsiteX67" fmla="*/ 1075334 w 3474720"/>
                <a:gd name="connsiteY67" fmla="*/ 1909267 h 2071849"/>
                <a:gd name="connsiteX68" fmla="*/ 1104595 w 3474720"/>
                <a:gd name="connsiteY68" fmla="*/ 1858061 h 2071849"/>
                <a:gd name="connsiteX69" fmla="*/ 1170432 w 3474720"/>
                <a:gd name="connsiteY69" fmla="*/ 1814169 h 2071849"/>
                <a:gd name="connsiteX70" fmla="*/ 1324051 w 3474720"/>
                <a:gd name="connsiteY70" fmla="*/ 1704441 h 2071849"/>
                <a:gd name="connsiteX71" fmla="*/ 1419148 w 3474720"/>
                <a:gd name="connsiteY71" fmla="*/ 1682496 h 2071849"/>
                <a:gd name="connsiteX72" fmla="*/ 1689811 w 3474720"/>
                <a:gd name="connsiteY72" fmla="*/ 1711757 h 2071849"/>
                <a:gd name="connsiteX73" fmla="*/ 1865376 w 3474720"/>
                <a:gd name="connsiteY73" fmla="*/ 1726387 h 2071849"/>
                <a:gd name="connsiteX74" fmla="*/ 1865376 w 3474720"/>
                <a:gd name="connsiteY74" fmla="*/ 1806854 h 2071849"/>
                <a:gd name="connsiteX75" fmla="*/ 1843430 w 3474720"/>
                <a:gd name="connsiteY75" fmla="*/ 1843430 h 2071849"/>
                <a:gd name="connsiteX76" fmla="*/ 1945843 w 3474720"/>
                <a:gd name="connsiteY76" fmla="*/ 1916582 h 2071849"/>
                <a:gd name="connsiteX77" fmla="*/ 2011680 w 3474720"/>
                <a:gd name="connsiteY77" fmla="*/ 1989734 h 2071849"/>
                <a:gd name="connsiteX78" fmla="*/ 2121408 w 3474720"/>
                <a:gd name="connsiteY78" fmla="*/ 1931213 h 2071849"/>
                <a:gd name="connsiteX79" fmla="*/ 2092147 w 3474720"/>
                <a:gd name="connsiteY79" fmla="*/ 1821485 h 2071849"/>
                <a:gd name="connsiteX80" fmla="*/ 2092147 w 3474720"/>
                <a:gd name="connsiteY80" fmla="*/ 1821485 h 2071849"/>
                <a:gd name="connsiteX81" fmla="*/ 2106777 w 3474720"/>
                <a:gd name="connsiteY81" fmla="*/ 1762963 h 2071849"/>
                <a:gd name="connsiteX82" fmla="*/ 1997049 w 3474720"/>
                <a:gd name="connsiteY82" fmla="*/ 1711757 h 2071849"/>
                <a:gd name="connsiteX83" fmla="*/ 1931212 w 3474720"/>
                <a:gd name="connsiteY83" fmla="*/ 1704441 h 2071849"/>
                <a:gd name="connsiteX84" fmla="*/ 1880006 w 3474720"/>
                <a:gd name="connsiteY84" fmla="*/ 1572768 h 2071849"/>
                <a:gd name="connsiteX85" fmla="*/ 1770278 w 3474720"/>
                <a:gd name="connsiteY85" fmla="*/ 1528877 h 2071849"/>
                <a:gd name="connsiteX86" fmla="*/ 1733702 w 3474720"/>
                <a:gd name="connsiteY86" fmla="*/ 1426464 h 2071849"/>
                <a:gd name="connsiteX87" fmla="*/ 1558137 w 3474720"/>
                <a:gd name="connsiteY87" fmla="*/ 1382573 h 2071849"/>
                <a:gd name="connsiteX88" fmla="*/ 1645920 w 3474720"/>
                <a:gd name="connsiteY88" fmla="*/ 1250899 h 2071849"/>
                <a:gd name="connsiteX89" fmla="*/ 1623974 w 3474720"/>
                <a:gd name="connsiteY89" fmla="*/ 1185062 h 2071849"/>
                <a:gd name="connsiteX90" fmla="*/ 1645920 w 3474720"/>
                <a:gd name="connsiteY90" fmla="*/ 1104595 h 2071849"/>
                <a:gd name="connsiteX91" fmla="*/ 1580083 w 3474720"/>
                <a:gd name="connsiteY91" fmla="*/ 1038758 h 2071849"/>
                <a:gd name="connsiteX92" fmla="*/ 1660550 w 3474720"/>
                <a:gd name="connsiteY92" fmla="*/ 1009497 h 2071849"/>
                <a:gd name="connsiteX93" fmla="*/ 1880006 w 3474720"/>
                <a:gd name="connsiteY93" fmla="*/ 1009497 h 2071849"/>
                <a:gd name="connsiteX94" fmla="*/ 2187244 w 3474720"/>
                <a:gd name="connsiteY94" fmla="*/ 936345 h 2071849"/>
                <a:gd name="connsiteX95" fmla="*/ 2311603 w 3474720"/>
                <a:gd name="connsiteY95" fmla="*/ 870509 h 2071849"/>
                <a:gd name="connsiteX96" fmla="*/ 2304288 w 3474720"/>
                <a:gd name="connsiteY96" fmla="*/ 790041 h 2071849"/>
                <a:gd name="connsiteX97" fmla="*/ 2384755 w 3474720"/>
                <a:gd name="connsiteY97" fmla="*/ 665683 h 2071849"/>
                <a:gd name="connsiteX98" fmla="*/ 2457907 w 3474720"/>
                <a:gd name="connsiteY98" fmla="*/ 460857 h 2071849"/>
                <a:gd name="connsiteX99" fmla="*/ 2531059 w 3474720"/>
                <a:gd name="connsiteY99" fmla="*/ 395021 h 2071849"/>
                <a:gd name="connsiteX100" fmla="*/ 2596896 w 3474720"/>
                <a:gd name="connsiteY100" fmla="*/ 409651 h 2071849"/>
                <a:gd name="connsiteX101" fmla="*/ 2713939 w 3474720"/>
                <a:gd name="connsiteY101" fmla="*/ 314553 h 2071849"/>
                <a:gd name="connsiteX102" fmla="*/ 2801721 w 3474720"/>
                <a:gd name="connsiteY102" fmla="*/ 285293 h 2071849"/>
                <a:gd name="connsiteX103" fmla="*/ 2948025 w 3474720"/>
                <a:gd name="connsiteY103" fmla="*/ 314553 h 2071849"/>
                <a:gd name="connsiteX104" fmla="*/ 3035808 w 3474720"/>
                <a:gd name="connsiteY104" fmla="*/ 277977 h 2071849"/>
                <a:gd name="connsiteX105" fmla="*/ 3255264 w 3474720"/>
                <a:gd name="connsiteY105" fmla="*/ 263347 h 2071849"/>
                <a:gd name="connsiteX106" fmla="*/ 3445459 w 3474720"/>
                <a:gd name="connsiteY106" fmla="*/ 219456 h 2071849"/>
                <a:gd name="connsiteX107" fmla="*/ 3474720 w 3474720"/>
                <a:gd name="connsiteY107" fmla="*/ 153619 h 2071849"/>
                <a:gd name="connsiteX0" fmla="*/ 3513908 w 3513908"/>
                <a:gd name="connsiteY0" fmla="*/ 153619 h 2071849"/>
                <a:gd name="connsiteX1" fmla="*/ 3396864 w 3513908"/>
                <a:gd name="connsiteY1" fmla="*/ 109728 h 2071849"/>
                <a:gd name="connsiteX2" fmla="*/ 3294452 w 3513908"/>
                <a:gd name="connsiteY2" fmla="*/ 102413 h 2071849"/>
                <a:gd name="connsiteX3" fmla="*/ 3235930 w 3513908"/>
                <a:gd name="connsiteY3" fmla="*/ 43891 h 2071849"/>
                <a:gd name="connsiteX4" fmla="*/ 3184724 w 3513908"/>
                <a:gd name="connsiteY4" fmla="*/ 36576 h 2071849"/>
                <a:gd name="connsiteX5" fmla="*/ 3148148 w 3513908"/>
                <a:gd name="connsiteY5" fmla="*/ 0 h 2071849"/>
                <a:gd name="connsiteX6" fmla="*/ 3082311 w 3513908"/>
                <a:gd name="connsiteY6" fmla="*/ 58521 h 2071849"/>
                <a:gd name="connsiteX7" fmla="*/ 3082311 w 3513908"/>
                <a:gd name="connsiteY7" fmla="*/ 58521 h 2071849"/>
                <a:gd name="connsiteX8" fmla="*/ 3001844 w 3513908"/>
                <a:gd name="connsiteY8" fmla="*/ 146304 h 2071849"/>
                <a:gd name="connsiteX9" fmla="*/ 2957952 w 3513908"/>
                <a:gd name="connsiteY9" fmla="*/ 219456 h 2071849"/>
                <a:gd name="connsiteX10" fmla="*/ 2811648 w 3513908"/>
                <a:gd name="connsiteY10" fmla="*/ 175565 h 2071849"/>
                <a:gd name="connsiteX11" fmla="*/ 2621453 w 3513908"/>
                <a:gd name="connsiteY11" fmla="*/ 248717 h 2071849"/>
                <a:gd name="connsiteX12" fmla="*/ 2599508 w 3513908"/>
                <a:gd name="connsiteY12" fmla="*/ 219456 h 2071849"/>
                <a:gd name="connsiteX13" fmla="*/ 2489780 w 3513908"/>
                <a:gd name="connsiteY13" fmla="*/ 270662 h 2071849"/>
                <a:gd name="connsiteX14" fmla="*/ 2409312 w 3513908"/>
                <a:gd name="connsiteY14" fmla="*/ 307238 h 2071849"/>
                <a:gd name="connsiteX15" fmla="*/ 2343476 w 3513908"/>
                <a:gd name="connsiteY15" fmla="*/ 373075 h 2071849"/>
                <a:gd name="connsiteX16" fmla="*/ 2372736 w 3513908"/>
                <a:gd name="connsiteY16" fmla="*/ 460857 h 2071849"/>
                <a:gd name="connsiteX17" fmla="*/ 2321530 w 3513908"/>
                <a:gd name="connsiteY17" fmla="*/ 570585 h 2071849"/>
                <a:gd name="connsiteX18" fmla="*/ 2284954 w 3513908"/>
                <a:gd name="connsiteY18" fmla="*/ 643737 h 2071849"/>
                <a:gd name="connsiteX19" fmla="*/ 2219117 w 3513908"/>
                <a:gd name="connsiteY19" fmla="*/ 592531 h 2071849"/>
                <a:gd name="connsiteX20" fmla="*/ 2160596 w 3513908"/>
                <a:gd name="connsiteY20" fmla="*/ 629107 h 2071849"/>
                <a:gd name="connsiteX21" fmla="*/ 2124020 w 3513908"/>
                <a:gd name="connsiteY21" fmla="*/ 694944 h 2071849"/>
                <a:gd name="connsiteX22" fmla="*/ 2072813 w 3513908"/>
                <a:gd name="connsiteY22" fmla="*/ 753465 h 2071849"/>
                <a:gd name="connsiteX23" fmla="*/ 2072813 w 3513908"/>
                <a:gd name="connsiteY23" fmla="*/ 855878 h 2071849"/>
                <a:gd name="connsiteX24" fmla="*/ 1963085 w 3513908"/>
                <a:gd name="connsiteY24" fmla="*/ 914400 h 2071849"/>
                <a:gd name="connsiteX25" fmla="*/ 1772890 w 3513908"/>
                <a:gd name="connsiteY25" fmla="*/ 885139 h 2071849"/>
                <a:gd name="connsiteX26" fmla="*/ 1707053 w 3513908"/>
                <a:gd name="connsiteY26" fmla="*/ 833933 h 2071849"/>
                <a:gd name="connsiteX27" fmla="*/ 1568064 w 3513908"/>
                <a:gd name="connsiteY27" fmla="*/ 848563 h 2071849"/>
                <a:gd name="connsiteX28" fmla="*/ 1451021 w 3513908"/>
                <a:gd name="connsiteY28" fmla="*/ 819302 h 2071849"/>
                <a:gd name="connsiteX29" fmla="*/ 1392500 w 3513908"/>
                <a:gd name="connsiteY29" fmla="*/ 797357 h 2071849"/>
                <a:gd name="connsiteX30" fmla="*/ 1275456 w 3513908"/>
                <a:gd name="connsiteY30" fmla="*/ 811987 h 2071849"/>
                <a:gd name="connsiteX31" fmla="*/ 1224250 w 3513908"/>
                <a:gd name="connsiteY31" fmla="*/ 826617 h 2071849"/>
                <a:gd name="connsiteX32" fmla="*/ 1136468 w 3513908"/>
                <a:gd name="connsiteY32" fmla="*/ 819302 h 2071849"/>
                <a:gd name="connsiteX33" fmla="*/ 1041370 w 3513908"/>
                <a:gd name="connsiteY33" fmla="*/ 863193 h 2071849"/>
                <a:gd name="connsiteX34" fmla="*/ 931642 w 3513908"/>
                <a:gd name="connsiteY34" fmla="*/ 811987 h 2071849"/>
                <a:gd name="connsiteX35" fmla="*/ 778023 w 3513908"/>
                <a:gd name="connsiteY35" fmla="*/ 797357 h 2071849"/>
                <a:gd name="connsiteX36" fmla="*/ 631719 w 3513908"/>
                <a:gd name="connsiteY36" fmla="*/ 629107 h 2071849"/>
                <a:gd name="connsiteX37" fmla="*/ 463469 w 3513908"/>
                <a:gd name="connsiteY37" fmla="*/ 621792 h 2071849"/>
                <a:gd name="connsiteX38" fmla="*/ 280589 w 3513908"/>
                <a:gd name="connsiteY38" fmla="*/ 599846 h 2071849"/>
                <a:gd name="connsiteX39" fmla="*/ 75764 w 3513908"/>
                <a:gd name="connsiteY39" fmla="*/ 519379 h 2071849"/>
                <a:gd name="connsiteX40" fmla="*/ 39188 w 3513908"/>
                <a:gd name="connsiteY40" fmla="*/ 534009 h 2071849"/>
                <a:gd name="connsiteX41" fmla="*/ 53818 w 3513908"/>
                <a:gd name="connsiteY41" fmla="*/ 614477 h 2071849"/>
                <a:gd name="connsiteX42" fmla="*/ 207437 w 3513908"/>
                <a:gd name="connsiteY42" fmla="*/ 680313 h 2071849"/>
                <a:gd name="connsiteX43" fmla="*/ 331796 w 3513908"/>
                <a:gd name="connsiteY43" fmla="*/ 833933 h 2071849"/>
                <a:gd name="connsiteX44" fmla="*/ 236698 w 3513908"/>
                <a:gd name="connsiteY44" fmla="*/ 943661 h 2071849"/>
                <a:gd name="connsiteX45" fmla="*/ 229383 w 3513908"/>
                <a:gd name="connsiteY45" fmla="*/ 1002182 h 2071849"/>
                <a:gd name="connsiteX46" fmla="*/ 478100 w 3513908"/>
                <a:gd name="connsiteY46" fmla="*/ 899769 h 2071849"/>
                <a:gd name="connsiteX47" fmla="*/ 580512 w 3513908"/>
                <a:gd name="connsiteY47" fmla="*/ 892454 h 2071849"/>
                <a:gd name="connsiteX48" fmla="*/ 573197 w 3513908"/>
                <a:gd name="connsiteY48" fmla="*/ 987552 h 2071849"/>
                <a:gd name="connsiteX49" fmla="*/ 287904 w 3513908"/>
                <a:gd name="connsiteY49" fmla="*/ 1155801 h 2071849"/>
                <a:gd name="connsiteX50" fmla="*/ 375687 w 3513908"/>
                <a:gd name="connsiteY50" fmla="*/ 1185062 h 2071849"/>
                <a:gd name="connsiteX51" fmla="*/ 507360 w 3513908"/>
                <a:gd name="connsiteY51" fmla="*/ 1155801 h 2071849"/>
                <a:gd name="connsiteX52" fmla="*/ 602458 w 3513908"/>
                <a:gd name="connsiteY52" fmla="*/ 1236269 h 2071849"/>
                <a:gd name="connsiteX53" fmla="*/ 602458 w 3513908"/>
                <a:gd name="connsiteY53" fmla="*/ 1316736 h 2071849"/>
                <a:gd name="connsiteX54" fmla="*/ 748762 w 3513908"/>
                <a:gd name="connsiteY54" fmla="*/ 1419149 h 2071849"/>
                <a:gd name="connsiteX55" fmla="*/ 587828 w 3513908"/>
                <a:gd name="connsiteY55" fmla="*/ 1448409 h 2071849"/>
                <a:gd name="connsiteX56" fmla="*/ 602458 w 3513908"/>
                <a:gd name="connsiteY56" fmla="*/ 1521561 h 2071849"/>
                <a:gd name="connsiteX57" fmla="*/ 887751 w 3513908"/>
                <a:gd name="connsiteY57" fmla="*/ 1572768 h 2071849"/>
                <a:gd name="connsiteX58" fmla="*/ 924327 w 3513908"/>
                <a:gd name="connsiteY58" fmla="*/ 1697126 h 2071849"/>
                <a:gd name="connsiteX59" fmla="*/ 924327 w 3513908"/>
                <a:gd name="connsiteY59" fmla="*/ 1748333 h 2071849"/>
                <a:gd name="connsiteX60" fmla="*/ 792653 w 3513908"/>
                <a:gd name="connsiteY60" fmla="*/ 1762963 h 2071849"/>
                <a:gd name="connsiteX61" fmla="*/ 0 w 3513908"/>
                <a:gd name="connsiteY61" fmla="*/ 1970722 h 2071849"/>
                <a:gd name="connsiteX62" fmla="*/ 115917 w 3513908"/>
                <a:gd name="connsiteY62" fmla="*/ 1896003 h 2071849"/>
                <a:gd name="connsiteX63" fmla="*/ 115916 w 3513908"/>
                <a:gd name="connsiteY63" fmla="*/ 2071849 h 2071849"/>
                <a:gd name="connsiteX64" fmla="*/ 512465 w 3513908"/>
                <a:gd name="connsiteY64" fmla="*/ 1964372 h 2071849"/>
                <a:gd name="connsiteX65" fmla="*/ 741447 w 3513908"/>
                <a:gd name="connsiteY65" fmla="*/ 1828800 h 2071849"/>
                <a:gd name="connsiteX66" fmla="*/ 946272 w 3513908"/>
                <a:gd name="connsiteY66" fmla="*/ 1872691 h 2071849"/>
                <a:gd name="connsiteX67" fmla="*/ 1114522 w 3513908"/>
                <a:gd name="connsiteY67" fmla="*/ 1909267 h 2071849"/>
                <a:gd name="connsiteX68" fmla="*/ 1143783 w 3513908"/>
                <a:gd name="connsiteY68" fmla="*/ 1858061 h 2071849"/>
                <a:gd name="connsiteX69" fmla="*/ 1209620 w 3513908"/>
                <a:gd name="connsiteY69" fmla="*/ 1814169 h 2071849"/>
                <a:gd name="connsiteX70" fmla="*/ 1363239 w 3513908"/>
                <a:gd name="connsiteY70" fmla="*/ 1704441 h 2071849"/>
                <a:gd name="connsiteX71" fmla="*/ 1458336 w 3513908"/>
                <a:gd name="connsiteY71" fmla="*/ 1682496 h 2071849"/>
                <a:gd name="connsiteX72" fmla="*/ 1728999 w 3513908"/>
                <a:gd name="connsiteY72" fmla="*/ 1711757 h 2071849"/>
                <a:gd name="connsiteX73" fmla="*/ 1904564 w 3513908"/>
                <a:gd name="connsiteY73" fmla="*/ 1726387 h 2071849"/>
                <a:gd name="connsiteX74" fmla="*/ 1904564 w 3513908"/>
                <a:gd name="connsiteY74" fmla="*/ 1806854 h 2071849"/>
                <a:gd name="connsiteX75" fmla="*/ 1882618 w 3513908"/>
                <a:gd name="connsiteY75" fmla="*/ 1843430 h 2071849"/>
                <a:gd name="connsiteX76" fmla="*/ 1985031 w 3513908"/>
                <a:gd name="connsiteY76" fmla="*/ 1916582 h 2071849"/>
                <a:gd name="connsiteX77" fmla="*/ 2050868 w 3513908"/>
                <a:gd name="connsiteY77" fmla="*/ 1989734 h 2071849"/>
                <a:gd name="connsiteX78" fmla="*/ 2160596 w 3513908"/>
                <a:gd name="connsiteY78" fmla="*/ 1931213 h 2071849"/>
                <a:gd name="connsiteX79" fmla="*/ 2131335 w 3513908"/>
                <a:gd name="connsiteY79" fmla="*/ 1821485 h 2071849"/>
                <a:gd name="connsiteX80" fmla="*/ 2131335 w 3513908"/>
                <a:gd name="connsiteY80" fmla="*/ 1821485 h 2071849"/>
                <a:gd name="connsiteX81" fmla="*/ 2145965 w 3513908"/>
                <a:gd name="connsiteY81" fmla="*/ 1762963 h 2071849"/>
                <a:gd name="connsiteX82" fmla="*/ 2036237 w 3513908"/>
                <a:gd name="connsiteY82" fmla="*/ 1711757 h 2071849"/>
                <a:gd name="connsiteX83" fmla="*/ 1970400 w 3513908"/>
                <a:gd name="connsiteY83" fmla="*/ 1704441 h 2071849"/>
                <a:gd name="connsiteX84" fmla="*/ 1919194 w 3513908"/>
                <a:gd name="connsiteY84" fmla="*/ 1572768 h 2071849"/>
                <a:gd name="connsiteX85" fmla="*/ 1809466 w 3513908"/>
                <a:gd name="connsiteY85" fmla="*/ 1528877 h 2071849"/>
                <a:gd name="connsiteX86" fmla="*/ 1772890 w 3513908"/>
                <a:gd name="connsiteY86" fmla="*/ 1426464 h 2071849"/>
                <a:gd name="connsiteX87" fmla="*/ 1597325 w 3513908"/>
                <a:gd name="connsiteY87" fmla="*/ 1382573 h 2071849"/>
                <a:gd name="connsiteX88" fmla="*/ 1685108 w 3513908"/>
                <a:gd name="connsiteY88" fmla="*/ 1250899 h 2071849"/>
                <a:gd name="connsiteX89" fmla="*/ 1663162 w 3513908"/>
                <a:gd name="connsiteY89" fmla="*/ 1185062 h 2071849"/>
                <a:gd name="connsiteX90" fmla="*/ 1685108 w 3513908"/>
                <a:gd name="connsiteY90" fmla="*/ 1104595 h 2071849"/>
                <a:gd name="connsiteX91" fmla="*/ 1619271 w 3513908"/>
                <a:gd name="connsiteY91" fmla="*/ 1038758 h 2071849"/>
                <a:gd name="connsiteX92" fmla="*/ 1699738 w 3513908"/>
                <a:gd name="connsiteY92" fmla="*/ 1009497 h 2071849"/>
                <a:gd name="connsiteX93" fmla="*/ 1919194 w 3513908"/>
                <a:gd name="connsiteY93" fmla="*/ 1009497 h 2071849"/>
                <a:gd name="connsiteX94" fmla="*/ 2226432 w 3513908"/>
                <a:gd name="connsiteY94" fmla="*/ 936345 h 2071849"/>
                <a:gd name="connsiteX95" fmla="*/ 2350791 w 3513908"/>
                <a:gd name="connsiteY95" fmla="*/ 870509 h 2071849"/>
                <a:gd name="connsiteX96" fmla="*/ 2343476 w 3513908"/>
                <a:gd name="connsiteY96" fmla="*/ 790041 h 2071849"/>
                <a:gd name="connsiteX97" fmla="*/ 2423943 w 3513908"/>
                <a:gd name="connsiteY97" fmla="*/ 665683 h 2071849"/>
                <a:gd name="connsiteX98" fmla="*/ 2497095 w 3513908"/>
                <a:gd name="connsiteY98" fmla="*/ 460857 h 2071849"/>
                <a:gd name="connsiteX99" fmla="*/ 2570247 w 3513908"/>
                <a:gd name="connsiteY99" fmla="*/ 395021 h 2071849"/>
                <a:gd name="connsiteX100" fmla="*/ 2636084 w 3513908"/>
                <a:gd name="connsiteY100" fmla="*/ 409651 h 2071849"/>
                <a:gd name="connsiteX101" fmla="*/ 2753127 w 3513908"/>
                <a:gd name="connsiteY101" fmla="*/ 314553 h 2071849"/>
                <a:gd name="connsiteX102" fmla="*/ 2840909 w 3513908"/>
                <a:gd name="connsiteY102" fmla="*/ 285293 h 2071849"/>
                <a:gd name="connsiteX103" fmla="*/ 2987213 w 3513908"/>
                <a:gd name="connsiteY103" fmla="*/ 314553 h 2071849"/>
                <a:gd name="connsiteX104" fmla="*/ 3074996 w 3513908"/>
                <a:gd name="connsiteY104" fmla="*/ 277977 h 2071849"/>
                <a:gd name="connsiteX105" fmla="*/ 3294452 w 3513908"/>
                <a:gd name="connsiteY105" fmla="*/ 263347 h 2071849"/>
                <a:gd name="connsiteX106" fmla="*/ 3484647 w 3513908"/>
                <a:gd name="connsiteY106" fmla="*/ 219456 h 2071849"/>
                <a:gd name="connsiteX107" fmla="*/ 3513908 w 3513908"/>
                <a:gd name="connsiteY107" fmla="*/ 153619 h 2071849"/>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538592 w 3474720"/>
                <a:gd name="connsiteY61" fmla="*/ 1729562 h 2071849"/>
                <a:gd name="connsiteX62" fmla="*/ 76729 w 3474720"/>
                <a:gd name="connsiteY62" fmla="*/ 1896003 h 2071849"/>
                <a:gd name="connsiteX63" fmla="*/ 76728 w 3474720"/>
                <a:gd name="connsiteY63" fmla="*/ 2071849 h 2071849"/>
                <a:gd name="connsiteX64" fmla="*/ 473277 w 3474720"/>
                <a:gd name="connsiteY64" fmla="*/ 1964372 h 2071849"/>
                <a:gd name="connsiteX65" fmla="*/ 702259 w 3474720"/>
                <a:gd name="connsiteY65" fmla="*/ 1828800 h 2071849"/>
                <a:gd name="connsiteX66" fmla="*/ 907084 w 3474720"/>
                <a:gd name="connsiteY66" fmla="*/ 1872691 h 2071849"/>
                <a:gd name="connsiteX67" fmla="*/ 1075334 w 3474720"/>
                <a:gd name="connsiteY67" fmla="*/ 1909267 h 2071849"/>
                <a:gd name="connsiteX68" fmla="*/ 1104595 w 3474720"/>
                <a:gd name="connsiteY68" fmla="*/ 1858061 h 2071849"/>
                <a:gd name="connsiteX69" fmla="*/ 1170432 w 3474720"/>
                <a:gd name="connsiteY69" fmla="*/ 1814169 h 2071849"/>
                <a:gd name="connsiteX70" fmla="*/ 1324051 w 3474720"/>
                <a:gd name="connsiteY70" fmla="*/ 1704441 h 2071849"/>
                <a:gd name="connsiteX71" fmla="*/ 1419148 w 3474720"/>
                <a:gd name="connsiteY71" fmla="*/ 1682496 h 2071849"/>
                <a:gd name="connsiteX72" fmla="*/ 1689811 w 3474720"/>
                <a:gd name="connsiteY72" fmla="*/ 1711757 h 2071849"/>
                <a:gd name="connsiteX73" fmla="*/ 1865376 w 3474720"/>
                <a:gd name="connsiteY73" fmla="*/ 1726387 h 2071849"/>
                <a:gd name="connsiteX74" fmla="*/ 1865376 w 3474720"/>
                <a:gd name="connsiteY74" fmla="*/ 1806854 h 2071849"/>
                <a:gd name="connsiteX75" fmla="*/ 1843430 w 3474720"/>
                <a:gd name="connsiteY75" fmla="*/ 1843430 h 2071849"/>
                <a:gd name="connsiteX76" fmla="*/ 1945843 w 3474720"/>
                <a:gd name="connsiteY76" fmla="*/ 1916582 h 2071849"/>
                <a:gd name="connsiteX77" fmla="*/ 2011680 w 3474720"/>
                <a:gd name="connsiteY77" fmla="*/ 1989734 h 2071849"/>
                <a:gd name="connsiteX78" fmla="*/ 2121408 w 3474720"/>
                <a:gd name="connsiteY78" fmla="*/ 1931213 h 2071849"/>
                <a:gd name="connsiteX79" fmla="*/ 2092147 w 3474720"/>
                <a:gd name="connsiteY79" fmla="*/ 1821485 h 2071849"/>
                <a:gd name="connsiteX80" fmla="*/ 2092147 w 3474720"/>
                <a:gd name="connsiteY80" fmla="*/ 1821485 h 2071849"/>
                <a:gd name="connsiteX81" fmla="*/ 2106777 w 3474720"/>
                <a:gd name="connsiteY81" fmla="*/ 1762963 h 2071849"/>
                <a:gd name="connsiteX82" fmla="*/ 1997049 w 3474720"/>
                <a:gd name="connsiteY82" fmla="*/ 1711757 h 2071849"/>
                <a:gd name="connsiteX83" fmla="*/ 1931212 w 3474720"/>
                <a:gd name="connsiteY83" fmla="*/ 1704441 h 2071849"/>
                <a:gd name="connsiteX84" fmla="*/ 1880006 w 3474720"/>
                <a:gd name="connsiteY84" fmla="*/ 1572768 h 2071849"/>
                <a:gd name="connsiteX85" fmla="*/ 1770278 w 3474720"/>
                <a:gd name="connsiteY85" fmla="*/ 1528877 h 2071849"/>
                <a:gd name="connsiteX86" fmla="*/ 1733702 w 3474720"/>
                <a:gd name="connsiteY86" fmla="*/ 1426464 h 2071849"/>
                <a:gd name="connsiteX87" fmla="*/ 1558137 w 3474720"/>
                <a:gd name="connsiteY87" fmla="*/ 1382573 h 2071849"/>
                <a:gd name="connsiteX88" fmla="*/ 1645920 w 3474720"/>
                <a:gd name="connsiteY88" fmla="*/ 1250899 h 2071849"/>
                <a:gd name="connsiteX89" fmla="*/ 1623974 w 3474720"/>
                <a:gd name="connsiteY89" fmla="*/ 1185062 h 2071849"/>
                <a:gd name="connsiteX90" fmla="*/ 1645920 w 3474720"/>
                <a:gd name="connsiteY90" fmla="*/ 1104595 h 2071849"/>
                <a:gd name="connsiteX91" fmla="*/ 1580083 w 3474720"/>
                <a:gd name="connsiteY91" fmla="*/ 1038758 h 2071849"/>
                <a:gd name="connsiteX92" fmla="*/ 1660550 w 3474720"/>
                <a:gd name="connsiteY92" fmla="*/ 1009497 h 2071849"/>
                <a:gd name="connsiteX93" fmla="*/ 1880006 w 3474720"/>
                <a:gd name="connsiteY93" fmla="*/ 1009497 h 2071849"/>
                <a:gd name="connsiteX94" fmla="*/ 2187244 w 3474720"/>
                <a:gd name="connsiteY94" fmla="*/ 936345 h 2071849"/>
                <a:gd name="connsiteX95" fmla="*/ 2311603 w 3474720"/>
                <a:gd name="connsiteY95" fmla="*/ 870509 h 2071849"/>
                <a:gd name="connsiteX96" fmla="*/ 2304288 w 3474720"/>
                <a:gd name="connsiteY96" fmla="*/ 790041 h 2071849"/>
                <a:gd name="connsiteX97" fmla="*/ 2384755 w 3474720"/>
                <a:gd name="connsiteY97" fmla="*/ 665683 h 2071849"/>
                <a:gd name="connsiteX98" fmla="*/ 2457907 w 3474720"/>
                <a:gd name="connsiteY98" fmla="*/ 460857 h 2071849"/>
                <a:gd name="connsiteX99" fmla="*/ 2531059 w 3474720"/>
                <a:gd name="connsiteY99" fmla="*/ 395021 h 2071849"/>
                <a:gd name="connsiteX100" fmla="*/ 2596896 w 3474720"/>
                <a:gd name="connsiteY100" fmla="*/ 409651 h 2071849"/>
                <a:gd name="connsiteX101" fmla="*/ 2713939 w 3474720"/>
                <a:gd name="connsiteY101" fmla="*/ 314553 h 2071849"/>
                <a:gd name="connsiteX102" fmla="*/ 2801721 w 3474720"/>
                <a:gd name="connsiteY102" fmla="*/ 285293 h 2071849"/>
                <a:gd name="connsiteX103" fmla="*/ 2948025 w 3474720"/>
                <a:gd name="connsiteY103" fmla="*/ 314553 h 2071849"/>
                <a:gd name="connsiteX104" fmla="*/ 3035808 w 3474720"/>
                <a:gd name="connsiteY104" fmla="*/ 277977 h 2071849"/>
                <a:gd name="connsiteX105" fmla="*/ 3255264 w 3474720"/>
                <a:gd name="connsiteY105" fmla="*/ 263347 h 2071849"/>
                <a:gd name="connsiteX106" fmla="*/ 3445459 w 3474720"/>
                <a:gd name="connsiteY106" fmla="*/ 219456 h 2071849"/>
                <a:gd name="connsiteX107" fmla="*/ 3474720 w 3474720"/>
                <a:gd name="connsiteY107" fmla="*/ 153619 h 2071849"/>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538592 w 3474720"/>
                <a:gd name="connsiteY61" fmla="*/ 1729562 h 2071849"/>
                <a:gd name="connsiteX62" fmla="*/ 307841 w 3474720"/>
                <a:gd name="connsiteY62" fmla="*/ 1745278 h 2071849"/>
                <a:gd name="connsiteX63" fmla="*/ 76728 w 3474720"/>
                <a:gd name="connsiteY63" fmla="*/ 2071849 h 2071849"/>
                <a:gd name="connsiteX64" fmla="*/ 473277 w 3474720"/>
                <a:gd name="connsiteY64" fmla="*/ 1964372 h 2071849"/>
                <a:gd name="connsiteX65" fmla="*/ 702259 w 3474720"/>
                <a:gd name="connsiteY65" fmla="*/ 1828800 h 2071849"/>
                <a:gd name="connsiteX66" fmla="*/ 907084 w 3474720"/>
                <a:gd name="connsiteY66" fmla="*/ 1872691 h 2071849"/>
                <a:gd name="connsiteX67" fmla="*/ 1075334 w 3474720"/>
                <a:gd name="connsiteY67" fmla="*/ 1909267 h 2071849"/>
                <a:gd name="connsiteX68" fmla="*/ 1104595 w 3474720"/>
                <a:gd name="connsiteY68" fmla="*/ 1858061 h 2071849"/>
                <a:gd name="connsiteX69" fmla="*/ 1170432 w 3474720"/>
                <a:gd name="connsiteY69" fmla="*/ 1814169 h 2071849"/>
                <a:gd name="connsiteX70" fmla="*/ 1324051 w 3474720"/>
                <a:gd name="connsiteY70" fmla="*/ 1704441 h 2071849"/>
                <a:gd name="connsiteX71" fmla="*/ 1419148 w 3474720"/>
                <a:gd name="connsiteY71" fmla="*/ 1682496 h 2071849"/>
                <a:gd name="connsiteX72" fmla="*/ 1689811 w 3474720"/>
                <a:gd name="connsiteY72" fmla="*/ 1711757 h 2071849"/>
                <a:gd name="connsiteX73" fmla="*/ 1865376 w 3474720"/>
                <a:gd name="connsiteY73" fmla="*/ 1726387 h 2071849"/>
                <a:gd name="connsiteX74" fmla="*/ 1865376 w 3474720"/>
                <a:gd name="connsiteY74" fmla="*/ 1806854 h 2071849"/>
                <a:gd name="connsiteX75" fmla="*/ 1843430 w 3474720"/>
                <a:gd name="connsiteY75" fmla="*/ 1843430 h 2071849"/>
                <a:gd name="connsiteX76" fmla="*/ 1945843 w 3474720"/>
                <a:gd name="connsiteY76" fmla="*/ 1916582 h 2071849"/>
                <a:gd name="connsiteX77" fmla="*/ 2011680 w 3474720"/>
                <a:gd name="connsiteY77" fmla="*/ 1989734 h 2071849"/>
                <a:gd name="connsiteX78" fmla="*/ 2121408 w 3474720"/>
                <a:gd name="connsiteY78" fmla="*/ 1931213 h 2071849"/>
                <a:gd name="connsiteX79" fmla="*/ 2092147 w 3474720"/>
                <a:gd name="connsiteY79" fmla="*/ 1821485 h 2071849"/>
                <a:gd name="connsiteX80" fmla="*/ 2092147 w 3474720"/>
                <a:gd name="connsiteY80" fmla="*/ 1821485 h 2071849"/>
                <a:gd name="connsiteX81" fmla="*/ 2106777 w 3474720"/>
                <a:gd name="connsiteY81" fmla="*/ 1762963 h 2071849"/>
                <a:gd name="connsiteX82" fmla="*/ 1997049 w 3474720"/>
                <a:gd name="connsiteY82" fmla="*/ 1711757 h 2071849"/>
                <a:gd name="connsiteX83" fmla="*/ 1931212 w 3474720"/>
                <a:gd name="connsiteY83" fmla="*/ 1704441 h 2071849"/>
                <a:gd name="connsiteX84" fmla="*/ 1880006 w 3474720"/>
                <a:gd name="connsiteY84" fmla="*/ 1572768 h 2071849"/>
                <a:gd name="connsiteX85" fmla="*/ 1770278 w 3474720"/>
                <a:gd name="connsiteY85" fmla="*/ 1528877 h 2071849"/>
                <a:gd name="connsiteX86" fmla="*/ 1733702 w 3474720"/>
                <a:gd name="connsiteY86" fmla="*/ 1426464 h 2071849"/>
                <a:gd name="connsiteX87" fmla="*/ 1558137 w 3474720"/>
                <a:gd name="connsiteY87" fmla="*/ 1382573 h 2071849"/>
                <a:gd name="connsiteX88" fmla="*/ 1645920 w 3474720"/>
                <a:gd name="connsiteY88" fmla="*/ 1250899 h 2071849"/>
                <a:gd name="connsiteX89" fmla="*/ 1623974 w 3474720"/>
                <a:gd name="connsiteY89" fmla="*/ 1185062 h 2071849"/>
                <a:gd name="connsiteX90" fmla="*/ 1645920 w 3474720"/>
                <a:gd name="connsiteY90" fmla="*/ 1104595 h 2071849"/>
                <a:gd name="connsiteX91" fmla="*/ 1580083 w 3474720"/>
                <a:gd name="connsiteY91" fmla="*/ 1038758 h 2071849"/>
                <a:gd name="connsiteX92" fmla="*/ 1660550 w 3474720"/>
                <a:gd name="connsiteY92" fmla="*/ 1009497 h 2071849"/>
                <a:gd name="connsiteX93" fmla="*/ 1880006 w 3474720"/>
                <a:gd name="connsiteY93" fmla="*/ 1009497 h 2071849"/>
                <a:gd name="connsiteX94" fmla="*/ 2187244 w 3474720"/>
                <a:gd name="connsiteY94" fmla="*/ 936345 h 2071849"/>
                <a:gd name="connsiteX95" fmla="*/ 2311603 w 3474720"/>
                <a:gd name="connsiteY95" fmla="*/ 870509 h 2071849"/>
                <a:gd name="connsiteX96" fmla="*/ 2304288 w 3474720"/>
                <a:gd name="connsiteY96" fmla="*/ 790041 h 2071849"/>
                <a:gd name="connsiteX97" fmla="*/ 2384755 w 3474720"/>
                <a:gd name="connsiteY97" fmla="*/ 665683 h 2071849"/>
                <a:gd name="connsiteX98" fmla="*/ 2457907 w 3474720"/>
                <a:gd name="connsiteY98" fmla="*/ 460857 h 2071849"/>
                <a:gd name="connsiteX99" fmla="*/ 2531059 w 3474720"/>
                <a:gd name="connsiteY99" fmla="*/ 395021 h 2071849"/>
                <a:gd name="connsiteX100" fmla="*/ 2596896 w 3474720"/>
                <a:gd name="connsiteY100" fmla="*/ 409651 h 2071849"/>
                <a:gd name="connsiteX101" fmla="*/ 2713939 w 3474720"/>
                <a:gd name="connsiteY101" fmla="*/ 314553 h 2071849"/>
                <a:gd name="connsiteX102" fmla="*/ 2801721 w 3474720"/>
                <a:gd name="connsiteY102" fmla="*/ 285293 h 2071849"/>
                <a:gd name="connsiteX103" fmla="*/ 2948025 w 3474720"/>
                <a:gd name="connsiteY103" fmla="*/ 314553 h 2071849"/>
                <a:gd name="connsiteX104" fmla="*/ 3035808 w 3474720"/>
                <a:gd name="connsiteY104" fmla="*/ 277977 h 2071849"/>
                <a:gd name="connsiteX105" fmla="*/ 3255264 w 3474720"/>
                <a:gd name="connsiteY105" fmla="*/ 263347 h 2071849"/>
                <a:gd name="connsiteX106" fmla="*/ 3445459 w 3474720"/>
                <a:gd name="connsiteY106" fmla="*/ 219456 h 2071849"/>
                <a:gd name="connsiteX107" fmla="*/ 3474720 w 3474720"/>
                <a:gd name="connsiteY107" fmla="*/ 153619 h 2071849"/>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307841 w 3474720"/>
                <a:gd name="connsiteY62" fmla="*/ 1745278 h 1989734"/>
                <a:gd name="connsiteX63" fmla="*/ 172187 w 3474720"/>
                <a:gd name="connsiteY63" fmla="*/ 1795519 h 1989734"/>
                <a:gd name="connsiteX64" fmla="*/ 473277 w 3474720"/>
                <a:gd name="connsiteY64" fmla="*/ 1964372 h 1989734"/>
                <a:gd name="connsiteX65" fmla="*/ 702259 w 3474720"/>
                <a:gd name="connsiteY65" fmla="*/ 1828800 h 1989734"/>
                <a:gd name="connsiteX66" fmla="*/ 907084 w 3474720"/>
                <a:gd name="connsiteY66" fmla="*/ 1872691 h 1989734"/>
                <a:gd name="connsiteX67" fmla="*/ 1075334 w 3474720"/>
                <a:gd name="connsiteY67" fmla="*/ 1909267 h 1989734"/>
                <a:gd name="connsiteX68" fmla="*/ 1104595 w 3474720"/>
                <a:gd name="connsiteY68" fmla="*/ 1858061 h 1989734"/>
                <a:gd name="connsiteX69" fmla="*/ 1170432 w 3474720"/>
                <a:gd name="connsiteY69" fmla="*/ 1814169 h 1989734"/>
                <a:gd name="connsiteX70" fmla="*/ 1324051 w 3474720"/>
                <a:gd name="connsiteY70" fmla="*/ 1704441 h 1989734"/>
                <a:gd name="connsiteX71" fmla="*/ 1419148 w 3474720"/>
                <a:gd name="connsiteY71" fmla="*/ 1682496 h 1989734"/>
                <a:gd name="connsiteX72" fmla="*/ 1689811 w 3474720"/>
                <a:gd name="connsiteY72" fmla="*/ 1711757 h 1989734"/>
                <a:gd name="connsiteX73" fmla="*/ 1865376 w 3474720"/>
                <a:gd name="connsiteY73" fmla="*/ 1726387 h 1989734"/>
                <a:gd name="connsiteX74" fmla="*/ 1865376 w 3474720"/>
                <a:gd name="connsiteY74" fmla="*/ 1806854 h 1989734"/>
                <a:gd name="connsiteX75" fmla="*/ 1843430 w 3474720"/>
                <a:gd name="connsiteY75" fmla="*/ 1843430 h 1989734"/>
                <a:gd name="connsiteX76" fmla="*/ 1945843 w 3474720"/>
                <a:gd name="connsiteY76" fmla="*/ 1916582 h 1989734"/>
                <a:gd name="connsiteX77" fmla="*/ 2011680 w 3474720"/>
                <a:gd name="connsiteY77" fmla="*/ 1989734 h 1989734"/>
                <a:gd name="connsiteX78" fmla="*/ 2121408 w 3474720"/>
                <a:gd name="connsiteY78" fmla="*/ 1931213 h 1989734"/>
                <a:gd name="connsiteX79" fmla="*/ 2092147 w 3474720"/>
                <a:gd name="connsiteY79" fmla="*/ 1821485 h 1989734"/>
                <a:gd name="connsiteX80" fmla="*/ 2092147 w 3474720"/>
                <a:gd name="connsiteY80" fmla="*/ 1821485 h 1989734"/>
                <a:gd name="connsiteX81" fmla="*/ 2106777 w 3474720"/>
                <a:gd name="connsiteY81" fmla="*/ 1762963 h 1989734"/>
                <a:gd name="connsiteX82" fmla="*/ 1997049 w 3474720"/>
                <a:gd name="connsiteY82" fmla="*/ 1711757 h 1989734"/>
                <a:gd name="connsiteX83" fmla="*/ 1931212 w 3474720"/>
                <a:gd name="connsiteY83" fmla="*/ 1704441 h 1989734"/>
                <a:gd name="connsiteX84" fmla="*/ 1880006 w 3474720"/>
                <a:gd name="connsiteY84" fmla="*/ 1572768 h 1989734"/>
                <a:gd name="connsiteX85" fmla="*/ 1770278 w 3474720"/>
                <a:gd name="connsiteY85" fmla="*/ 1528877 h 1989734"/>
                <a:gd name="connsiteX86" fmla="*/ 1733702 w 3474720"/>
                <a:gd name="connsiteY86" fmla="*/ 1426464 h 1989734"/>
                <a:gd name="connsiteX87" fmla="*/ 1558137 w 3474720"/>
                <a:gd name="connsiteY87" fmla="*/ 1382573 h 1989734"/>
                <a:gd name="connsiteX88" fmla="*/ 1645920 w 3474720"/>
                <a:gd name="connsiteY88" fmla="*/ 1250899 h 1989734"/>
                <a:gd name="connsiteX89" fmla="*/ 1623974 w 3474720"/>
                <a:gd name="connsiteY89" fmla="*/ 1185062 h 1989734"/>
                <a:gd name="connsiteX90" fmla="*/ 1645920 w 3474720"/>
                <a:gd name="connsiteY90" fmla="*/ 1104595 h 1989734"/>
                <a:gd name="connsiteX91" fmla="*/ 1580083 w 3474720"/>
                <a:gd name="connsiteY91" fmla="*/ 1038758 h 1989734"/>
                <a:gd name="connsiteX92" fmla="*/ 1660550 w 3474720"/>
                <a:gd name="connsiteY92" fmla="*/ 1009497 h 1989734"/>
                <a:gd name="connsiteX93" fmla="*/ 1880006 w 3474720"/>
                <a:gd name="connsiteY93" fmla="*/ 1009497 h 1989734"/>
                <a:gd name="connsiteX94" fmla="*/ 2187244 w 3474720"/>
                <a:gd name="connsiteY94" fmla="*/ 936345 h 1989734"/>
                <a:gd name="connsiteX95" fmla="*/ 2311603 w 3474720"/>
                <a:gd name="connsiteY95" fmla="*/ 870509 h 1989734"/>
                <a:gd name="connsiteX96" fmla="*/ 2304288 w 3474720"/>
                <a:gd name="connsiteY96" fmla="*/ 790041 h 1989734"/>
                <a:gd name="connsiteX97" fmla="*/ 2384755 w 3474720"/>
                <a:gd name="connsiteY97" fmla="*/ 665683 h 1989734"/>
                <a:gd name="connsiteX98" fmla="*/ 2457907 w 3474720"/>
                <a:gd name="connsiteY98" fmla="*/ 460857 h 1989734"/>
                <a:gd name="connsiteX99" fmla="*/ 2531059 w 3474720"/>
                <a:gd name="connsiteY99" fmla="*/ 395021 h 1989734"/>
                <a:gd name="connsiteX100" fmla="*/ 2596896 w 3474720"/>
                <a:gd name="connsiteY100" fmla="*/ 409651 h 1989734"/>
                <a:gd name="connsiteX101" fmla="*/ 2713939 w 3474720"/>
                <a:gd name="connsiteY101" fmla="*/ 314553 h 1989734"/>
                <a:gd name="connsiteX102" fmla="*/ 2801721 w 3474720"/>
                <a:gd name="connsiteY102" fmla="*/ 285293 h 1989734"/>
                <a:gd name="connsiteX103" fmla="*/ 2948025 w 3474720"/>
                <a:gd name="connsiteY103" fmla="*/ 314553 h 1989734"/>
                <a:gd name="connsiteX104" fmla="*/ 3035808 w 3474720"/>
                <a:gd name="connsiteY104" fmla="*/ 277977 h 1989734"/>
                <a:gd name="connsiteX105" fmla="*/ 3255264 w 3474720"/>
                <a:gd name="connsiteY105" fmla="*/ 263347 h 1989734"/>
                <a:gd name="connsiteX106" fmla="*/ 3445459 w 3474720"/>
                <a:gd name="connsiteY106" fmla="*/ 219456 h 1989734"/>
                <a:gd name="connsiteX107" fmla="*/ 3474720 w 3474720"/>
                <a:gd name="connsiteY107"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307841 w 3474720"/>
                <a:gd name="connsiteY62" fmla="*/ 1745278 h 1989734"/>
                <a:gd name="connsiteX63" fmla="*/ 307841 w 3474720"/>
                <a:gd name="connsiteY63" fmla="*/ 1735230 h 1989734"/>
                <a:gd name="connsiteX64" fmla="*/ 172187 w 3474720"/>
                <a:gd name="connsiteY64" fmla="*/ 1795519 h 1989734"/>
                <a:gd name="connsiteX65" fmla="*/ 473277 w 3474720"/>
                <a:gd name="connsiteY65" fmla="*/ 1964372 h 1989734"/>
                <a:gd name="connsiteX66" fmla="*/ 702259 w 3474720"/>
                <a:gd name="connsiteY66" fmla="*/ 1828800 h 1989734"/>
                <a:gd name="connsiteX67" fmla="*/ 907084 w 3474720"/>
                <a:gd name="connsiteY67" fmla="*/ 1872691 h 1989734"/>
                <a:gd name="connsiteX68" fmla="*/ 1075334 w 3474720"/>
                <a:gd name="connsiteY68" fmla="*/ 1909267 h 1989734"/>
                <a:gd name="connsiteX69" fmla="*/ 1104595 w 3474720"/>
                <a:gd name="connsiteY69" fmla="*/ 1858061 h 1989734"/>
                <a:gd name="connsiteX70" fmla="*/ 1170432 w 3474720"/>
                <a:gd name="connsiteY70" fmla="*/ 1814169 h 1989734"/>
                <a:gd name="connsiteX71" fmla="*/ 1324051 w 3474720"/>
                <a:gd name="connsiteY71" fmla="*/ 1704441 h 1989734"/>
                <a:gd name="connsiteX72" fmla="*/ 1419148 w 3474720"/>
                <a:gd name="connsiteY72" fmla="*/ 1682496 h 1989734"/>
                <a:gd name="connsiteX73" fmla="*/ 1689811 w 3474720"/>
                <a:gd name="connsiteY73" fmla="*/ 1711757 h 1989734"/>
                <a:gd name="connsiteX74" fmla="*/ 1865376 w 3474720"/>
                <a:gd name="connsiteY74" fmla="*/ 1726387 h 1989734"/>
                <a:gd name="connsiteX75" fmla="*/ 1865376 w 3474720"/>
                <a:gd name="connsiteY75" fmla="*/ 1806854 h 1989734"/>
                <a:gd name="connsiteX76" fmla="*/ 1843430 w 3474720"/>
                <a:gd name="connsiteY76" fmla="*/ 1843430 h 1989734"/>
                <a:gd name="connsiteX77" fmla="*/ 1945843 w 3474720"/>
                <a:gd name="connsiteY77" fmla="*/ 1916582 h 1989734"/>
                <a:gd name="connsiteX78" fmla="*/ 2011680 w 3474720"/>
                <a:gd name="connsiteY78" fmla="*/ 1989734 h 1989734"/>
                <a:gd name="connsiteX79" fmla="*/ 2121408 w 3474720"/>
                <a:gd name="connsiteY79" fmla="*/ 1931213 h 1989734"/>
                <a:gd name="connsiteX80" fmla="*/ 2092147 w 3474720"/>
                <a:gd name="connsiteY80" fmla="*/ 1821485 h 1989734"/>
                <a:gd name="connsiteX81" fmla="*/ 2092147 w 3474720"/>
                <a:gd name="connsiteY81" fmla="*/ 1821485 h 1989734"/>
                <a:gd name="connsiteX82" fmla="*/ 2106777 w 3474720"/>
                <a:gd name="connsiteY82" fmla="*/ 1762963 h 1989734"/>
                <a:gd name="connsiteX83" fmla="*/ 1997049 w 3474720"/>
                <a:gd name="connsiteY83" fmla="*/ 1711757 h 1989734"/>
                <a:gd name="connsiteX84" fmla="*/ 1931212 w 3474720"/>
                <a:gd name="connsiteY84" fmla="*/ 1704441 h 1989734"/>
                <a:gd name="connsiteX85" fmla="*/ 1880006 w 3474720"/>
                <a:gd name="connsiteY85" fmla="*/ 1572768 h 1989734"/>
                <a:gd name="connsiteX86" fmla="*/ 1770278 w 3474720"/>
                <a:gd name="connsiteY86" fmla="*/ 1528877 h 1989734"/>
                <a:gd name="connsiteX87" fmla="*/ 1733702 w 3474720"/>
                <a:gd name="connsiteY87" fmla="*/ 1426464 h 1989734"/>
                <a:gd name="connsiteX88" fmla="*/ 1558137 w 3474720"/>
                <a:gd name="connsiteY88" fmla="*/ 1382573 h 1989734"/>
                <a:gd name="connsiteX89" fmla="*/ 1645920 w 3474720"/>
                <a:gd name="connsiteY89" fmla="*/ 1250899 h 1989734"/>
                <a:gd name="connsiteX90" fmla="*/ 1623974 w 3474720"/>
                <a:gd name="connsiteY90" fmla="*/ 1185062 h 1989734"/>
                <a:gd name="connsiteX91" fmla="*/ 1645920 w 3474720"/>
                <a:gd name="connsiteY91" fmla="*/ 1104595 h 1989734"/>
                <a:gd name="connsiteX92" fmla="*/ 1580083 w 3474720"/>
                <a:gd name="connsiteY92" fmla="*/ 1038758 h 1989734"/>
                <a:gd name="connsiteX93" fmla="*/ 1660550 w 3474720"/>
                <a:gd name="connsiteY93" fmla="*/ 1009497 h 1989734"/>
                <a:gd name="connsiteX94" fmla="*/ 1880006 w 3474720"/>
                <a:gd name="connsiteY94" fmla="*/ 1009497 h 1989734"/>
                <a:gd name="connsiteX95" fmla="*/ 2187244 w 3474720"/>
                <a:gd name="connsiteY95" fmla="*/ 936345 h 1989734"/>
                <a:gd name="connsiteX96" fmla="*/ 2311603 w 3474720"/>
                <a:gd name="connsiteY96" fmla="*/ 870509 h 1989734"/>
                <a:gd name="connsiteX97" fmla="*/ 2304288 w 3474720"/>
                <a:gd name="connsiteY97" fmla="*/ 790041 h 1989734"/>
                <a:gd name="connsiteX98" fmla="*/ 2384755 w 3474720"/>
                <a:gd name="connsiteY98" fmla="*/ 665683 h 1989734"/>
                <a:gd name="connsiteX99" fmla="*/ 2457907 w 3474720"/>
                <a:gd name="connsiteY99" fmla="*/ 460857 h 1989734"/>
                <a:gd name="connsiteX100" fmla="*/ 2531059 w 3474720"/>
                <a:gd name="connsiteY100" fmla="*/ 395021 h 1989734"/>
                <a:gd name="connsiteX101" fmla="*/ 2596896 w 3474720"/>
                <a:gd name="connsiteY101" fmla="*/ 409651 h 1989734"/>
                <a:gd name="connsiteX102" fmla="*/ 2713939 w 3474720"/>
                <a:gd name="connsiteY102" fmla="*/ 314553 h 1989734"/>
                <a:gd name="connsiteX103" fmla="*/ 2801721 w 3474720"/>
                <a:gd name="connsiteY103" fmla="*/ 285293 h 1989734"/>
                <a:gd name="connsiteX104" fmla="*/ 2948025 w 3474720"/>
                <a:gd name="connsiteY104" fmla="*/ 314553 h 1989734"/>
                <a:gd name="connsiteX105" fmla="*/ 3035808 w 3474720"/>
                <a:gd name="connsiteY105" fmla="*/ 277977 h 1989734"/>
                <a:gd name="connsiteX106" fmla="*/ 3255264 w 3474720"/>
                <a:gd name="connsiteY106" fmla="*/ 263347 h 1989734"/>
                <a:gd name="connsiteX107" fmla="*/ 3445459 w 3474720"/>
                <a:gd name="connsiteY107" fmla="*/ 219456 h 1989734"/>
                <a:gd name="connsiteX108" fmla="*/ 3474720 w 3474720"/>
                <a:gd name="connsiteY108"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473277 w 3474720"/>
                <a:gd name="connsiteY65" fmla="*/ 1964372 h 1989734"/>
                <a:gd name="connsiteX66" fmla="*/ 702259 w 3474720"/>
                <a:gd name="connsiteY66" fmla="*/ 1828800 h 1989734"/>
                <a:gd name="connsiteX67" fmla="*/ 907084 w 3474720"/>
                <a:gd name="connsiteY67" fmla="*/ 1872691 h 1989734"/>
                <a:gd name="connsiteX68" fmla="*/ 1075334 w 3474720"/>
                <a:gd name="connsiteY68" fmla="*/ 1909267 h 1989734"/>
                <a:gd name="connsiteX69" fmla="*/ 1104595 w 3474720"/>
                <a:gd name="connsiteY69" fmla="*/ 1858061 h 1989734"/>
                <a:gd name="connsiteX70" fmla="*/ 1170432 w 3474720"/>
                <a:gd name="connsiteY70" fmla="*/ 1814169 h 1989734"/>
                <a:gd name="connsiteX71" fmla="*/ 1324051 w 3474720"/>
                <a:gd name="connsiteY71" fmla="*/ 1704441 h 1989734"/>
                <a:gd name="connsiteX72" fmla="*/ 1419148 w 3474720"/>
                <a:gd name="connsiteY72" fmla="*/ 1682496 h 1989734"/>
                <a:gd name="connsiteX73" fmla="*/ 1689811 w 3474720"/>
                <a:gd name="connsiteY73" fmla="*/ 1711757 h 1989734"/>
                <a:gd name="connsiteX74" fmla="*/ 1865376 w 3474720"/>
                <a:gd name="connsiteY74" fmla="*/ 1726387 h 1989734"/>
                <a:gd name="connsiteX75" fmla="*/ 1865376 w 3474720"/>
                <a:gd name="connsiteY75" fmla="*/ 1806854 h 1989734"/>
                <a:gd name="connsiteX76" fmla="*/ 1843430 w 3474720"/>
                <a:gd name="connsiteY76" fmla="*/ 1843430 h 1989734"/>
                <a:gd name="connsiteX77" fmla="*/ 1945843 w 3474720"/>
                <a:gd name="connsiteY77" fmla="*/ 1916582 h 1989734"/>
                <a:gd name="connsiteX78" fmla="*/ 2011680 w 3474720"/>
                <a:gd name="connsiteY78" fmla="*/ 1989734 h 1989734"/>
                <a:gd name="connsiteX79" fmla="*/ 2121408 w 3474720"/>
                <a:gd name="connsiteY79" fmla="*/ 1931213 h 1989734"/>
                <a:gd name="connsiteX80" fmla="*/ 2092147 w 3474720"/>
                <a:gd name="connsiteY80" fmla="*/ 1821485 h 1989734"/>
                <a:gd name="connsiteX81" fmla="*/ 2092147 w 3474720"/>
                <a:gd name="connsiteY81" fmla="*/ 1821485 h 1989734"/>
                <a:gd name="connsiteX82" fmla="*/ 2106777 w 3474720"/>
                <a:gd name="connsiteY82" fmla="*/ 1762963 h 1989734"/>
                <a:gd name="connsiteX83" fmla="*/ 1997049 w 3474720"/>
                <a:gd name="connsiteY83" fmla="*/ 1711757 h 1989734"/>
                <a:gd name="connsiteX84" fmla="*/ 1931212 w 3474720"/>
                <a:gd name="connsiteY84" fmla="*/ 1704441 h 1989734"/>
                <a:gd name="connsiteX85" fmla="*/ 1880006 w 3474720"/>
                <a:gd name="connsiteY85" fmla="*/ 1572768 h 1989734"/>
                <a:gd name="connsiteX86" fmla="*/ 1770278 w 3474720"/>
                <a:gd name="connsiteY86" fmla="*/ 1528877 h 1989734"/>
                <a:gd name="connsiteX87" fmla="*/ 1733702 w 3474720"/>
                <a:gd name="connsiteY87" fmla="*/ 1426464 h 1989734"/>
                <a:gd name="connsiteX88" fmla="*/ 1558137 w 3474720"/>
                <a:gd name="connsiteY88" fmla="*/ 1382573 h 1989734"/>
                <a:gd name="connsiteX89" fmla="*/ 1645920 w 3474720"/>
                <a:gd name="connsiteY89" fmla="*/ 1250899 h 1989734"/>
                <a:gd name="connsiteX90" fmla="*/ 1623974 w 3474720"/>
                <a:gd name="connsiteY90" fmla="*/ 1185062 h 1989734"/>
                <a:gd name="connsiteX91" fmla="*/ 1645920 w 3474720"/>
                <a:gd name="connsiteY91" fmla="*/ 1104595 h 1989734"/>
                <a:gd name="connsiteX92" fmla="*/ 1580083 w 3474720"/>
                <a:gd name="connsiteY92" fmla="*/ 1038758 h 1989734"/>
                <a:gd name="connsiteX93" fmla="*/ 1660550 w 3474720"/>
                <a:gd name="connsiteY93" fmla="*/ 1009497 h 1989734"/>
                <a:gd name="connsiteX94" fmla="*/ 1880006 w 3474720"/>
                <a:gd name="connsiteY94" fmla="*/ 1009497 h 1989734"/>
                <a:gd name="connsiteX95" fmla="*/ 2187244 w 3474720"/>
                <a:gd name="connsiteY95" fmla="*/ 936345 h 1989734"/>
                <a:gd name="connsiteX96" fmla="*/ 2311603 w 3474720"/>
                <a:gd name="connsiteY96" fmla="*/ 870509 h 1989734"/>
                <a:gd name="connsiteX97" fmla="*/ 2304288 w 3474720"/>
                <a:gd name="connsiteY97" fmla="*/ 790041 h 1989734"/>
                <a:gd name="connsiteX98" fmla="*/ 2384755 w 3474720"/>
                <a:gd name="connsiteY98" fmla="*/ 665683 h 1989734"/>
                <a:gd name="connsiteX99" fmla="*/ 2457907 w 3474720"/>
                <a:gd name="connsiteY99" fmla="*/ 460857 h 1989734"/>
                <a:gd name="connsiteX100" fmla="*/ 2531059 w 3474720"/>
                <a:gd name="connsiteY100" fmla="*/ 395021 h 1989734"/>
                <a:gd name="connsiteX101" fmla="*/ 2596896 w 3474720"/>
                <a:gd name="connsiteY101" fmla="*/ 409651 h 1989734"/>
                <a:gd name="connsiteX102" fmla="*/ 2713939 w 3474720"/>
                <a:gd name="connsiteY102" fmla="*/ 314553 h 1989734"/>
                <a:gd name="connsiteX103" fmla="*/ 2801721 w 3474720"/>
                <a:gd name="connsiteY103" fmla="*/ 285293 h 1989734"/>
                <a:gd name="connsiteX104" fmla="*/ 2948025 w 3474720"/>
                <a:gd name="connsiteY104" fmla="*/ 314553 h 1989734"/>
                <a:gd name="connsiteX105" fmla="*/ 3035808 w 3474720"/>
                <a:gd name="connsiteY105" fmla="*/ 277977 h 1989734"/>
                <a:gd name="connsiteX106" fmla="*/ 3255264 w 3474720"/>
                <a:gd name="connsiteY106" fmla="*/ 263347 h 1989734"/>
                <a:gd name="connsiteX107" fmla="*/ 3445459 w 3474720"/>
                <a:gd name="connsiteY107" fmla="*/ 219456 h 1989734"/>
                <a:gd name="connsiteX108" fmla="*/ 3474720 w 3474720"/>
                <a:gd name="connsiteY108"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81391 w 3474720"/>
                <a:gd name="connsiteY65" fmla="*/ 1954323 h 1989734"/>
                <a:gd name="connsiteX66" fmla="*/ 702259 w 3474720"/>
                <a:gd name="connsiteY66" fmla="*/ 1828800 h 1989734"/>
                <a:gd name="connsiteX67" fmla="*/ 907084 w 3474720"/>
                <a:gd name="connsiteY67" fmla="*/ 1872691 h 1989734"/>
                <a:gd name="connsiteX68" fmla="*/ 1075334 w 3474720"/>
                <a:gd name="connsiteY68" fmla="*/ 1909267 h 1989734"/>
                <a:gd name="connsiteX69" fmla="*/ 1104595 w 3474720"/>
                <a:gd name="connsiteY69" fmla="*/ 1858061 h 1989734"/>
                <a:gd name="connsiteX70" fmla="*/ 1170432 w 3474720"/>
                <a:gd name="connsiteY70" fmla="*/ 1814169 h 1989734"/>
                <a:gd name="connsiteX71" fmla="*/ 1324051 w 3474720"/>
                <a:gd name="connsiteY71" fmla="*/ 1704441 h 1989734"/>
                <a:gd name="connsiteX72" fmla="*/ 1419148 w 3474720"/>
                <a:gd name="connsiteY72" fmla="*/ 1682496 h 1989734"/>
                <a:gd name="connsiteX73" fmla="*/ 1689811 w 3474720"/>
                <a:gd name="connsiteY73" fmla="*/ 1711757 h 1989734"/>
                <a:gd name="connsiteX74" fmla="*/ 1865376 w 3474720"/>
                <a:gd name="connsiteY74" fmla="*/ 1726387 h 1989734"/>
                <a:gd name="connsiteX75" fmla="*/ 1865376 w 3474720"/>
                <a:gd name="connsiteY75" fmla="*/ 1806854 h 1989734"/>
                <a:gd name="connsiteX76" fmla="*/ 1843430 w 3474720"/>
                <a:gd name="connsiteY76" fmla="*/ 1843430 h 1989734"/>
                <a:gd name="connsiteX77" fmla="*/ 1945843 w 3474720"/>
                <a:gd name="connsiteY77" fmla="*/ 1916582 h 1989734"/>
                <a:gd name="connsiteX78" fmla="*/ 2011680 w 3474720"/>
                <a:gd name="connsiteY78" fmla="*/ 1989734 h 1989734"/>
                <a:gd name="connsiteX79" fmla="*/ 2121408 w 3474720"/>
                <a:gd name="connsiteY79" fmla="*/ 1931213 h 1989734"/>
                <a:gd name="connsiteX80" fmla="*/ 2092147 w 3474720"/>
                <a:gd name="connsiteY80" fmla="*/ 1821485 h 1989734"/>
                <a:gd name="connsiteX81" fmla="*/ 2092147 w 3474720"/>
                <a:gd name="connsiteY81" fmla="*/ 1821485 h 1989734"/>
                <a:gd name="connsiteX82" fmla="*/ 2106777 w 3474720"/>
                <a:gd name="connsiteY82" fmla="*/ 1762963 h 1989734"/>
                <a:gd name="connsiteX83" fmla="*/ 1997049 w 3474720"/>
                <a:gd name="connsiteY83" fmla="*/ 1711757 h 1989734"/>
                <a:gd name="connsiteX84" fmla="*/ 1931212 w 3474720"/>
                <a:gd name="connsiteY84" fmla="*/ 1704441 h 1989734"/>
                <a:gd name="connsiteX85" fmla="*/ 1880006 w 3474720"/>
                <a:gd name="connsiteY85" fmla="*/ 1572768 h 1989734"/>
                <a:gd name="connsiteX86" fmla="*/ 1770278 w 3474720"/>
                <a:gd name="connsiteY86" fmla="*/ 1528877 h 1989734"/>
                <a:gd name="connsiteX87" fmla="*/ 1733702 w 3474720"/>
                <a:gd name="connsiteY87" fmla="*/ 1426464 h 1989734"/>
                <a:gd name="connsiteX88" fmla="*/ 1558137 w 3474720"/>
                <a:gd name="connsiteY88" fmla="*/ 1382573 h 1989734"/>
                <a:gd name="connsiteX89" fmla="*/ 1645920 w 3474720"/>
                <a:gd name="connsiteY89" fmla="*/ 1250899 h 1989734"/>
                <a:gd name="connsiteX90" fmla="*/ 1623974 w 3474720"/>
                <a:gd name="connsiteY90" fmla="*/ 1185062 h 1989734"/>
                <a:gd name="connsiteX91" fmla="*/ 1645920 w 3474720"/>
                <a:gd name="connsiteY91" fmla="*/ 1104595 h 1989734"/>
                <a:gd name="connsiteX92" fmla="*/ 1580083 w 3474720"/>
                <a:gd name="connsiteY92" fmla="*/ 1038758 h 1989734"/>
                <a:gd name="connsiteX93" fmla="*/ 1660550 w 3474720"/>
                <a:gd name="connsiteY93" fmla="*/ 1009497 h 1989734"/>
                <a:gd name="connsiteX94" fmla="*/ 1880006 w 3474720"/>
                <a:gd name="connsiteY94" fmla="*/ 1009497 h 1989734"/>
                <a:gd name="connsiteX95" fmla="*/ 2187244 w 3474720"/>
                <a:gd name="connsiteY95" fmla="*/ 936345 h 1989734"/>
                <a:gd name="connsiteX96" fmla="*/ 2311603 w 3474720"/>
                <a:gd name="connsiteY96" fmla="*/ 870509 h 1989734"/>
                <a:gd name="connsiteX97" fmla="*/ 2304288 w 3474720"/>
                <a:gd name="connsiteY97" fmla="*/ 790041 h 1989734"/>
                <a:gd name="connsiteX98" fmla="*/ 2384755 w 3474720"/>
                <a:gd name="connsiteY98" fmla="*/ 665683 h 1989734"/>
                <a:gd name="connsiteX99" fmla="*/ 2457907 w 3474720"/>
                <a:gd name="connsiteY99" fmla="*/ 460857 h 1989734"/>
                <a:gd name="connsiteX100" fmla="*/ 2531059 w 3474720"/>
                <a:gd name="connsiteY100" fmla="*/ 395021 h 1989734"/>
                <a:gd name="connsiteX101" fmla="*/ 2596896 w 3474720"/>
                <a:gd name="connsiteY101" fmla="*/ 409651 h 1989734"/>
                <a:gd name="connsiteX102" fmla="*/ 2713939 w 3474720"/>
                <a:gd name="connsiteY102" fmla="*/ 314553 h 1989734"/>
                <a:gd name="connsiteX103" fmla="*/ 2801721 w 3474720"/>
                <a:gd name="connsiteY103" fmla="*/ 285293 h 1989734"/>
                <a:gd name="connsiteX104" fmla="*/ 2948025 w 3474720"/>
                <a:gd name="connsiteY104" fmla="*/ 314553 h 1989734"/>
                <a:gd name="connsiteX105" fmla="*/ 3035808 w 3474720"/>
                <a:gd name="connsiteY105" fmla="*/ 277977 h 1989734"/>
                <a:gd name="connsiteX106" fmla="*/ 3255264 w 3474720"/>
                <a:gd name="connsiteY106" fmla="*/ 263347 h 1989734"/>
                <a:gd name="connsiteX107" fmla="*/ 3445459 w 3474720"/>
                <a:gd name="connsiteY107" fmla="*/ 219456 h 1989734"/>
                <a:gd name="connsiteX108" fmla="*/ 3474720 w 3474720"/>
                <a:gd name="connsiteY108"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81391 w 3474720"/>
                <a:gd name="connsiteY65" fmla="*/ 1954323 h 1989734"/>
                <a:gd name="connsiteX66" fmla="*/ 702259 w 3474720"/>
                <a:gd name="connsiteY66" fmla="*/ 1828800 h 1989734"/>
                <a:gd name="connsiteX67" fmla="*/ 907084 w 3474720"/>
                <a:gd name="connsiteY67" fmla="*/ 1872691 h 1989734"/>
                <a:gd name="connsiteX68" fmla="*/ 1075334 w 3474720"/>
                <a:gd name="connsiteY68" fmla="*/ 1909267 h 1989734"/>
                <a:gd name="connsiteX69" fmla="*/ 1104595 w 3474720"/>
                <a:gd name="connsiteY69" fmla="*/ 1858061 h 1989734"/>
                <a:gd name="connsiteX70" fmla="*/ 1170432 w 3474720"/>
                <a:gd name="connsiteY70" fmla="*/ 1814169 h 1989734"/>
                <a:gd name="connsiteX71" fmla="*/ 1324051 w 3474720"/>
                <a:gd name="connsiteY71" fmla="*/ 1704441 h 1989734"/>
                <a:gd name="connsiteX72" fmla="*/ 1419148 w 3474720"/>
                <a:gd name="connsiteY72" fmla="*/ 1682496 h 1989734"/>
                <a:gd name="connsiteX73" fmla="*/ 1689811 w 3474720"/>
                <a:gd name="connsiteY73" fmla="*/ 1711757 h 1989734"/>
                <a:gd name="connsiteX74" fmla="*/ 1865376 w 3474720"/>
                <a:gd name="connsiteY74" fmla="*/ 1726387 h 1989734"/>
                <a:gd name="connsiteX75" fmla="*/ 1865376 w 3474720"/>
                <a:gd name="connsiteY75" fmla="*/ 1806854 h 1989734"/>
                <a:gd name="connsiteX76" fmla="*/ 1843430 w 3474720"/>
                <a:gd name="connsiteY76" fmla="*/ 1843430 h 1989734"/>
                <a:gd name="connsiteX77" fmla="*/ 1945843 w 3474720"/>
                <a:gd name="connsiteY77" fmla="*/ 1916582 h 1989734"/>
                <a:gd name="connsiteX78" fmla="*/ 2011680 w 3474720"/>
                <a:gd name="connsiteY78" fmla="*/ 1989734 h 1989734"/>
                <a:gd name="connsiteX79" fmla="*/ 2121408 w 3474720"/>
                <a:gd name="connsiteY79" fmla="*/ 1931213 h 1989734"/>
                <a:gd name="connsiteX80" fmla="*/ 2092147 w 3474720"/>
                <a:gd name="connsiteY80" fmla="*/ 1821485 h 1989734"/>
                <a:gd name="connsiteX81" fmla="*/ 2092147 w 3474720"/>
                <a:gd name="connsiteY81" fmla="*/ 1821485 h 1989734"/>
                <a:gd name="connsiteX82" fmla="*/ 2106777 w 3474720"/>
                <a:gd name="connsiteY82" fmla="*/ 1762963 h 1989734"/>
                <a:gd name="connsiteX83" fmla="*/ 1997049 w 3474720"/>
                <a:gd name="connsiteY83" fmla="*/ 1711757 h 1989734"/>
                <a:gd name="connsiteX84" fmla="*/ 1931212 w 3474720"/>
                <a:gd name="connsiteY84" fmla="*/ 1704441 h 1989734"/>
                <a:gd name="connsiteX85" fmla="*/ 1880006 w 3474720"/>
                <a:gd name="connsiteY85" fmla="*/ 1572768 h 1989734"/>
                <a:gd name="connsiteX86" fmla="*/ 1770278 w 3474720"/>
                <a:gd name="connsiteY86" fmla="*/ 1528877 h 1989734"/>
                <a:gd name="connsiteX87" fmla="*/ 1733702 w 3474720"/>
                <a:gd name="connsiteY87" fmla="*/ 1426464 h 1989734"/>
                <a:gd name="connsiteX88" fmla="*/ 1558137 w 3474720"/>
                <a:gd name="connsiteY88" fmla="*/ 1382573 h 1989734"/>
                <a:gd name="connsiteX89" fmla="*/ 1645920 w 3474720"/>
                <a:gd name="connsiteY89" fmla="*/ 1250899 h 1989734"/>
                <a:gd name="connsiteX90" fmla="*/ 1623974 w 3474720"/>
                <a:gd name="connsiteY90" fmla="*/ 1185062 h 1989734"/>
                <a:gd name="connsiteX91" fmla="*/ 1645920 w 3474720"/>
                <a:gd name="connsiteY91" fmla="*/ 1104595 h 1989734"/>
                <a:gd name="connsiteX92" fmla="*/ 1580083 w 3474720"/>
                <a:gd name="connsiteY92" fmla="*/ 1038758 h 1989734"/>
                <a:gd name="connsiteX93" fmla="*/ 1660550 w 3474720"/>
                <a:gd name="connsiteY93" fmla="*/ 1009497 h 1989734"/>
                <a:gd name="connsiteX94" fmla="*/ 1880006 w 3474720"/>
                <a:gd name="connsiteY94" fmla="*/ 1009497 h 1989734"/>
                <a:gd name="connsiteX95" fmla="*/ 2187244 w 3474720"/>
                <a:gd name="connsiteY95" fmla="*/ 936345 h 1989734"/>
                <a:gd name="connsiteX96" fmla="*/ 2311603 w 3474720"/>
                <a:gd name="connsiteY96" fmla="*/ 870509 h 1989734"/>
                <a:gd name="connsiteX97" fmla="*/ 2304288 w 3474720"/>
                <a:gd name="connsiteY97" fmla="*/ 790041 h 1989734"/>
                <a:gd name="connsiteX98" fmla="*/ 2384755 w 3474720"/>
                <a:gd name="connsiteY98" fmla="*/ 665683 h 1989734"/>
                <a:gd name="connsiteX99" fmla="*/ 2457907 w 3474720"/>
                <a:gd name="connsiteY99" fmla="*/ 460857 h 1989734"/>
                <a:gd name="connsiteX100" fmla="*/ 2531059 w 3474720"/>
                <a:gd name="connsiteY100" fmla="*/ 395021 h 1989734"/>
                <a:gd name="connsiteX101" fmla="*/ 2596896 w 3474720"/>
                <a:gd name="connsiteY101" fmla="*/ 409651 h 1989734"/>
                <a:gd name="connsiteX102" fmla="*/ 2713939 w 3474720"/>
                <a:gd name="connsiteY102" fmla="*/ 314553 h 1989734"/>
                <a:gd name="connsiteX103" fmla="*/ 2801721 w 3474720"/>
                <a:gd name="connsiteY103" fmla="*/ 285293 h 1989734"/>
                <a:gd name="connsiteX104" fmla="*/ 2948025 w 3474720"/>
                <a:gd name="connsiteY104" fmla="*/ 314553 h 1989734"/>
                <a:gd name="connsiteX105" fmla="*/ 3035808 w 3474720"/>
                <a:gd name="connsiteY105" fmla="*/ 277977 h 1989734"/>
                <a:gd name="connsiteX106" fmla="*/ 3255264 w 3474720"/>
                <a:gd name="connsiteY106" fmla="*/ 263347 h 1989734"/>
                <a:gd name="connsiteX107" fmla="*/ 3445459 w 3474720"/>
                <a:gd name="connsiteY107" fmla="*/ 219456 h 1989734"/>
                <a:gd name="connsiteX108" fmla="*/ 3474720 w 3474720"/>
                <a:gd name="connsiteY108"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81391 w 3474720"/>
                <a:gd name="connsiteY65" fmla="*/ 1954323 h 1989734"/>
                <a:gd name="connsiteX66" fmla="*/ 71705 w 3474720"/>
                <a:gd name="connsiteY66" fmla="*/ 1951269 h 1989734"/>
                <a:gd name="connsiteX67" fmla="*/ 702259 w 3474720"/>
                <a:gd name="connsiteY67" fmla="*/ 1828800 h 1989734"/>
                <a:gd name="connsiteX68" fmla="*/ 907084 w 3474720"/>
                <a:gd name="connsiteY68" fmla="*/ 1872691 h 1989734"/>
                <a:gd name="connsiteX69" fmla="*/ 1075334 w 3474720"/>
                <a:gd name="connsiteY69" fmla="*/ 1909267 h 1989734"/>
                <a:gd name="connsiteX70" fmla="*/ 1104595 w 3474720"/>
                <a:gd name="connsiteY70" fmla="*/ 1858061 h 1989734"/>
                <a:gd name="connsiteX71" fmla="*/ 1170432 w 3474720"/>
                <a:gd name="connsiteY71" fmla="*/ 1814169 h 1989734"/>
                <a:gd name="connsiteX72" fmla="*/ 1324051 w 3474720"/>
                <a:gd name="connsiteY72" fmla="*/ 1704441 h 1989734"/>
                <a:gd name="connsiteX73" fmla="*/ 1419148 w 3474720"/>
                <a:gd name="connsiteY73" fmla="*/ 1682496 h 1989734"/>
                <a:gd name="connsiteX74" fmla="*/ 1689811 w 3474720"/>
                <a:gd name="connsiteY74" fmla="*/ 1711757 h 1989734"/>
                <a:gd name="connsiteX75" fmla="*/ 1865376 w 3474720"/>
                <a:gd name="connsiteY75" fmla="*/ 1726387 h 1989734"/>
                <a:gd name="connsiteX76" fmla="*/ 1865376 w 3474720"/>
                <a:gd name="connsiteY76" fmla="*/ 1806854 h 1989734"/>
                <a:gd name="connsiteX77" fmla="*/ 1843430 w 3474720"/>
                <a:gd name="connsiteY77" fmla="*/ 1843430 h 1989734"/>
                <a:gd name="connsiteX78" fmla="*/ 1945843 w 3474720"/>
                <a:gd name="connsiteY78" fmla="*/ 1916582 h 1989734"/>
                <a:gd name="connsiteX79" fmla="*/ 2011680 w 3474720"/>
                <a:gd name="connsiteY79" fmla="*/ 1989734 h 1989734"/>
                <a:gd name="connsiteX80" fmla="*/ 2121408 w 3474720"/>
                <a:gd name="connsiteY80" fmla="*/ 1931213 h 1989734"/>
                <a:gd name="connsiteX81" fmla="*/ 2092147 w 3474720"/>
                <a:gd name="connsiteY81" fmla="*/ 1821485 h 1989734"/>
                <a:gd name="connsiteX82" fmla="*/ 2092147 w 3474720"/>
                <a:gd name="connsiteY82" fmla="*/ 1821485 h 1989734"/>
                <a:gd name="connsiteX83" fmla="*/ 2106777 w 3474720"/>
                <a:gd name="connsiteY83" fmla="*/ 1762963 h 1989734"/>
                <a:gd name="connsiteX84" fmla="*/ 1997049 w 3474720"/>
                <a:gd name="connsiteY84" fmla="*/ 1711757 h 1989734"/>
                <a:gd name="connsiteX85" fmla="*/ 1931212 w 3474720"/>
                <a:gd name="connsiteY85" fmla="*/ 1704441 h 1989734"/>
                <a:gd name="connsiteX86" fmla="*/ 1880006 w 3474720"/>
                <a:gd name="connsiteY86" fmla="*/ 1572768 h 1989734"/>
                <a:gd name="connsiteX87" fmla="*/ 1770278 w 3474720"/>
                <a:gd name="connsiteY87" fmla="*/ 1528877 h 1989734"/>
                <a:gd name="connsiteX88" fmla="*/ 1733702 w 3474720"/>
                <a:gd name="connsiteY88" fmla="*/ 1426464 h 1989734"/>
                <a:gd name="connsiteX89" fmla="*/ 1558137 w 3474720"/>
                <a:gd name="connsiteY89" fmla="*/ 1382573 h 1989734"/>
                <a:gd name="connsiteX90" fmla="*/ 1645920 w 3474720"/>
                <a:gd name="connsiteY90" fmla="*/ 1250899 h 1989734"/>
                <a:gd name="connsiteX91" fmla="*/ 1623974 w 3474720"/>
                <a:gd name="connsiteY91" fmla="*/ 1185062 h 1989734"/>
                <a:gd name="connsiteX92" fmla="*/ 1645920 w 3474720"/>
                <a:gd name="connsiteY92" fmla="*/ 1104595 h 1989734"/>
                <a:gd name="connsiteX93" fmla="*/ 1580083 w 3474720"/>
                <a:gd name="connsiteY93" fmla="*/ 1038758 h 1989734"/>
                <a:gd name="connsiteX94" fmla="*/ 1660550 w 3474720"/>
                <a:gd name="connsiteY94" fmla="*/ 1009497 h 1989734"/>
                <a:gd name="connsiteX95" fmla="*/ 1880006 w 3474720"/>
                <a:gd name="connsiteY95" fmla="*/ 1009497 h 1989734"/>
                <a:gd name="connsiteX96" fmla="*/ 2187244 w 3474720"/>
                <a:gd name="connsiteY96" fmla="*/ 936345 h 1989734"/>
                <a:gd name="connsiteX97" fmla="*/ 2311603 w 3474720"/>
                <a:gd name="connsiteY97" fmla="*/ 870509 h 1989734"/>
                <a:gd name="connsiteX98" fmla="*/ 2304288 w 3474720"/>
                <a:gd name="connsiteY98" fmla="*/ 790041 h 1989734"/>
                <a:gd name="connsiteX99" fmla="*/ 2384755 w 3474720"/>
                <a:gd name="connsiteY99" fmla="*/ 665683 h 1989734"/>
                <a:gd name="connsiteX100" fmla="*/ 2457907 w 3474720"/>
                <a:gd name="connsiteY100" fmla="*/ 460857 h 1989734"/>
                <a:gd name="connsiteX101" fmla="*/ 2531059 w 3474720"/>
                <a:gd name="connsiteY101" fmla="*/ 395021 h 1989734"/>
                <a:gd name="connsiteX102" fmla="*/ 2596896 w 3474720"/>
                <a:gd name="connsiteY102" fmla="*/ 409651 h 1989734"/>
                <a:gd name="connsiteX103" fmla="*/ 2713939 w 3474720"/>
                <a:gd name="connsiteY103" fmla="*/ 314553 h 1989734"/>
                <a:gd name="connsiteX104" fmla="*/ 2801721 w 3474720"/>
                <a:gd name="connsiteY104" fmla="*/ 285293 h 1989734"/>
                <a:gd name="connsiteX105" fmla="*/ 2948025 w 3474720"/>
                <a:gd name="connsiteY105" fmla="*/ 314553 h 1989734"/>
                <a:gd name="connsiteX106" fmla="*/ 3035808 w 3474720"/>
                <a:gd name="connsiteY106" fmla="*/ 277977 h 1989734"/>
                <a:gd name="connsiteX107" fmla="*/ 3255264 w 3474720"/>
                <a:gd name="connsiteY107" fmla="*/ 263347 h 1989734"/>
                <a:gd name="connsiteX108" fmla="*/ 3445459 w 3474720"/>
                <a:gd name="connsiteY108" fmla="*/ 219456 h 1989734"/>
                <a:gd name="connsiteX109" fmla="*/ 3474720 w 3474720"/>
                <a:gd name="connsiteY109"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81391 w 3474720"/>
                <a:gd name="connsiteY65" fmla="*/ 1954323 h 1989734"/>
                <a:gd name="connsiteX66" fmla="*/ 71705 w 3474720"/>
                <a:gd name="connsiteY66" fmla="*/ 1951269 h 1989734"/>
                <a:gd name="connsiteX67" fmla="*/ 66680 w 3474720"/>
                <a:gd name="connsiteY67" fmla="*/ 1941221 h 1989734"/>
                <a:gd name="connsiteX68" fmla="*/ 702259 w 3474720"/>
                <a:gd name="connsiteY68" fmla="*/ 1828800 h 1989734"/>
                <a:gd name="connsiteX69" fmla="*/ 907084 w 3474720"/>
                <a:gd name="connsiteY69" fmla="*/ 1872691 h 1989734"/>
                <a:gd name="connsiteX70" fmla="*/ 1075334 w 3474720"/>
                <a:gd name="connsiteY70" fmla="*/ 1909267 h 1989734"/>
                <a:gd name="connsiteX71" fmla="*/ 1104595 w 3474720"/>
                <a:gd name="connsiteY71" fmla="*/ 1858061 h 1989734"/>
                <a:gd name="connsiteX72" fmla="*/ 1170432 w 3474720"/>
                <a:gd name="connsiteY72" fmla="*/ 1814169 h 1989734"/>
                <a:gd name="connsiteX73" fmla="*/ 1324051 w 3474720"/>
                <a:gd name="connsiteY73" fmla="*/ 1704441 h 1989734"/>
                <a:gd name="connsiteX74" fmla="*/ 1419148 w 3474720"/>
                <a:gd name="connsiteY74" fmla="*/ 1682496 h 1989734"/>
                <a:gd name="connsiteX75" fmla="*/ 1689811 w 3474720"/>
                <a:gd name="connsiteY75" fmla="*/ 1711757 h 1989734"/>
                <a:gd name="connsiteX76" fmla="*/ 1865376 w 3474720"/>
                <a:gd name="connsiteY76" fmla="*/ 1726387 h 1989734"/>
                <a:gd name="connsiteX77" fmla="*/ 1865376 w 3474720"/>
                <a:gd name="connsiteY77" fmla="*/ 1806854 h 1989734"/>
                <a:gd name="connsiteX78" fmla="*/ 1843430 w 3474720"/>
                <a:gd name="connsiteY78" fmla="*/ 1843430 h 1989734"/>
                <a:gd name="connsiteX79" fmla="*/ 1945843 w 3474720"/>
                <a:gd name="connsiteY79" fmla="*/ 1916582 h 1989734"/>
                <a:gd name="connsiteX80" fmla="*/ 2011680 w 3474720"/>
                <a:gd name="connsiteY80" fmla="*/ 1989734 h 1989734"/>
                <a:gd name="connsiteX81" fmla="*/ 2121408 w 3474720"/>
                <a:gd name="connsiteY81" fmla="*/ 1931213 h 1989734"/>
                <a:gd name="connsiteX82" fmla="*/ 2092147 w 3474720"/>
                <a:gd name="connsiteY82" fmla="*/ 1821485 h 1989734"/>
                <a:gd name="connsiteX83" fmla="*/ 2092147 w 3474720"/>
                <a:gd name="connsiteY83" fmla="*/ 1821485 h 1989734"/>
                <a:gd name="connsiteX84" fmla="*/ 2106777 w 3474720"/>
                <a:gd name="connsiteY84" fmla="*/ 1762963 h 1989734"/>
                <a:gd name="connsiteX85" fmla="*/ 1997049 w 3474720"/>
                <a:gd name="connsiteY85" fmla="*/ 1711757 h 1989734"/>
                <a:gd name="connsiteX86" fmla="*/ 1931212 w 3474720"/>
                <a:gd name="connsiteY86" fmla="*/ 1704441 h 1989734"/>
                <a:gd name="connsiteX87" fmla="*/ 1880006 w 3474720"/>
                <a:gd name="connsiteY87" fmla="*/ 1572768 h 1989734"/>
                <a:gd name="connsiteX88" fmla="*/ 1770278 w 3474720"/>
                <a:gd name="connsiteY88" fmla="*/ 1528877 h 1989734"/>
                <a:gd name="connsiteX89" fmla="*/ 1733702 w 3474720"/>
                <a:gd name="connsiteY89" fmla="*/ 1426464 h 1989734"/>
                <a:gd name="connsiteX90" fmla="*/ 1558137 w 3474720"/>
                <a:gd name="connsiteY90" fmla="*/ 1382573 h 1989734"/>
                <a:gd name="connsiteX91" fmla="*/ 1645920 w 3474720"/>
                <a:gd name="connsiteY91" fmla="*/ 1250899 h 1989734"/>
                <a:gd name="connsiteX92" fmla="*/ 1623974 w 3474720"/>
                <a:gd name="connsiteY92" fmla="*/ 1185062 h 1989734"/>
                <a:gd name="connsiteX93" fmla="*/ 1645920 w 3474720"/>
                <a:gd name="connsiteY93" fmla="*/ 1104595 h 1989734"/>
                <a:gd name="connsiteX94" fmla="*/ 1580083 w 3474720"/>
                <a:gd name="connsiteY94" fmla="*/ 1038758 h 1989734"/>
                <a:gd name="connsiteX95" fmla="*/ 1660550 w 3474720"/>
                <a:gd name="connsiteY95" fmla="*/ 1009497 h 1989734"/>
                <a:gd name="connsiteX96" fmla="*/ 1880006 w 3474720"/>
                <a:gd name="connsiteY96" fmla="*/ 1009497 h 1989734"/>
                <a:gd name="connsiteX97" fmla="*/ 2187244 w 3474720"/>
                <a:gd name="connsiteY97" fmla="*/ 936345 h 1989734"/>
                <a:gd name="connsiteX98" fmla="*/ 2311603 w 3474720"/>
                <a:gd name="connsiteY98" fmla="*/ 870509 h 1989734"/>
                <a:gd name="connsiteX99" fmla="*/ 2304288 w 3474720"/>
                <a:gd name="connsiteY99" fmla="*/ 790041 h 1989734"/>
                <a:gd name="connsiteX100" fmla="*/ 2384755 w 3474720"/>
                <a:gd name="connsiteY100" fmla="*/ 665683 h 1989734"/>
                <a:gd name="connsiteX101" fmla="*/ 2457907 w 3474720"/>
                <a:gd name="connsiteY101" fmla="*/ 460857 h 1989734"/>
                <a:gd name="connsiteX102" fmla="*/ 2531059 w 3474720"/>
                <a:gd name="connsiteY102" fmla="*/ 395021 h 1989734"/>
                <a:gd name="connsiteX103" fmla="*/ 2596896 w 3474720"/>
                <a:gd name="connsiteY103" fmla="*/ 409651 h 1989734"/>
                <a:gd name="connsiteX104" fmla="*/ 2713939 w 3474720"/>
                <a:gd name="connsiteY104" fmla="*/ 314553 h 1989734"/>
                <a:gd name="connsiteX105" fmla="*/ 2801721 w 3474720"/>
                <a:gd name="connsiteY105" fmla="*/ 285293 h 1989734"/>
                <a:gd name="connsiteX106" fmla="*/ 2948025 w 3474720"/>
                <a:gd name="connsiteY106" fmla="*/ 314553 h 1989734"/>
                <a:gd name="connsiteX107" fmla="*/ 3035808 w 3474720"/>
                <a:gd name="connsiteY107" fmla="*/ 277977 h 1989734"/>
                <a:gd name="connsiteX108" fmla="*/ 3255264 w 3474720"/>
                <a:gd name="connsiteY108" fmla="*/ 263347 h 1989734"/>
                <a:gd name="connsiteX109" fmla="*/ 3445459 w 3474720"/>
                <a:gd name="connsiteY109" fmla="*/ 219456 h 1989734"/>
                <a:gd name="connsiteX110" fmla="*/ 3474720 w 3474720"/>
                <a:gd name="connsiteY110"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81391 w 3474720"/>
                <a:gd name="connsiteY65" fmla="*/ 1954323 h 1989734"/>
                <a:gd name="connsiteX66" fmla="*/ 71705 w 3474720"/>
                <a:gd name="connsiteY66" fmla="*/ 1951269 h 1989734"/>
                <a:gd name="connsiteX67" fmla="*/ 66680 w 3474720"/>
                <a:gd name="connsiteY67" fmla="*/ 1941221 h 1989734"/>
                <a:gd name="connsiteX68" fmla="*/ 71705 w 3474720"/>
                <a:gd name="connsiteY68" fmla="*/ 1931172 h 1989734"/>
                <a:gd name="connsiteX69" fmla="*/ 702259 w 3474720"/>
                <a:gd name="connsiteY69" fmla="*/ 1828800 h 1989734"/>
                <a:gd name="connsiteX70" fmla="*/ 907084 w 3474720"/>
                <a:gd name="connsiteY70" fmla="*/ 1872691 h 1989734"/>
                <a:gd name="connsiteX71" fmla="*/ 1075334 w 3474720"/>
                <a:gd name="connsiteY71" fmla="*/ 1909267 h 1989734"/>
                <a:gd name="connsiteX72" fmla="*/ 1104595 w 3474720"/>
                <a:gd name="connsiteY72" fmla="*/ 1858061 h 1989734"/>
                <a:gd name="connsiteX73" fmla="*/ 1170432 w 3474720"/>
                <a:gd name="connsiteY73" fmla="*/ 1814169 h 1989734"/>
                <a:gd name="connsiteX74" fmla="*/ 1324051 w 3474720"/>
                <a:gd name="connsiteY74" fmla="*/ 1704441 h 1989734"/>
                <a:gd name="connsiteX75" fmla="*/ 1419148 w 3474720"/>
                <a:gd name="connsiteY75" fmla="*/ 1682496 h 1989734"/>
                <a:gd name="connsiteX76" fmla="*/ 1689811 w 3474720"/>
                <a:gd name="connsiteY76" fmla="*/ 1711757 h 1989734"/>
                <a:gd name="connsiteX77" fmla="*/ 1865376 w 3474720"/>
                <a:gd name="connsiteY77" fmla="*/ 1726387 h 1989734"/>
                <a:gd name="connsiteX78" fmla="*/ 1865376 w 3474720"/>
                <a:gd name="connsiteY78" fmla="*/ 1806854 h 1989734"/>
                <a:gd name="connsiteX79" fmla="*/ 1843430 w 3474720"/>
                <a:gd name="connsiteY79" fmla="*/ 1843430 h 1989734"/>
                <a:gd name="connsiteX80" fmla="*/ 1945843 w 3474720"/>
                <a:gd name="connsiteY80" fmla="*/ 1916582 h 1989734"/>
                <a:gd name="connsiteX81" fmla="*/ 2011680 w 3474720"/>
                <a:gd name="connsiteY81" fmla="*/ 1989734 h 1989734"/>
                <a:gd name="connsiteX82" fmla="*/ 2121408 w 3474720"/>
                <a:gd name="connsiteY82" fmla="*/ 1931213 h 1989734"/>
                <a:gd name="connsiteX83" fmla="*/ 2092147 w 3474720"/>
                <a:gd name="connsiteY83" fmla="*/ 1821485 h 1989734"/>
                <a:gd name="connsiteX84" fmla="*/ 2092147 w 3474720"/>
                <a:gd name="connsiteY84" fmla="*/ 1821485 h 1989734"/>
                <a:gd name="connsiteX85" fmla="*/ 2106777 w 3474720"/>
                <a:gd name="connsiteY85" fmla="*/ 1762963 h 1989734"/>
                <a:gd name="connsiteX86" fmla="*/ 1997049 w 3474720"/>
                <a:gd name="connsiteY86" fmla="*/ 1711757 h 1989734"/>
                <a:gd name="connsiteX87" fmla="*/ 1931212 w 3474720"/>
                <a:gd name="connsiteY87" fmla="*/ 1704441 h 1989734"/>
                <a:gd name="connsiteX88" fmla="*/ 1880006 w 3474720"/>
                <a:gd name="connsiteY88" fmla="*/ 1572768 h 1989734"/>
                <a:gd name="connsiteX89" fmla="*/ 1770278 w 3474720"/>
                <a:gd name="connsiteY89" fmla="*/ 1528877 h 1989734"/>
                <a:gd name="connsiteX90" fmla="*/ 1733702 w 3474720"/>
                <a:gd name="connsiteY90" fmla="*/ 1426464 h 1989734"/>
                <a:gd name="connsiteX91" fmla="*/ 1558137 w 3474720"/>
                <a:gd name="connsiteY91" fmla="*/ 1382573 h 1989734"/>
                <a:gd name="connsiteX92" fmla="*/ 1645920 w 3474720"/>
                <a:gd name="connsiteY92" fmla="*/ 1250899 h 1989734"/>
                <a:gd name="connsiteX93" fmla="*/ 1623974 w 3474720"/>
                <a:gd name="connsiteY93" fmla="*/ 1185062 h 1989734"/>
                <a:gd name="connsiteX94" fmla="*/ 1645920 w 3474720"/>
                <a:gd name="connsiteY94" fmla="*/ 1104595 h 1989734"/>
                <a:gd name="connsiteX95" fmla="*/ 1580083 w 3474720"/>
                <a:gd name="connsiteY95" fmla="*/ 1038758 h 1989734"/>
                <a:gd name="connsiteX96" fmla="*/ 1660550 w 3474720"/>
                <a:gd name="connsiteY96" fmla="*/ 1009497 h 1989734"/>
                <a:gd name="connsiteX97" fmla="*/ 1880006 w 3474720"/>
                <a:gd name="connsiteY97" fmla="*/ 1009497 h 1989734"/>
                <a:gd name="connsiteX98" fmla="*/ 2187244 w 3474720"/>
                <a:gd name="connsiteY98" fmla="*/ 936345 h 1989734"/>
                <a:gd name="connsiteX99" fmla="*/ 2311603 w 3474720"/>
                <a:gd name="connsiteY99" fmla="*/ 870509 h 1989734"/>
                <a:gd name="connsiteX100" fmla="*/ 2304288 w 3474720"/>
                <a:gd name="connsiteY100" fmla="*/ 790041 h 1989734"/>
                <a:gd name="connsiteX101" fmla="*/ 2384755 w 3474720"/>
                <a:gd name="connsiteY101" fmla="*/ 665683 h 1989734"/>
                <a:gd name="connsiteX102" fmla="*/ 2457907 w 3474720"/>
                <a:gd name="connsiteY102" fmla="*/ 460857 h 1989734"/>
                <a:gd name="connsiteX103" fmla="*/ 2531059 w 3474720"/>
                <a:gd name="connsiteY103" fmla="*/ 395021 h 1989734"/>
                <a:gd name="connsiteX104" fmla="*/ 2596896 w 3474720"/>
                <a:gd name="connsiteY104" fmla="*/ 409651 h 1989734"/>
                <a:gd name="connsiteX105" fmla="*/ 2713939 w 3474720"/>
                <a:gd name="connsiteY105" fmla="*/ 314553 h 1989734"/>
                <a:gd name="connsiteX106" fmla="*/ 2801721 w 3474720"/>
                <a:gd name="connsiteY106" fmla="*/ 285293 h 1989734"/>
                <a:gd name="connsiteX107" fmla="*/ 2948025 w 3474720"/>
                <a:gd name="connsiteY107" fmla="*/ 314553 h 1989734"/>
                <a:gd name="connsiteX108" fmla="*/ 3035808 w 3474720"/>
                <a:gd name="connsiteY108" fmla="*/ 277977 h 1989734"/>
                <a:gd name="connsiteX109" fmla="*/ 3255264 w 3474720"/>
                <a:gd name="connsiteY109" fmla="*/ 263347 h 1989734"/>
                <a:gd name="connsiteX110" fmla="*/ 3445459 w 3474720"/>
                <a:gd name="connsiteY110" fmla="*/ 219456 h 1989734"/>
                <a:gd name="connsiteX111" fmla="*/ 3474720 w 3474720"/>
                <a:gd name="connsiteY111" fmla="*/ 153619 h 1989734"/>
                <a:gd name="connsiteX0" fmla="*/ 3474720 w 3474720"/>
                <a:gd name="connsiteY0" fmla="*/ 153619 h 2036680"/>
                <a:gd name="connsiteX1" fmla="*/ 3357676 w 3474720"/>
                <a:gd name="connsiteY1" fmla="*/ 109728 h 2036680"/>
                <a:gd name="connsiteX2" fmla="*/ 3255264 w 3474720"/>
                <a:gd name="connsiteY2" fmla="*/ 102413 h 2036680"/>
                <a:gd name="connsiteX3" fmla="*/ 3196742 w 3474720"/>
                <a:gd name="connsiteY3" fmla="*/ 43891 h 2036680"/>
                <a:gd name="connsiteX4" fmla="*/ 3145536 w 3474720"/>
                <a:gd name="connsiteY4" fmla="*/ 36576 h 2036680"/>
                <a:gd name="connsiteX5" fmla="*/ 3108960 w 3474720"/>
                <a:gd name="connsiteY5" fmla="*/ 0 h 2036680"/>
                <a:gd name="connsiteX6" fmla="*/ 3043123 w 3474720"/>
                <a:gd name="connsiteY6" fmla="*/ 58521 h 2036680"/>
                <a:gd name="connsiteX7" fmla="*/ 3043123 w 3474720"/>
                <a:gd name="connsiteY7" fmla="*/ 58521 h 2036680"/>
                <a:gd name="connsiteX8" fmla="*/ 2962656 w 3474720"/>
                <a:gd name="connsiteY8" fmla="*/ 146304 h 2036680"/>
                <a:gd name="connsiteX9" fmla="*/ 2918764 w 3474720"/>
                <a:gd name="connsiteY9" fmla="*/ 219456 h 2036680"/>
                <a:gd name="connsiteX10" fmla="*/ 2772460 w 3474720"/>
                <a:gd name="connsiteY10" fmla="*/ 175565 h 2036680"/>
                <a:gd name="connsiteX11" fmla="*/ 2582265 w 3474720"/>
                <a:gd name="connsiteY11" fmla="*/ 248717 h 2036680"/>
                <a:gd name="connsiteX12" fmla="*/ 2560320 w 3474720"/>
                <a:gd name="connsiteY12" fmla="*/ 219456 h 2036680"/>
                <a:gd name="connsiteX13" fmla="*/ 2450592 w 3474720"/>
                <a:gd name="connsiteY13" fmla="*/ 270662 h 2036680"/>
                <a:gd name="connsiteX14" fmla="*/ 2370124 w 3474720"/>
                <a:gd name="connsiteY14" fmla="*/ 307238 h 2036680"/>
                <a:gd name="connsiteX15" fmla="*/ 2304288 w 3474720"/>
                <a:gd name="connsiteY15" fmla="*/ 373075 h 2036680"/>
                <a:gd name="connsiteX16" fmla="*/ 2333548 w 3474720"/>
                <a:gd name="connsiteY16" fmla="*/ 460857 h 2036680"/>
                <a:gd name="connsiteX17" fmla="*/ 2282342 w 3474720"/>
                <a:gd name="connsiteY17" fmla="*/ 570585 h 2036680"/>
                <a:gd name="connsiteX18" fmla="*/ 2245766 w 3474720"/>
                <a:gd name="connsiteY18" fmla="*/ 643737 h 2036680"/>
                <a:gd name="connsiteX19" fmla="*/ 2179929 w 3474720"/>
                <a:gd name="connsiteY19" fmla="*/ 592531 h 2036680"/>
                <a:gd name="connsiteX20" fmla="*/ 2121408 w 3474720"/>
                <a:gd name="connsiteY20" fmla="*/ 629107 h 2036680"/>
                <a:gd name="connsiteX21" fmla="*/ 2084832 w 3474720"/>
                <a:gd name="connsiteY21" fmla="*/ 694944 h 2036680"/>
                <a:gd name="connsiteX22" fmla="*/ 2033625 w 3474720"/>
                <a:gd name="connsiteY22" fmla="*/ 753465 h 2036680"/>
                <a:gd name="connsiteX23" fmla="*/ 2033625 w 3474720"/>
                <a:gd name="connsiteY23" fmla="*/ 855878 h 2036680"/>
                <a:gd name="connsiteX24" fmla="*/ 1923897 w 3474720"/>
                <a:gd name="connsiteY24" fmla="*/ 914400 h 2036680"/>
                <a:gd name="connsiteX25" fmla="*/ 1733702 w 3474720"/>
                <a:gd name="connsiteY25" fmla="*/ 885139 h 2036680"/>
                <a:gd name="connsiteX26" fmla="*/ 1667865 w 3474720"/>
                <a:gd name="connsiteY26" fmla="*/ 833933 h 2036680"/>
                <a:gd name="connsiteX27" fmla="*/ 1528876 w 3474720"/>
                <a:gd name="connsiteY27" fmla="*/ 848563 h 2036680"/>
                <a:gd name="connsiteX28" fmla="*/ 1411833 w 3474720"/>
                <a:gd name="connsiteY28" fmla="*/ 819302 h 2036680"/>
                <a:gd name="connsiteX29" fmla="*/ 1353312 w 3474720"/>
                <a:gd name="connsiteY29" fmla="*/ 797357 h 2036680"/>
                <a:gd name="connsiteX30" fmla="*/ 1236268 w 3474720"/>
                <a:gd name="connsiteY30" fmla="*/ 811987 h 2036680"/>
                <a:gd name="connsiteX31" fmla="*/ 1185062 w 3474720"/>
                <a:gd name="connsiteY31" fmla="*/ 826617 h 2036680"/>
                <a:gd name="connsiteX32" fmla="*/ 1097280 w 3474720"/>
                <a:gd name="connsiteY32" fmla="*/ 819302 h 2036680"/>
                <a:gd name="connsiteX33" fmla="*/ 1002182 w 3474720"/>
                <a:gd name="connsiteY33" fmla="*/ 863193 h 2036680"/>
                <a:gd name="connsiteX34" fmla="*/ 892454 w 3474720"/>
                <a:gd name="connsiteY34" fmla="*/ 811987 h 2036680"/>
                <a:gd name="connsiteX35" fmla="*/ 738835 w 3474720"/>
                <a:gd name="connsiteY35" fmla="*/ 797357 h 2036680"/>
                <a:gd name="connsiteX36" fmla="*/ 592531 w 3474720"/>
                <a:gd name="connsiteY36" fmla="*/ 629107 h 2036680"/>
                <a:gd name="connsiteX37" fmla="*/ 424281 w 3474720"/>
                <a:gd name="connsiteY37" fmla="*/ 621792 h 2036680"/>
                <a:gd name="connsiteX38" fmla="*/ 241401 w 3474720"/>
                <a:gd name="connsiteY38" fmla="*/ 599846 h 2036680"/>
                <a:gd name="connsiteX39" fmla="*/ 36576 w 3474720"/>
                <a:gd name="connsiteY39" fmla="*/ 519379 h 2036680"/>
                <a:gd name="connsiteX40" fmla="*/ 0 w 3474720"/>
                <a:gd name="connsiteY40" fmla="*/ 534009 h 2036680"/>
                <a:gd name="connsiteX41" fmla="*/ 14630 w 3474720"/>
                <a:gd name="connsiteY41" fmla="*/ 614477 h 2036680"/>
                <a:gd name="connsiteX42" fmla="*/ 168249 w 3474720"/>
                <a:gd name="connsiteY42" fmla="*/ 680313 h 2036680"/>
                <a:gd name="connsiteX43" fmla="*/ 292608 w 3474720"/>
                <a:gd name="connsiteY43" fmla="*/ 833933 h 2036680"/>
                <a:gd name="connsiteX44" fmla="*/ 197510 w 3474720"/>
                <a:gd name="connsiteY44" fmla="*/ 943661 h 2036680"/>
                <a:gd name="connsiteX45" fmla="*/ 190195 w 3474720"/>
                <a:gd name="connsiteY45" fmla="*/ 1002182 h 2036680"/>
                <a:gd name="connsiteX46" fmla="*/ 438912 w 3474720"/>
                <a:gd name="connsiteY46" fmla="*/ 899769 h 2036680"/>
                <a:gd name="connsiteX47" fmla="*/ 541324 w 3474720"/>
                <a:gd name="connsiteY47" fmla="*/ 892454 h 2036680"/>
                <a:gd name="connsiteX48" fmla="*/ 534009 w 3474720"/>
                <a:gd name="connsiteY48" fmla="*/ 987552 h 2036680"/>
                <a:gd name="connsiteX49" fmla="*/ 248716 w 3474720"/>
                <a:gd name="connsiteY49" fmla="*/ 1155801 h 2036680"/>
                <a:gd name="connsiteX50" fmla="*/ 336499 w 3474720"/>
                <a:gd name="connsiteY50" fmla="*/ 1185062 h 2036680"/>
                <a:gd name="connsiteX51" fmla="*/ 468172 w 3474720"/>
                <a:gd name="connsiteY51" fmla="*/ 1155801 h 2036680"/>
                <a:gd name="connsiteX52" fmla="*/ 563270 w 3474720"/>
                <a:gd name="connsiteY52" fmla="*/ 1236269 h 2036680"/>
                <a:gd name="connsiteX53" fmla="*/ 563270 w 3474720"/>
                <a:gd name="connsiteY53" fmla="*/ 1316736 h 2036680"/>
                <a:gd name="connsiteX54" fmla="*/ 709574 w 3474720"/>
                <a:gd name="connsiteY54" fmla="*/ 1419149 h 2036680"/>
                <a:gd name="connsiteX55" fmla="*/ 548640 w 3474720"/>
                <a:gd name="connsiteY55" fmla="*/ 1448409 h 2036680"/>
                <a:gd name="connsiteX56" fmla="*/ 563270 w 3474720"/>
                <a:gd name="connsiteY56" fmla="*/ 1521561 h 2036680"/>
                <a:gd name="connsiteX57" fmla="*/ 848563 w 3474720"/>
                <a:gd name="connsiteY57" fmla="*/ 1572768 h 2036680"/>
                <a:gd name="connsiteX58" fmla="*/ 885139 w 3474720"/>
                <a:gd name="connsiteY58" fmla="*/ 1697126 h 2036680"/>
                <a:gd name="connsiteX59" fmla="*/ 885139 w 3474720"/>
                <a:gd name="connsiteY59" fmla="*/ 1748333 h 2036680"/>
                <a:gd name="connsiteX60" fmla="*/ 753465 w 3474720"/>
                <a:gd name="connsiteY60" fmla="*/ 1762963 h 2036680"/>
                <a:gd name="connsiteX61" fmla="*/ 538592 w 3474720"/>
                <a:gd name="connsiteY61" fmla="*/ 1729562 h 2036680"/>
                <a:gd name="connsiteX62" fmla="*/ 438469 w 3474720"/>
                <a:gd name="connsiteY62" fmla="*/ 1740254 h 2036680"/>
                <a:gd name="connsiteX63" fmla="*/ 307841 w 3474720"/>
                <a:gd name="connsiteY63" fmla="*/ 1735230 h 2036680"/>
                <a:gd name="connsiteX64" fmla="*/ 172187 w 3474720"/>
                <a:gd name="connsiteY64" fmla="*/ 1795519 h 2036680"/>
                <a:gd name="connsiteX65" fmla="*/ 81391 w 3474720"/>
                <a:gd name="connsiteY65" fmla="*/ 1954323 h 2036680"/>
                <a:gd name="connsiteX66" fmla="*/ 71705 w 3474720"/>
                <a:gd name="connsiteY66" fmla="*/ 1951269 h 2036680"/>
                <a:gd name="connsiteX67" fmla="*/ 66680 w 3474720"/>
                <a:gd name="connsiteY67" fmla="*/ 1941221 h 2036680"/>
                <a:gd name="connsiteX68" fmla="*/ 157116 w 3474720"/>
                <a:gd name="connsiteY68" fmla="*/ 2036680 h 2036680"/>
                <a:gd name="connsiteX69" fmla="*/ 702259 w 3474720"/>
                <a:gd name="connsiteY69" fmla="*/ 1828800 h 2036680"/>
                <a:gd name="connsiteX70" fmla="*/ 907084 w 3474720"/>
                <a:gd name="connsiteY70" fmla="*/ 1872691 h 2036680"/>
                <a:gd name="connsiteX71" fmla="*/ 1075334 w 3474720"/>
                <a:gd name="connsiteY71" fmla="*/ 1909267 h 2036680"/>
                <a:gd name="connsiteX72" fmla="*/ 1104595 w 3474720"/>
                <a:gd name="connsiteY72" fmla="*/ 1858061 h 2036680"/>
                <a:gd name="connsiteX73" fmla="*/ 1170432 w 3474720"/>
                <a:gd name="connsiteY73" fmla="*/ 1814169 h 2036680"/>
                <a:gd name="connsiteX74" fmla="*/ 1324051 w 3474720"/>
                <a:gd name="connsiteY74" fmla="*/ 1704441 h 2036680"/>
                <a:gd name="connsiteX75" fmla="*/ 1419148 w 3474720"/>
                <a:gd name="connsiteY75" fmla="*/ 1682496 h 2036680"/>
                <a:gd name="connsiteX76" fmla="*/ 1689811 w 3474720"/>
                <a:gd name="connsiteY76" fmla="*/ 1711757 h 2036680"/>
                <a:gd name="connsiteX77" fmla="*/ 1865376 w 3474720"/>
                <a:gd name="connsiteY77" fmla="*/ 1726387 h 2036680"/>
                <a:gd name="connsiteX78" fmla="*/ 1865376 w 3474720"/>
                <a:gd name="connsiteY78" fmla="*/ 1806854 h 2036680"/>
                <a:gd name="connsiteX79" fmla="*/ 1843430 w 3474720"/>
                <a:gd name="connsiteY79" fmla="*/ 1843430 h 2036680"/>
                <a:gd name="connsiteX80" fmla="*/ 1945843 w 3474720"/>
                <a:gd name="connsiteY80" fmla="*/ 1916582 h 2036680"/>
                <a:gd name="connsiteX81" fmla="*/ 2011680 w 3474720"/>
                <a:gd name="connsiteY81" fmla="*/ 1989734 h 2036680"/>
                <a:gd name="connsiteX82" fmla="*/ 2121408 w 3474720"/>
                <a:gd name="connsiteY82" fmla="*/ 1931213 h 2036680"/>
                <a:gd name="connsiteX83" fmla="*/ 2092147 w 3474720"/>
                <a:gd name="connsiteY83" fmla="*/ 1821485 h 2036680"/>
                <a:gd name="connsiteX84" fmla="*/ 2092147 w 3474720"/>
                <a:gd name="connsiteY84" fmla="*/ 1821485 h 2036680"/>
                <a:gd name="connsiteX85" fmla="*/ 2106777 w 3474720"/>
                <a:gd name="connsiteY85" fmla="*/ 1762963 h 2036680"/>
                <a:gd name="connsiteX86" fmla="*/ 1997049 w 3474720"/>
                <a:gd name="connsiteY86" fmla="*/ 1711757 h 2036680"/>
                <a:gd name="connsiteX87" fmla="*/ 1931212 w 3474720"/>
                <a:gd name="connsiteY87" fmla="*/ 1704441 h 2036680"/>
                <a:gd name="connsiteX88" fmla="*/ 1880006 w 3474720"/>
                <a:gd name="connsiteY88" fmla="*/ 1572768 h 2036680"/>
                <a:gd name="connsiteX89" fmla="*/ 1770278 w 3474720"/>
                <a:gd name="connsiteY89" fmla="*/ 1528877 h 2036680"/>
                <a:gd name="connsiteX90" fmla="*/ 1733702 w 3474720"/>
                <a:gd name="connsiteY90" fmla="*/ 1426464 h 2036680"/>
                <a:gd name="connsiteX91" fmla="*/ 1558137 w 3474720"/>
                <a:gd name="connsiteY91" fmla="*/ 1382573 h 2036680"/>
                <a:gd name="connsiteX92" fmla="*/ 1645920 w 3474720"/>
                <a:gd name="connsiteY92" fmla="*/ 1250899 h 2036680"/>
                <a:gd name="connsiteX93" fmla="*/ 1623974 w 3474720"/>
                <a:gd name="connsiteY93" fmla="*/ 1185062 h 2036680"/>
                <a:gd name="connsiteX94" fmla="*/ 1645920 w 3474720"/>
                <a:gd name="connsiteY94" fmla="*/ 1104595 h 2036680"/>
                <a:gd name="connsiteX95" fmla="*/ 1580083 w 3474720"/>
                <a:gd name="connsiteY95" fmla="*/ 1038758 h 2036680"/>
                <a:gd name="connsiteX96" fmla="*/ 1660550 w 3474720"/>
                <a:gd name="connsiteY96" fmla="*/ 1009497 h 2036680"/>
                <a:gd name="connsiteX97" fmla="*/ 1880006 w 3474720"/>
                <a:gd name="connsiteY97" fmla="*/ 1009497 h 2036680"/>
                <a:gd name="connsiteX98" fmla="*/ 2187244 w 3474720"/>
                <a:gd name="connsiteY98" fmla="*/ 936345 h 2036680"/>
                <a:gd name="connsiteX99" fmla="*/ 2311603 w 3474720"/>
                <a:gd name="connsiteY99" fmla="*/ 870509 h 2036680"/>
                <a:gd name="connsiteX100" fmla="*/ 2304288 w 3474720"/>
                <a:gd name="connsiteY100" fmla="*/ 790041 h 2036680"/>
                <a:gd name="connsiteX101" fmla="*/ 2384755 w 3474720"/>
                <a:gd name="connsiteY101" fmla="*/ 665683 h 2036680"/>
                <a:gd name="connsiteX102" fmla="*/ 2457907 w 3474720"/>
                <a:gd name="connsiteY102" fmla="*/ 460857 h 2036680"/>
                <a:gd name="connsiteX103" fmla="*/ 2531059 w 3474720"/>
                <a:gd name="connsiteY103" fmla="*/ 395021 h 2036680"/>
                <a:gd name="connsiteX104" fmla="*/ 2596896 w 3474720"/>
                <a:gd name="connsiteY104" fmla="*/ 409651 h 2036680"/>
                <a:gd name="connsiteX105" fmla="*/ 2713939 w 3474720"/>
                <a:gd name="connsiteY105" fmla="*/ 314553 h 2036680"/>
                <a:gd name="connsiteX106" fmla="*/ 2801721 w 3474720"/>
                <a:gd name="connsiteY106" fmla="*/ 285293 h 2036680"/>
                <a:gd name="connsiteX107" fmla="*/ 2948025 w 3474720"/>
                <a:gd name="connsiteY107" fmla="*/ 314553 h 2036680"/>
                <a:gd name="connsiteX108" fmla="*/ 3035808 w 3474720"/>
                <a:gd name="connsiteY108" fmla="*/ 277977 h 2036680"/>
                <a:gd name="connsiteX109" fmla="*/ 3255264 w 3474720"/>
                <a:gd name="connsiteY109" fmla="*/ 263347 h 2036680"/>
                <a:gd name="connsiteX110" fmla="*/ 3445459 w 3474720"/>
                <a:gd name="connsiteY110" fmla="*/ 219456 h 2036680"/>
                <a:gd name="connsiteX111" fmla="*/ 3474720 w 3474720"/>
                <a:gd name="connsiteY111" fmla="*/ 153619 h 2036680"/>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81391 w 3474720"/>
                <a:gd name="connsiteY65" fmla="*/ 1954323 h 1989734"/>
                <a:gd name="connsiteX66" fmla="*/ 71705 w 3474720"/>
                <a:gd name="connsiteY66" fmla="*/ 1951269 h 1989734"/>
                <a:gd name="connsiteX67" fmla="*/ 66680 w 3474720"/>
                <a:gd name="connsiteY67" fmla="*/ 1941221 h 1989734"/>
                <a:gd name="connsiteX68" fmla="*/ 564074 w 3474720"/>
                <a:gd name="connsiteY68" fmla="*/ 1795519 h 1989734"/>
                <a:gd name="connsiteX69" fmla="*/ 702259 w 3474720"/>
                <a:gd name="connsiteY69" fmla="*/ 1828800 h 1989734"/>
                <a:gd name="connsiteX70" fmla="*/ 907084 w 3474720"/>
                <a:gd name="connsiteY70" fmla="*/ 1872691 h 1989734"/>
                <a:gd name="connsiteX71" fmla="*/ 1075334 w 3474720"/>
                <a:gd name="connsiteY71" fmla="*/ 1909267 h 1989734"/>
                <a:gd name="connsiteX72" fmla="*/ 1104595 w 3474720"/>
                <a:gd name="connsiteY72" fmla="*/ 1858061 h 1989734"/>
                <a:gd name="connsiteX73" fmla="*/ 1170432 w 3474720"/>
                <a:gd name="connsiteY73" fmla="*/ 1814169 h 1989734"/>
                <a:gd name="connsiteX74" fmla="*/ 1324051 w 3474720"/>
                <a:gd name="connsiteY74" fmla="*/ 1704441 h 1989734"/>
                <a:gd name="connsiteX75" fmla="*/ 1419148 w 3474720"/>
                <a:gd name="connsiteY75" fmla="*/ 1682496 h 1989734"/>
                <a:gd name="connsiteX76" fmla="*/ 1689811 w 3474720"/>
                <a:gd name="connsiteY76" fmla="*/ 1711757 h 1989734"/>
                <a:gd name="connsiteX77" fmla="*/ 1865376 w 3474720"/>
                <a:gd name="connsiteY77" fmla="*/ 1726387 h 1989734"/>
                <a:gd name="connsiteX78" fmla="*/ 1865376 w 3474720"/>
                <a:gd name="connsiteY78" fmla="*/ 1806854 h 1989734"/>
                <a:gd name="connsiteX79" fmla="*/ 1843430 w 3474720"/>
                <a:gd name="connsiteY79" fmla="*/ 1843430 h 1989734"/>
                <a:gd name="connsiteX80" fmla="*/ 1945843 w 3474720"/>
                <a:gd name="connsiteY80" fmla="*/ 1916582 h 1989734"/>
                <a:gd name="connsiteX81" fmla="*/ 2011680 w 3474720"/>
                <a:gd name="connsiteY81" fmla="*/ 1989734 h 1989734"/>
                <a:gd name="connsiteX82" fmla="*/ 2121408 w 3474720"/>
                <a:gd name="connsiteY82" fmla="*/ 1931213 h 1989734"/>
                <a:gd name="connsiteX83" fmla="*/ 2092147 w 3474720"/>
                <a:gd name="connsiteY83" fmla="*/ 1821485 h 1989734"/>
                <a:gd name="connsiteX84" fmla="*/ 2092147 w 3474720"/>
                <a:gd name="connsiteY84" fmla="*/ 1821485 h 1989734"/>
                <a:gd name="connsiteX85" fmla="*/ 2106777 w 3474720"/>
                <a:gd name="connsiteY85" fmla="*/ 1762963 h 1989734"/>
                <a:gd name="connsiteX86" fmla="*/ 1997049 w 3474720"/>
                <a:gd name="connsiteY86" fmla="*/ 1711757 h 1989734"/>
                <a:gd name="connsiteX87" fmla="*/ 1931212 w 3474720"/>
                <a:gd name="connsiteY87" fmla="*/ 1704441 h 1989734"/>
                <a:gd name="connsiteX88" fmla="*/ 1880006 w 3474720"/>
                <a:gd name="connsiteY88" fmla="*/ 1572768 h 1989734"/>
                <a:gd name="connsiteX89" fmla="*/ 1770278 w 3474720"/>
                <a:gd name="connsiteY89" fmla="*/ 1528877 h 1989734"/>
                <a:gd name="connsiteX90" fmla="*/ 1733702 w 3474720"/>
                <a:gd name="connsiteY90" fmla="*/ 1426464 h 1989734"/>
                <a:gd name="connsiteX91" fmla="*/ 1558137 w 3474720"/>
                <a:gd name="connsiteY91" fmla="*/ 1382573 h 1989734"/>
                <a:gd name="connsiteX92" fmla="*/ 1645920 w 3474720"/>
                <a:gd name="connsiteY92" fmla="*/ 1250899 h 1989734"/>
                <a:gd name="connsiteX93" fmla="*/ 1623974 w 3474720"/>
                <a:gd name="connsiteY93" fmla="*/ 1185062 h 1989734"/>
                <a:gd name="connsiteX94" fmla="*/ 1645920 w 3474720"/>
                <a:gd name="connsiteY94" fmla="*/ 1104595 h 1989734"/>
                <a:gd name="connsiteX95" fmla="*/ 1580083 w 3474720"/>
                <a:gd name="connsiteY95" fmla="*/ 1038758 h 1989734"/>
                <a:gd name="connsiteX96" fmla="*/ 1660550 w 3474720"/>
                <a:gd name="connsiteY96" fmla="*/ 1009497 h 1989734"/>
                <a:gd name="connsiteX97" fmla="*/ 1880006 w 3474720"/>
                <a:gd name="connsiteY97" fmla="*/ 1009497 h 1989734"/>
                <a:gd name="connsiteX98" fmla="*/ 2187244 w 3474720"/>
                <a:gd name="connsiteY98" fmla="*/ 936345 h 1989734"/>
                <a:gd name="connsiteX99" fmla="*/ 2311603 w 3474720"/>
                <a:gd name="connsiteY99" fmla="*/ 870509 h 1989734"/>
                <a:gd name="connsiteX100" fmla="*/ 2304288 w 3474720"/>
                <a:gd name="connsiteY100" fmla="*/ 790041 h 1989734"/>
                <a:gd name="connsiteX101" fmla="*/ 2384755 w 3474720"/>
                <a:gd name="connsiteY101" fmla="*/ 665683 h 1989734"/>
                <a:gd name="connsiteX102" fmla="*/ 2457907 w 3474720"/>
                <a:gd name="connsiteY102" fmla="*/ 460857 h 1989734"/>
                <a:gd name="connsiteX103" fmla="*/ 2531059 w 3474720"/>
                <a:gd name="connsiteY103" fmla="*/ 395021 h 1989734"/>
                <a:gd name="connsiteX104" fmla="*/ 2596896 w 3474720"/>
                <a:gd name="connsiteY104" fmla="*/ 409651 h 1989734"/>
                <a:gd name="connsiteX105" fmla="*/ 2713939 w 3474720"/>
                <a:gd name="connsiteY105" fmla="*/ 314553 h 1989734"/>
                <a:gd name="connsiteX106" fmla="*/ 2801721 w 3474720"/>
                <a:gd name="connsiteY106" fmla="*/ 285293 h 1989734"/>
                <a:gd name="connsiteX107" fmla="*/ 2948025 w 3474720"/>
                <a:gd name="connsiteY107" fmla="*/ 314553 h 1989734"/>
                <a:gd name="connsiteX108" fmla="*/ 3035808 w 3474720"/>
                <a:gd name="connsiteY108" fmla="*/ 277977 h 1989734"/>
                <a:gd name="connsiteX109" fmla="*/ 3255264 w 3474720"/>
                <a:gd name="connsiteY109" fmla="*/ 263347 h 1989734"/>
                <a:gd name="connsiteX110" fmla="*/ 3445459 w 3474720"/>
                <a:gd name="connsiteY110" fmla="*/ 219456 h 1989734"/>
                <a:gd name="connsiteX111" fmla="*/ 3474720 w 3474720"/>
                <a:gd name="connsiteY111" fmla="*/ 153619 h 1989734"/>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538592 w 3474720"/>
                <a:gd name="connsiteY61" fmla="*/ 1729562 h 2071849"/>
                <a:gd name="connsiteX62" fmla="*/ 438469 w 3474720"/>
                <a:gd name="connsiteY62" fmla="*/ 1740254 h 2071849"/>
                <a:gd name="connsiteX63" fmla="*/ 307841 w 3474720"/>
                <a:gd name="connsiteY63" fmla="*/ 1735230 h 2071849"/>
                <a:gd name="connsiteX64" fmla="*/ 172187 w 3474720"/>
                <a:gd name="connsiteY64" fmla="*/ 1795519 h 2071849"/>
                <a:gd name="connsiteX65" fmla="*/ 81391 w 3474720"/>
                <a:gd name="connsiteY65" fmla="*/ 1954323 h 2071849"/>
                <a:gd name="connsiteX66" fmla="*/ 41560 w 3474720"/>
                <a:gd name="connsiteY66" fmla="*/ 2071849 h 2071849"/>
                <a:gd name="connsiteX67" fmla="*/ 66680 w 3474720"/>
                <a:gd name="connsiteY67" fmla="*/ 1941221 h 2071849"/>
                <a:gd name="connsiteX68" fmla="*/ 564074 w 3474720"/>
                <a:gd name="connsiteY68" fmla="*/ 1795519 h 2071849"/>
                <a:gd name="connsiteX69" fmla="*/ 702259 w 3474720"/>
                <a:gd name="connsiteY69" fmla="*/ 1828800 h 2071849"/>
                <a:gd name="connsiteX70" fmla="*/ 907084 w 3474720"/>
                <a:gd name="connsiteY70" fmla="*/ 1872691 h 2071849"/>
                <a:gd name="connsiteX71" fmla="*/ 1075334 w 3474720"/>
                <a:gd name="connsiteY71" fmla="*/ 1909267 h 2071849"/>
                <a:gd name="connsiteX72" fmla="*/ 1104595 w 3474720"/>
                <a:gd name="connsiteY72" fmla="*/ 1858061 h 2071849"/>
                <a:gd name="connsiteX73" fmla="*/ 1170432 w 3474720"/>
                <a:gd name="connsiteY73" fmla="*/ 1814169 h 2071849"/>
                <a:gd name="connsiteX74" fmla="*/ 1324051 w 3474720"/>
                <a:gd name="connsiteY74" fmla="*/ 1704441 h 2071849"/>
                <a:gd name="connsiteX75" fmla="*/ 1419148 w 3474720"/>
                <a:gd name="connsiteY75" fmla="*/ 1682496 h 2071849"/>
                <a:gd name="connsiteX76" fmla="*/ 1689811 w 3474720"/>
                <a:gd name="connsiteY76" fmla="*/ 1711757 h 2071849"/>
                <a:gd name="connsiteX77" fmla="*/ 1865376 w 3474720"/>
                <a:gd name="connsiteY77" fmla="*/ 1726387 h 2071849"/>
                <a:gd name="connsiteX78" fmla="*/ 1865376 w 3474720"/>
                <a:gd name="connsiteY78" fmla="*/ 1806854 h 2071849"/>
                <a:gd name="connsiteX79" fmla="*/ 1843430 w 3474720"/>
                <a:gd name="connsiteY79" fmla="*/ 1843430 h 2071849"/>
                <a:gd name="connsiteX80" fmla="*/ 1945843 w 3474720"/>
                <a:gd name="connsiteY80" fmla="*/ 1916582 h 2071849"/>
                <a:gd name="connsiteX81" fmla="*/ 2011680 w 3474720"/>
                <a:gd name="connsiteY81" fmla="*/ 1989734 h 2071849"/>
                <a:gd name="connsiteX82" fmla="*/ 2121408 w 3474720"/>
                <a:gd name="connsiteY82" fmla="*/ 1931213 h 2071849"/>
                <a:gd name="connsiteX83" fmla="*/ 2092147 w 3474720"/>
                <a:gd name="connsiteY83" fmla="*/ 1821485 h 2071849"/>
                <a:gd name="connsiteX84" fmla="*/ 2092147 w 3474720"/>
                <a:gd name="connsiteY84" fmla="*/ 1821485 h 2071849"/>
                <a:gd name="connsiteX85" fmla="*/ 2106777 w 3474720"/>
                <a:gd name="connsiteY85" fmla="*/ 1762963 h 2071849"/>
                <a:gd name="connsiteX86" fmla="*/ 1997049 w 3474720"/>
                <a:gd name="connsiteY86" fmla="*/ 1711757 h 2071849"/>
                <a:gd name="connsiteX87" fmla="*/ 1931212 w 3474720"/>
                <a:gd name="connsiteY87" fmla="*/ 1704441 h 2071849"/>
                <a:gd name="connsiteX88" fmla="*/ 1880006 w 3474720"/>
                <a:gd name="connsiteY88" fmla="*/ 1572768 h 2071849"/>
                <a:gd name="connsiteX89" fmla="*/ 1770278 w 3474720"/>
                <a:gd name="connsiteY89" fmla="*/ 1528877 h 2071849"/>
                <a:gd name="connsiteX90" fmla="*/ 1733702 w 3474720"/>
                <a:gd name="connsiteY90" fmla="*/ 1426464 h 2071849"/>
                <a:gd name="connsiteX91" fmla="*/ 1558137 w 3474720"/>
                <a:gd name="connsiteY91" fmla="*/ 1382573 h 2071849"/>
                <a:gd name="connsiteX92" fmla="*/ 1645920 w 3474720"/>
                <a:gd name="connsiteY92" fmla="*/ 1250899 h 2071849"/>
                <a:gd name="connsiteX93" fmla="*/ 1623974 w 3474720"/>
                <a:gd name="connsiteY93" fmla="*/ 1185062 h 2071849"/>
                <a:gd name="connsiteX94" fmla="*/ 1645920 w 3474720"/>
                <a:gd name="connsiteY94" fmla="*/ 1104595 h 2071849"/>
                <a:gd name="connsiteX95" fmla="*/ 1580083 w 3474720"/>
                <a:gd name="connsiteY95" fmla="*/ 1038758 h 2071849"/>
                <a:gd name="connsiteX96" fmla="*/ 1660550 w 3474720"/>
                <a:gd name="connsiteY96" fmla="*/ 1009497 h 2071849"/>
                <a:gd name="connsiteX97" fmla="*/ 1880006 w 3474720"/>
                <a:gd name="connsiteY97" fmla="*/ 1009497 h 2071849"/>
                <a:gd name="connsiteX98" fmla="*/ 2187244 w 3474720"/>
                <a:gd name="connsiteY98" fmla="*/ 936345 h 2071849"/>
                <a:gd name="connsiteX99" fmla="*/ 2311603 w 3474720"/>
                <a:gd name="connsiteY99" fmla="*/ 870509 h 2071849"/>
                <a:gd name="connsiteX100" fmla="*/ 2304288 w 3474720"/>
                <a:gd name="connsiteY100" fmla="*/ 790041 h 2071849"/>
                <a:gd name="connsiteX101" fmla="*/ 2384755 w 3474720"/>
                <a:gd name="connsiteY101" fmla="*/ 665683 h 2071849"/>
                <a:gd name="connsiteX102" fmla="*/ 2457907 w 3474720"/>
                <a:gd name="connsiteY102" fmla="*/ 460857 h 2071849"/>
                <a:gd name="connsiteX103" fmla="*/ 2531059 w 3474720"/>
                <a:gd name="connsiteY103" fmla="*/ 395021 h 2071849"/>
                <a:gd name="connsiteX104" fmla="*/ 2596896 w 3474720"/>
                <a:gd name="connsiteY104" fmla="*/ 409651 h 2071849"/>
                <a:gd name="connsiteX105" fmla="*/ 2713939 w 3474720"/>
                <a:gd name="connsiteY105" fmla="*/ 314553 h 2071849"/>
                <a:gd name="connsiteX106" fmla="*/ 2801721 w 3474720"/>
                <a:gd name="connsiteY106" fmla="*/ 285293 h 2071849"/>
                <a:gd name="connsiteX107" fmla="*/ 2948025 w 3474720"/>
                <a:gd name="connsiteY107" fmla="*/ 314553 h 2071849"/>
                <a:gd name="connsiteX108" fmla="*/ 3035808 w 3474720"/>
                <a:gd name="connsiteY108" fmla="*/ 277977 h 2071849"/>
                <a:gd name="connsiteX109" fmla="*/ 3255264 w 3474720"/>
                <a:gd name="connsiteY109" fmla="*/ 263347 h 2071849"/>
                <a:gd name="connsiteX110" fmla="*/ 3445459 w 3474720"/>
                <a:gd name="connsiteY110" fmla="*/ 219456 h 2071849"/>
                <a:gd name="connsiteX111" fmla="*/ 3474720 w 3474720"/>
                <a:gd name="connsiteY111" fmla="*/ 153619 h 2071849"/>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538592 w 3474720"/>
                <a:gd name="connsiteY61" fmla="*/ 1729562 h 2071849"/>
                <a:gd name="connsiteX62" fmla="*/ 438469 w 3474720"/>
                <a:gd name="connsiteY62" fmla="*/ 1740254 h 2071849"/>
                <a:gd name="connsiteX63" fmla="*/ 307841 w 3474720"/>
                <a:gd name="connsiteY63" fmla="*/ 1735230 h 2071849"/>
                <a:gd name="connsiteX64" fmla="*/ 172187 w 3474720"/>
                <a:gd name="connsiteY64" fmla="*/ 1795519 h 2071849"/>
                <a:gd name="connsiteX65" fmla="*/ 222068 w 3474720"/>
                <a:gd name="connsiteY65" fmla="*/ 2039734 h 2071849"/>
                <a:gd name="connsiteX66" fmla="*/ 41560 w 3474720"/>
                <a:gd name="connsiteY66" fmla="*/ 2071849 h 2071849"/>
                <a:gd name="connsiteX67" fmla="*/ 66680 w 3474720"/>
                <a:gd name="connsiteY67" fmla="*/ 1941221 h 2071849"/>
                <a:gd name="connsiteX68" fmla="*/ 564074 w 3474720"/>
                <a:gd name="connsiteY68" fmla="*/ 1795519 h 2071849"/>
                <a:gd name="connsiteX69" fmla="*/ 702259 w 3474720"/>
                <a:gd name="connsiteY69" fmla="*/ 1828800 h 2071849"/>
                <a:gd name="connsiteX70" fmla="*/ 907084 w 3474720"/>
                <a:gd name="connsiteY70" fmla="*/ 1872691 h 2071849"/>
                <a:gd name="connsiteX71" fmla="*/ 1075334 w 3474720"/>
                <a:gd name="connsiteY71" fmla="*/ 1909267 h 2071849"/>
                <a:gd name="connsiteX72" fmla="*/ 1104595 w 3474720"/>
                <a:gd name="connsiteY72" fmla="*/ 1858061 h 2071849"/>
                <a:gd name="connsiteX73" fmla="*/ 1170432 w 3474720"/>
                <a:gd name="connsiteY73" fmla="*/ 1814169 h 2071849"/>
                <a:gd name="connsiteX74" fmla="*/ 1324051 w 3474720"/>
                <a:gd name="connsiteY74" fmla="*/ 1704441 h 2071849"/>
                <a:gd name="connsiteX75" fmla="*/ 1419148 w 3474720"/>
                <a:gd name="connsiteY75" fmla="*/ 1682496 h 2071849"/>
                <a:gd name="connsiteX76" fmla="*/ 1689811 w 3474720"/>
                <a:gd name="connsiteY76" fmla="*/ 1711757 h 2071849"/>
                <a:gd name="connsiteX77" fmla="*/ 1865376 w 3474720"/>
                <a:gd name="connsiteY77" fmla="*/ 1726387 h 2071849"/>
                <a:gd name="connsiteX78" fmla="*/ 1865376 w 3474720"/>
                <a:gd name="connsiteY78" fmla="*/ 1806854 h 2071849"/>
                <a:gd name="connsiteX79" fmla="*/ 1843430 w 3474720"/>
                <a:gd name="connsiteY79" fmla="*/ 1843430 h 2071849"/>
                <a:gd name="connsiteX80" fmla="*/ 1945843 w 3474720"/>
                <a:gd name="connsiteY80" fmla="*/ 1916582 h 2071849"/>
                <a:gd name="connsiteX81" fmla="*/ 2011680 w 3474720"/>
                <a:gd name="connsiteY81" fmla="*/ 1989734 h 2071849"/>
                <a:gd name="connsiteX82" fmla="*/ 2121408 w 3474720"/>
                <a:gd name="connsiteY82" fmla="*/ 1931213 h 2071849"/>
                <a:gd name="connsiteX83" fmla="*/ 2092147 w 3474720"/>
                <a:gd name="connsiteY83" fmla="*/ 1821485 h 2071849"/>
                <a:gd name="connsiteX84" fmla="*/ 2092147 w 3474720"/>
                <a:gd name="connsiteY84" fmla="*/ 1821485 h 2071849"/>
                <a:gd name="connsiteX85" fmla="*/ 2106777 w 3474720"/>
                <a:gd name="connsiteY85" fmla="*/ 1762963 h 2071849"/>
                <a:gd name="connsiteX86" fmla="*/ 1997049 w 3474720"/>
                <a:gd name="connsiteY86" fmla="*/ 1711757 h 2071849"/>
                <a:gd name="connsiteX87" fmla="*/ 1931212 w 3474720"/>
                <a:gd name="connsiteY87" fmla="*/ 1704441 h 2071849"/>
                <a:gd name="connsiteX88" fmla="*/ 1880006 w 3474720"/>
                <a:gd name="connsiteY88" fmla="*/ 1572768 h 2071849"/>
                <a:gd name="connsiteX89" fmla="*/ 1770278 w 3474720"/>
                <a:gd name="connsiteY89" fmla="*/ 1528877 h 2071849"/>
                <a:gd name="connsiteX90" fmla="*/ 1733702 w 3474720"/>
                <a:gd name="connsiteY90" fmla="*/ 1426464 h 2071849"/>
                <a:gd name="connsiteX91" fmla="*/ 1558137 w 3474720"/>
                <a:gd name="connsiteY91" fmla="*/ 1382573 h 2071849"/>
                <a:gd name="connsiteX92" fmla="*/ 1645920 w 3474720"/>
                <a:gd name="connsiteY92" fmla="*/ 1250899 h 2071849"/>
                <a:gd name="connsiteX93" fmla="*/ 1623974 w 3474720"/>
                <a:gd name="connsiteY93" fmla="*/ 1185062 h 2071849"/>
                <a:gd name="connsiteX94" fmla="*/ 1645920 w 3474720"/>
                <a:gd name="connsiteY94" fmla="*/ 1104595 h 2071849"/>
                <a:gd name="connsiteX95" fmla="*/ 1580083 w 3474720"/>
                <a:gd name="connsiteY95" fmla="*/ 1038758 h 2071849"/>
                <a:gd name="connsiteX96" fmla="*/ 1660550 w 3474720"/>
                <a:gd name="connsiteY96" fmla="*/ 1009497 h 2071849"/>
                <a:gd name="connsiteX97" fmla="*/ 1880006 w 3474720"/>
                <a:gd name="connsiteY97" fmla="*/ 1009497 h 2071849"/>
                <a:gd name="connsiteX98" fmla="*/ 2187244 w 3474720"/>
                <a:gd name="connsiteY98" fmla="*/ 936345 h 2071849"/>
                <a:gd name="connsiteX99" fmla="*/ 2311603 w 3474720"/>
                <a:gd name="connsiteY99" fmla="*/ 870509 h 2071849"/>
                <a:gd name="connsiteX100" fmla="*/ 2304288 w 3474720"/>
                <a:gd name="connsiteY100" fmla="*/ 790041 h 2071849"/>
                <a:gd name="connsiteX101" fmla="*/ 2384755 w 3474720"/>
                <a:gd name="connsiteY101" fmla="*/ 665683 h 2071849"/>
                <a:gd name="connsiteX102" fmla="*/ 2457907 w 3474720"/>
                <a:gd name="connsiteY102" fmla="*/ 460857 h 2071849"/>
                <a:gd name="connsiteX103" fmla="*/ 2531059 w 3474720"/>
                <a:gd name="connsiteY103" fmla="*/ 395021 h 2071849"/>
                <a:gd name="connsiteX104" fmla="*/ 2596896 w 3474720"/>
                <a:gd name="connsiteY104" fmla="*/ 409651 h 2071849"/>
                <a:gd name="connsiteX105" fmla="*/ 2713939 w 3474720"/>
                <a:gd name="connsiteY105" fmla="*/ 314553 h 2071849"/>
                <a:gd name="connsiteX106" fmla="*/ 2801721 w 3474720"/>
                <a:gd name="connsiteY106" fmla="*/ 285293 h 2071849"/>
                <a:gd name="connsiteX107" fmla="*/ 2948025 w 3474720"/>
                <a:gd name="connsiteY107" fmla="*/ 314553 h 2071849"/>
                <a:gd name="connsiteX108" fmla="*/ 3035808 w 3474720"/>
                <a:gd name="connsiteY108" fmla="*/ 277977 h 2071849"/>
                <a:gd name="connsiteX109" fmla="*/ 3255264 w 3474720"/>
                <a:gd name="connsiteY109" fmla="*/ 263347 h 2071849"/>
                <a:gd name="connsiteX110" fmla="*/ 3445459 w 3474720"/>
                <a:gd name="connsiteY110" fmla="*/ 219456 h 2071849"/>
                <a:gd name="connsiteX111" fmla="*/ 3474720 w 3474720"/>
                <a:gd name="connsiteY111" fmla="*/ 153619 h 2071849"/>
                <a:gd name="connsiteX0" fmla="*/ 3474720 w 3474720"/>
                <a:gd name="connsiteY0" fmla="*/ 153619 h 2071849"/>
                <a:gd name="connsiteX1" fmla="*/ 3357676 w 3474720"/>
                <a:gd name="connsiteY1" fmla="*/ 109728 h 2071849"/>
                <a:gd name="connsiteX2" fmla="*/ 3255264 w 3474720"/>
                <a:gd name="connsiteY2" fmla="*/ 102413 h 2071849"/>
                <a:gd name="connsiteX3" fmla="*/ 3196742 w 3474720"/>
                <a:gd name="connsiteY3" fmla="*/ 43891 h 2071849"/>
                <a:gd name="connsiteX4" fmla="*/ 3145536 w 3474720"/>
                <a:gd name="connsiteY4" fmla="*/ 36576 h 2071849"/>
                <a:gd name="connsiteX5" fmla="*/ 3108960 w 3474720"/>
                <a:gd name="connsiteY5" fmla="*/ 0 h 2071849"/>
                <a:gd name="connsiteX6" fmla="*/ 3043123 w 3474720"/>
                <a:gd name="connsiteY6" fmla="*/ 58521 h 2071849"/>
                <a:gd name="connsiteX7" fmla="*/ 3043123 w 3474720"/>
                <a:gd name="connsiteY7" fmla="*/ 58521 h 2071849"/>
                <a:gd name="connsiteX8" fmla="*/ 2962656 w 3474720"/>
                <a:gd name="connsiteY8" fmla="*/ 146304 h 2071849"/>
                <a:gd name="connsiteX9" fmla="*/ 2918764 w 3474720"/>
                <a:gd name="connsiteY9" fmla="*/ 219456 h 2071849"/>
                <a:gd name="connsiteX10" fmla="*/ 2772460 w 3474720"/>
                <a:gd name="connsiteY10" fmla="*/ 175565 h 2071849"/>
                <a:gd name="connsiteX11" fmla="*/ 2582265 w 3474720"/>
                <a:gd name="connsiteY11" fmla="*/ 248717 h 2071849"/>
                <a:gd name="connsiteX12" fmla="*/ 2560320 w 3474720"/>
                <a:gd name="connsiteY12" fmla="*/ 219456 h 2071849"/>
                <a:gd name="connsiteX13" fmla="*/ 2450592 w 3474720"/>
                <a:gd name="connsiteY13" fmla="*/ 270662 h 2071849"/>
                <a:gd name="connsiteX14" fmla="*/ 2370124 w 3474720"/>
                <a:gd name="connsiteY14" fmla="*/ 307238 h 2071849"/>
                <a:gd name="connsiteX15" fmla="*/ 2304288 w 3474720"/>
                <a:gd name="connsiteY15" fmla="*/ 373075 h 2071849"/>
                <a:gd name="connsiteX16" fmla="*/ 2333548 w 3474720"/>
                <a:gd name="connsiteY16" fmla="*/ 460857 h 2071849"/>
                <a:gd name="connsiteX17" fmla="*/ 2282342 w 3474720"/>
                <a:gd name="connsiteY17" fmla="*/ 570585 h 2071849"/>
                <a:gd name="connsiteX18" fmla="*/ 2245766 w 3474720"/>
                <a:gd name="connsiteY18" fmla="*/ 643737 h 2071849"/>
                <a:gd name="connsiteX19" fmla="*/ 2179929 w 3474720"/>
                <a:gd name="connsiteY19" fmla="*/ 592531 h 2071849"/>
                <a:gd name="connsiteX20" fmla="*/ 2121408 w 3474720"/>
                <a:gd name="connsiteY20" fmla="*/ 629107 h 2071849"/>
                <a:gd name="connsiteX21" fmla="*/ 2084832 w 3474720"/>
                <a:gd name="connsiteY21" fmla="*/ 694944 h 2071849"/>
                <a:gd name="connsiteX22" fmla="*/ 2033625 w 3474720"/>
                <a:gd name="connsiteY22" fmla="*/ 753465 h 2071849"/>
                <a:gd name="connsiteX23" fmla="*/ 2033625 w 3474720"/>
                <a:gd name="connsiteY23" fmla="*/ 855878 h 2071849"/>
                <a:gd name="connsiteX24" fmla="*/ 1923897 w 3474720"/>
                <a:gd name="connsiteY24" fmla="*/ 914400 h 2071849"/>
                <a:gd name="connsiteX25" fmla="*/ 1733702 w 3474720"/>
                <a:gd name="connsiteY25" fmla="*/ 885139 h 2071849"/>
                <a:gd name="connsiteX26" fmla="*/ 1667865 w 3474720"/>
                <a:gd name="connsiteY26" fmla="*/ 833933 h 2071849"/>
                <a:gd name="connsiteX27" fmla="*/ 1528876 w 3474720"/>
                <a:gd name="connsiteY27" fmla="*/ 848563 h 2071849"/>
                <a:gd name="connsiteX28" fmla="*/ 1411833 w 3474720"/>
                <a:gd name="connsiteY28" fmla="*/ 819302 h 2071849"/>
                <a:gd name="connsiteX29" fmla="*/ 1353312 w 3474720"/>
                <a:gd name="connsiteY29" fmla="*/ 797357 h 2071849"/>
                <a:gd name="connsiteX30" fmla="*/ 1236268 w 3474720"/>
                <a:gd name="connsiteY30" fmla="*/ 811987 h 2071849"/>
                <a:gd name="connsiteX31" fmla="*/ 1185062 w 3474720"/>
                <a:gd name="connsiteY31" fmla="*/ 826617 h 2071849"/>
                <a:gd name="connsiteX32" fmla="*/ 1097280 w 3474720"/>
                <a:gd name="connsiteY32" fmla="*/ 819302 h 2071849"/>
                <a:gd name="connsiteX33" fmla="*/ 1002182 w 3474720"/>
                <a:gd name="connsiteY33" fmla="*/ 863193 h 2071849"/>
                <a:gd name="connsiteX34" fmla="*/ 892454 w 3474720"/>
                <a:gd name="connsiteY34" fmla="*/ 811987 h 2071849"/>
                <a:gd name="connsiteX35" fmla="*/ 738835 w 3474720"/>
                <a:gd name="connsiteY35" fmla="*/ 797357 h 2071849"/>
                <a:gd name="connsiteX36" fmla="*/ 592531 w 3474720"/>
                <a:gd name="connsiteY36" fmla="*/ 629107 h 2071849"/>
                <a:gd name="connsiteX37" fmla="*/ 424281 w 3474720"/>
                <a:gd name="connsiteY37" fmla="*/ 621792 h 2071849"/>
                <a:gd name="connsiteX38" fmla="*/ 241401 w 3474720"/>
                <a:gd name="connsiteY38" fmla="*/ 599846 h 2071849"/>
                <a:gd name="connsiteX39" fmla="*/ 36576 w 3474720"/>
                <a:gd name="connsiteY39" fmla="*/ 519379 h 2071849"/>
                <a:gd name="connsiteX40" fmla="*/ 0 w 3474720"/>
                <a:gd name="connsiteY40" fmla="*/ 534009 h 2071849"/>
                <a:gd name="connsiteX41" fmla="*/ 14630 w 3474720"/>
                <a:gd name="connsiteY41" fmla="*/ 614477 h 2071849"/>
                <a:gd name="connsiteX42" fmla="*/ 168249 w 3474720"/>
                <a:gd name="connsiteY42" fmla="*/ 680313 h 2071849"/>
                <a:gd name="connsiteX43" fmla="*/ 292608 w 3474720"/>
                <a:gd name="connsiteY43" fmla="*/ 833933 h 2071849"/>
                <a:gd name="connsiteX44" fmla="*/ 197510 w 3474720"/>
                <a:gd name="connsiteY44" fmla="*/ 943661 h 2071849"/>
                <a:gd name="connsiteX45" fmla="*/ 190195 w 3474720"/>
                <a:gd name="connsiteY45" fmla="*/ 1002182 h 2071849"/>
                <a:gd name="connsiteX46" fmla="*/ 438912 w 3474720"/>
                <a:gd name="connsiteY46" fmla="*/ 899769 h 2071849"/>
                <a:gd name="connsiteX47" fmla="*/ 541324 w 3474720"/>
                <a:gd name="connsiteY47" fmla="*/ 892454 h 2071849"/>
                <a:gd name="connsiteX48" fmla="*/ 534009 w 3474720"/>
                <a:gd name="connsiteY48" fmla="*/ 987552 h 2071849"/>
                <a:gd name="connsiteX49" fmla="*/ 248716 w 3474720"/>
                <a:gd name="connsiteY49" fmla="*/ 1155801 h 2071849"/>
                <a:gd name="connsiteX50" fmla="*/ 336499 w 3474720"/>
                <a:gd name="connsiteY50" fmla="*/ 1185062 h 2071849"/>
                <a:gd name="connsiteX51" fmla="*/ 468172 w 3474720"/>
                <a:gd name="connsiteY51" fmla="*/ 1155801 h 2071849"/>
                <a:gd name="connsiteX52" fmla="*/ 563270 w 3474720"/>
                <a:gd name="connsiteY52" fmla="*/ 1236269 h 2071849"/>
                <a:gd name="connsiteX53" fmla="*/ 563270 w 3474720"/>
                <a:gd name="connsiteY53" fmla="*/ 1316736 h 2071849"/>
                <a:gd name="connsiteX54" fmla="*/ 709574 w 3474720"/>
                <a:gd name="connsiteY54" fmla="*/ 1419149 h 2071849"/>
                <a:gd name="connsiteX55" fmla="*/ 548640 w 3474720"/>
                <a:gd name="connsiteY55" fmla="*/ 1448409 h 2071849"/>
                <a:gd name="connsiteX56" fmla="*/ 563270 w 3474720"/>
                <a:gd name="connsiteY56" fmla="*/ 1521561 h 2071849"/>
                <a:gd name="connsiteX57" fmla="*/ 848563 w 3474720"/>
                <a:gd name="connsiteY57" fmla="*/ 1572768 h 2071849"/>
                <a:gd name="connsiteX58" fmla="*/ 885139 w 3474720"/>
                <a:gd name="connsiteY58" fmla="*/ 1697126 h 2071849"/>
                <a:gd name="connsiteX59" fmla="*/ 885139 w 3474720"/>
                <a:gd name="connsiteY59" fmla="*/ 1748333 h 2071849"/>
                <a:gd name="connsiteX60" fmla="*/ 753465 w 3474720"/>
                <a:gd name="connsiteY60" fmla="*/ 1762963 h 2071849"/>
                <a:gd name="connsiteX61" fmla="*/ 538592 w 3474720"/>
                <a:gd name="connsiteY61" fmla="*/ 1729562 h 2071849"/>
                <a:gd name="connsiteX62" fmla="*/ 438469 w 3474720"/>
                <a:gd name="connsiteY62" fmla="*/ 1740254 h 2071849"/>
                <a:gd name="connsiteX63" fmla="*/ 307841 w 3474720"/>
                <a:gd name="connsiteY63" fmla="*/ 1735230 h 2071849"/>
                <a:gd name="connsiteX64" fmla="*/ 172187 w 3474720"/>
                <a:gd name="connsiteY64" fmla="*/ 1795519 h 2071849"/>
                <a:gd name="connsiteX65" fmla="*/ 443132 w 3474720"/>
                <a:gd name="connsiteY65" fmla="*/ 2059830 h 2071849"/>
                <a:gd name="connsiteX66" fmla="*/ 41560 w 3474720"/>
                <a:gd name="connsiteY66" fmla="*/ 2071849 h 2071849"/>
                <a:gd name="connsiteX67" fmla="*/ 66680 w 3474720"/>
                <a:gd name="connsiteY67" fmla="*/ 1941221 h 2071849"/>
                <a:gd name="connsiteX68" fmla="*/ 564074 w 3474720"/>
                <a:gd name="connsiteY68" fmla="*/ 1795519 h 2071849"/>
                <a:gd name="connsiteX69" fmla="*/ 702259 w 3474720"/>
                <a:gd name="connsiteY69" fmla="*/ 1828800 h 2071849"/>
                <a:gd name="connsiteX70" fmla="*/ 907084 w 3474720"/>
                <a:gd name="connsiteY70" fmla="*/ 1872691 h 2071849"/>
                <a:gd name="connsiteX71" fmla="*/ 1075334 w 3474720"/>
                <a:gd name="connsiteY71" fmla="*/ 1909267 h 2071849"/>
                <a:gd name="connsiteX72" fmla="*/ 1104595 w 3474720"/>
                <a:gd name="connsiteY72" fmla="*/ 1858061 h 2071849"/>
                <a:gd name="connsiteX73" fmla="*/ 1170432 w 3474720"/>
                <a:gd name="connsiteY73" fmla="*/ 1814169 h 2071849"/>
                <a:gd name="connsiteX74" fmla="*/ 1324051 w 3474720"/>
                <a:gd name="connsiteY74" fmla="*/ 1704441 h 2071849"/>
                <a:gd name="connsiteX75" fmla="*/ 1419148 w 3474720"/>
                <a:gd name="connsiteY75" fmla="*/ 1682496 h 2071849"/>
                <a:gd name="connsiteX76" fmla="*/ 1689811 w 3474720"/>
                <a:gd name="connsiteY76" fmla="*/ 1711757 h 2071849"/>
                <a:gd name="connsiteX77" fmla="*/ 1865376 w 3474720"/>
                <a:gd name="connsiteY77" fmla="*/ 1726387 h 2071849"/>
                <a:gd name="connsiteX78" fmla="*/ 1865376 w 3474720"/>
                <a:gd name="connsiteY78" fmla="*/ 1806854 h 2071849"/>
                <a:gd name="connsiteX79" fmla="*/ 1843430 w 3474720"/>
                <a:gd name="connsiteY79" fmla="*/ 1843430 h 2071849"/>
                <a:gd name="connsiteX80" fmla="*/ 1945843 w 3474720"/>
                <a:gd name="connsiteY80" fmla="*/ 1916582 h 2071849"/>
                <a:gd name="connsiteX81" fmla="*/ 2011680 w 3474720"/>
                <a:gd name="connsiteY81" fmla="*/ 1989734 h 2071849"/>
                <a:gd name="connsiteX82" fmla="*/ 2121408 w 3474720"/>
                <a:gd name="connsiteY82" fmla="*/ 1931213 h 2071849"/>
                <a:gd name="connsiteX83" fmla="*/ 2092147 w 3474720"/>
                <a:gd name="connsiteY83" fmla="*/ 1821485 h 2071849"/>
                <a:gd name="connsiteX84" fmla="*/ 2092147 w 3474720"/>
                <a:gd name="connsiteY84" fmla="*/ 1821485 h 2071849"/>
                <a:gd name="connsiteX85" fmla="*/ 2106777 w 3474720"/>
                <a:gd name="connsiteY85" fmla="*/ 1762963 h 2071849"/>
                <a:gd name="connsiteX86" fmla="*/ 1997049 w 3474720"/>
                <a:gd name="connsiteY86" fmla="*/ 1711757 h 2071849"/>
                <a:gd name="connsiteX87" fmla="*/ 1931212 w 3474720"/>
                <a:gd name="connsiteY87" fmla="*/ 1704441 h 2071849"/>
                <a:gd name="connsiteX88" fmla="*/ 1880006 w 3474720"/>
                <a:gd name="connsiteY88" fmla="*/ 1572768 h 2071849"/>
                <a:gd name="connsiteX89" fmla="*/ 1770278 w 3474720"/>
                <a:gd name="connsiteY89" fmla="*/ 1528877 h 2071849"/>
                <a:gd name="connsiteX90" fmla="*/ 1733702 w 3474720"/>
                <a:gd name="connsiteY90" fmla="*/ 1426464 h 2071849"/>
                <a:gd name="connsiteX91" fmla="*/ 1558137 w 3474720"/>
                <a:gd name="connsiteY91" fmla="*/ 1382573 h 2071849"/>
                <a:gd name="connsiteX92" fmla="*/ 1645920 w 3474720"/>
                <a:gd name="connsiteY92" fmla="*/ 1250899 h 2071849"/>
                <a:gd name="connsiteX93" fmla="*/ 1623974 w 3474720"/>
                <a:gd name="connsiteY93" fmla="*/ 1185062 h 2071849"/>
                <a:gd name="connsiteX94" fmla="*/ 1645920 w 3474720"/>
                <a:gd name="connsiteY94" fmla="*/ 1104595 h 2071849"/>
                <a:gd name="connsiteX95" fmla="*/ 1580083 w 3474720"/>
                <a:gd name="connsiteY95" fmla="*/ 1038758 h 2071849"/>
                <a:gd name="connsiteX96" fmla="*/ 1660550 w 3474720"/>
                <a:gd name="connsiteY96" fmla="*/ 1009497 h 2071849"/>
                <a:gd name="connsiteX97" fmla="*/ 1880006 w 3474720"/>
                <a:gd name="connsiteY97" fmla="*/ 1009497 h 2071849"/>
                <a:gd name="connsiteX98" fmla="*/ 2187244 w 3474720"/>
                <a:gd name="connsiteY98" fmla="*/ 936345 h 2071849"/>
                <a:gd name="connsiteX99" fmla="*/ 2311603 w 3474720"/>
                <a:gd name="connsiteY99" fmla="*/ 870509 h 2071849"/>
                <a:gd name="connsiteX100" fmla="*/ 2304288 w 3474720"/>
                <a:gd name="connsiteY100" fmla="*/ 790041 h 2071849"/>
                <a:gd name="connsiteX101" fmla="*/ 2384755 w 3474720"/>
                <a:gd name="connsiteY101" fmla="*/ 665683 h 2071849"/>
                <a:gd name="connsiteX102" fmla="*/ 2457907 w 3474720"/>
                <a:gd name="connsiteY102" fmla="*/ 460857 h 2071849"/>
                <a:gd name="connsiteX103" fmla="*/ 2531059 w 3474720"/>
                <a:gd name="connsiteY103" fmla="*/ 395021 h 2071849"/>
                <a:gd name="connsiteX104" fmla="*/ 2596896 w 3474720"/>
                <a:gd name="connsiteY104" fmla="*/ 409651 h 2071849"/>
                <a:gd name="connsiteX105" fmla="*/ 2713939 w 3474720"/>
                <a:gd name="connsiteY105" fmla="*/ 314553 h 2071849"/>
                <a:gd name="connsiteX106" fmla="*/ 2801721 w 3474720"/>
                <a:gd name="connsiteY106" fmla="*/ 285293 h 2071849"/>
                <a:gd name="connsiteX107" fmla="*/ 2948025 w 3474720"/>
                <a:gd name="connsiteY107" fmla="*/ 314553 h 2071849"/>
                <a:gd name="connsiteX108" fmla="*/ 3035808 w 3474720"/>
                <a:gd name="connsiteY108" fmla="*/ 277977 h 2071849"/>
                <a:gd name="connsiteX109" fmla="*/ 3255264 w 3474720"/>
                <a:gd name="connsiteY109" fmla="*/ 263347 h 2071849"/>
                <a:gd name="connsiteX110" fmla="*/ 3445459 w 3474720"/>
                <a:gd name="connsiteY110" fmla="*/ 219456 h 2071849"/>
                <a:gd name="connsiteX111" fmla="*/ 3474720 w 3474720"/>
                <a:gd name="connsiteY111" fmla="*/ 153619 h 2071849"/>
                <a:gd name="connsiteX0" fmla="*/ 3488788 w 3488788"/>
                <a:gd name="connsiteY0" fmla="*/ 153619 h 2071849"/>
                <a:gd name="connsiteX1" fmla="*/ 3371744 w 3488788"/>
                <a:gd name="connsiteY1" fmla="*/ 109728 h 2071849"/>
                <a:gd name="connsiteX2" fmla="*/ 3269332 w 3488788"/>
                <a:gd name="connsiteY2" fmla="*/ 102413 h 2071849"/>
                <a:gd name="connsiteX3" fmla="*/ 3210810 w 3488788"/>
                <a:gd name="connsiteY3" fmla="*/ 43891 h 2071849"/>
                <a:gd name="connsiteX4" fmla="*/ 3159604 w 3488788"/>
                <a:gd name="connsiteY4" fmla="*/ 36576 h 2071849"/>
                <a:gd name="connsiteX5" fmla="*/ 3123028 w 3488788"/>
                <a:gd name="connsiteY5" fmla="*/ 0 h 2071849"/>
                <a:gd name="connsiteX6" fmla="*/ 3057191 w 3488788"/>
                <a:gd name="connsiteY6" fmla="*/ 58521 h 2071849"/>
                <a:gd name="connsiteX7" fmla="*/ 3057191 w 3488788"/>
                <a:gd name="connsiteY7" fmla="*/ 58521 h 2071849"/>
                <a:gd name="connsiteX8" fmla="*/ 2976724 w 3488788"/>
                <a:gd name="connsiteY8" fmla="*/ 146304 h 2071849"/>
                <a:gd name="connsiteX9" fmla="*/ 2932832 w 3488788"/>
                <a:gd name="connsiteY9" fmla="*/ 219456 h 2071849"/>
                <a:gd name="connsiteX10" fmla="*/ 2786528 w 3488788"/>
                <a:gd name="connsiteY10" fmla="*/ 175565 h 2071849"/>
                <a:gd name="connsiteX11" fmla="*/ 2596333 w 3488788"/>
                <a:gd name="connsiteY11" fmla="*/ 248717 h 2071849"/>
                <a:gd name="connsiteX12" fmla="*/ 2574388 w 3488788"/>
                <a:gd name="connsiteY12" fmla="*/ 219456 h 2071849"/>
                <a:gd name="connsiteX13" fmla="*/ 2464660 w 3488788"/>
                <a:gd name="connsiteY13" fmla="*/ 270662 h 2071849"/>
                <a:gd name="connsiteX14" fmla="*/ 2384192 w 3488788"/>
                <a:gd name="connsiteY14" fmla="*/ 307238 h 2071849"/>
                <a:gd name="connsiteX15" fmla="*/ 2318356 w 3488788"/>
                <a:gd name="connsiteY15" fmla="*/ 373075 h 2071849"/>
                <a:gd name="connsiteX16" fmla="*/ 2347616 w 3488788"/>
                <a:gd name="connsiteY16" fmla="*/ 460857 h 2071849"/>
                <a:gd name="connsiteX17" fmla="*/ 2296410 w 3488788"/>
                <a:gd name="connsiteY17" fmla="*/ 570585 h 2071849"/>
                <a:gd name="connsiteX18" fmla="*/ 2259834 w 3488788"/>
                <a:gd name="connsiteY18" fmla="*/ 643737 h 2071849"/>
                <a:gd name="connsiteX19" fmla="*/ 2193997 w 3488788"/>
                <a:gd name="connsiteY19" fmla="*/ 592531 h 2071849"/>
                <a:gd name="connsiteX20" fmla="*/ 2135476 w 3488788"/>
                <a:gd name="connsiteY20" fmla="*/ 629107 h 2071849"/>
                <a:gd name="connsiteX21" fmla="*/ 2098900 w 3488788"/>
                <a:gd name="connsiteY21" fmla="*/ 694944 h 2071849"/>
                <a:gd name="connsiteX22" fmla="*/ 2047693 w 3488788"/>
                <a:gd name="connsiteY22" fmla="*/ 753465 h 2071849"/>
                <a:gd name="connsiteX23" fmla="*/ 2047693 w 3488788"/>
                <a:gd name="connsiteY23" fmla="*/ 855878 h 2071849"/>
                <a:gd name="connsiteX24" fmla="*/ 1937965 w 3488788"/>
                <a:gd name="connsiteY24" fmla="*/ 914400 h 2071849"/>
                <a:gd name="connsiteX25" fmla="*/ 1747770 w 3488788"/>
                <a:gd name="connsiteY25" fmla="*/ 885139 h 2071849"/>
                <a:gd name="connsiteX26" fmla="*/ 1681933 w 3488788"/>
                <a:gd name="connsiteY26" fmla="*/ 833933 h 2071849"/>
                <a:gd name="connsiteX27" fmla="*/ 1542944 w 3488788"/>
                <a:gd name="connsiteY27" fmla="*/ 848563 h 2071849"/>
                <a:gd name="connsiteX28" fmla="*/ 1425901 w 3488788"/>
                <a:gd name="connsiteY28" fmla="*/ 819302 h 2071849"/>
                <a:gd name="connsiteX29" fmla="*/ 1367380 w 3488788"/>
                <a:gd name="connsiteY29" fmla="*/ 797357 h 2071849"/>
                <a:gd name="connsiteX30" fmla="*/ 1250336 w 3488788"/>
                <a:gd name="connsiteY30" fmla="*/ 811987 h 2071849"/>
                <a:gd name="connsiteX31" fmla="*/ 1199130 w 3488788"/>
                <a:gd name="connsiteY31" fmla="*/ 826617 h 2071849"/>
                <a:gd name="connsiteX32" fmla="*/ 1111348 w 3488788"/>
                <a:gd name="connsiteY32" fmla="*/ 819302 h 2071849"/>
                <a:gd name="connsiteX33" fmla="*/ 1016250 w 3488788"/>
                <a:gd name="connsiteY33" fmla="*/ 863193 h 2071849"/>
                <a:gd name="connsiteX34" fmla="*/ 906522 w 3488788"/>
                <a:gd name="connsiteY34" fmla="*/ 811987 h 2071849"/>
                <a:gd name="connsiteX35" fmla="*/ 752903 w 3488788"/>
                <a:gd name="connsiteY35" fmla="*/ 797357 h 2071849"/>
                <a:gd name="connsiteX36" fmla="*/ 606599 w 3488788"/>
                <a:gd name="connsiteY36" fmla="*/ 629107 h 2071849"/>
                <a:gd name="connsiteX37" fmla="*/ 438349 w 3488788"/>
                <a:gd name="connsiteY37" fmla="*/ 621792 h 2071849"/>
                <a:gd name="connsiteX38" fmla="*/ 255469 w 3488788"/>
                <a:gd name="connsiteY38" fmla="*/ 599846 h 2071849"/>
                <a:gd name="connsiteX39" fmla="*/ 50644 w 3488788"/>
                <a:gd name="connsiteY39" fmla="*/ 519379 h 2071849"/>
                <a:gd name="connsiteX40" fmla="*/ 14068 w 3488788"/>
                <a:gd name="connsiteY40" fmla="*/ 534009 h 2071849"/>
                <a:gd name="connsiteX41" fmla="*/ 28698 w 3488788"/>
                <a:gd name="connsiteY41" fmla="*/ 614477 h 2071849"/>
                <a:gd name="connsiteX42" fmla="*/ 182317 w 3488788"/>
                <a:gd name="connsiteY42" fmla="*/ 680313 h 2071849"/>
                <a:gd name="connsiteX43" fmla="*/ 306676 w 3488788"/>
                <a:gd name="connsiteY43" fmla="*/ 833933 h 2071849"/>
                <a:gd name="connsiteX44" fmla="*/ 211578 w 3488788"/>
                <a:gd name="connsiteY44" fmla="*/ 943661 h 2071849"/>
                <a:gd name="connsiteX45" fmla="*/ 204263 w 3488788"/>
                <a:gd name="connsiteY45" fmla="*/ 1002182 h 2071849"/>
                <a:gd name="connsiteX46" fmla="*/ 452980 w 3488788"/>
                <a:gd name="connsiteY46" fmla="*/ 899769 h 2071849"/>
                <a:gd name="connsiteX47" fmla="*/ 555392 w 3488788"/>
                <a:gd name="connsiteY47" fmla="*/ 892454 h 2071849"/>
                <a:gd name="connsiteX48" fmla="*/ 548077 w 3488788"/>
                <a:gd name="connsiteY48" fmla="*/ 987552 h 2071849"/>
                <a:gd name="connsiteX49" fmla="*/ 262784 w 3488788"/>
                <a:gd name="connsiteY49" fmla="*/ 1155801 h 2071849"/>
                <a:gd name="connsiteX50" fmla="*/ 350567 w 3488788"/>
                <a:gd name="connsiteY50" fmla="*/ 1185062 h 2071849"/>
                <a:gd name="connsiteX51" fmla="*/ 482240 w 3488788"/>
                <a:gd name="connsiteY51" fmla="*/ 1155801 h 2071849"/>
                <a:gd name="connsiteX52" fmla="*/ 577338 w 3488788"/>
                <a:gd name="connsiteY52" fmla="*/ 1236269 h 2071849"/>
                <a:gd name="connsiteX53" fmla="*/ 577338 w 3488788"/>
                <a:gd name="connsiteY53" fmla="*/ 1316736 h 2071849"/>
                <a:gd name="connsiteX54" fmla="*/ 723642 w 3488788"/>
                <a:gd name="connsiteY54" fmla="*/ 1419149 h 2071849"/>
                <a:gd name="connsiteX55" fmla="*/ 562708 w 3488788"/>
                <a:gd name="connsiteY55" fmla="*/ 1448409 h 2071849"/>
                <a:gd name="connsiteX56" fmla="*/ 577338 w 3488788"/>
                <a:gd name="connsiteY56" fmla="*/ 1521561 h 2071849"/>
                <a:gd name="connsiteX57" fmla="*/ 862631 w 3488788"/>
                <a:gd name="connsiteY57" fmla="*/ 1572768 h 2071849"/>
                <a:gd name="connsiteX58" fmla="*/ 899207 w 3488788"/>
                <a:gd name="connsiteY58" fmla="*/ 1697126 h 2071849"/>
                <a:gd name="connsiteX59" fmla="*/ 899207 w 3488788"/>
                <a:gd name="connsiteY59" fmla="*/ 1748333 h 2071849"/>
                <a:gd name="connsiteX60" fmla="*/ 767533 w 3488788"/>
                <a:gd name="connsiteY60" fmla="*/ 1762963 h 2071849"/>
                <a:gd name="connsiteX61" fmla="*/ 552660 w 3488788"/>
                <a:gd name="connsiteY61" fmla="*/ 1729562 h 2071849"/>
                <a:gd name="connsiteX62" fmla="*/ 452537 w 3488788"/>
                <a:gd name="connsiteY62" fmla="*/ 1740254 h 2071849"/>
                <a:gd name="connsiteX63" fmla="*/ 321909 w 3488788"/>
                <a:gd name="connsiteY63" fmla="*/ 1735230 h 2071849"/>
                <a:gd name="connsiteX64" fmla="*/ 186255 w 3488788"/>
                <a:gd name="connsiteY64" fmla="*/ 1795519 h 2071849"/>
                <a:gd name="connsiteX65" fmla="*/ 0 w 3488788"/>
                <a:gd name="connsiteY65" fmla="*/ 1823694 h 2071849"/>
                <a:gd name="connsiteX66" fmla="*/ 55628 w 3488788"/>
                <a:gd name="connsiteY66" fmla="*/ 2071849 h 2071849"/>
                <a:gd name="connsiteX67" fmla="*/ 80748 w 3488788"/>
                <a:gd name="connsiteY67" fmla="*/ 1941221 h 2071849"/>
                <a:gd name="connsiteX68" fmla="*/ 578142 w 3488788"/>
                <a:gd name="connsiteY68" fmla="*/ 1795519 h 2071849"/>
                <a:gd name="connsiteX69" fmla="*/ 716327 w 3488788"/>
                <a:gd name="connsiteY69" fmla="*/ 1828800 h 2071849"/>
                <a:gd name="connsiteX70" fmla="*/ 921152 w 3488788"/>
                <a:gd name="connsiteY70" fmla="*/ 1872691 h 2071849"/>
                <a:gd name="connsiteX71" fmla="*/ 1089402 w 3488788"/>
                <a:gd name="connsiteY71" fmla="*/ 1909267 h 2071849"/>
                <a:gd name="connsiteX72" fmla="*/ 1118663 w 3488788"/>
                <a:gd name="connsiteY72" fmla="*/ 1858061 h 2071849"/>
                <a:gd name="connsiteX73" fmla="*/ 1184500 w 3488788"/>
                <a:gd name="connsiteY73" fmla="*/ 1814169 h 2071849"/>
                <a:gd name="connsiteX74" fmla="*/ 1338119 w 3488788"/>
                <a:gd name="connsiteY74" fmla="*/ 1704441 h 2071849"/>
                <a:gd name="connsiteX75" fmla="*/ 1433216 w 3488788"/>
                <a:gd name="connsiteY75" fmla="*/ 1682496 h 2071849"/>
                <a:gd name="connsiteX76" fmla="*/ 1703879 w 3488788"/>
                <a:gd name="connsiteY76" fmla="*/ 1711757 h 2071849"/>
                <a:gd name="connsiteX77" fmla="*/ 1879444 w 3488788"/>
                <a:gd name="connsiteY77" fmla="*/ 1726387 h 2071849"/>
                <a:gd name="connsiteX78" fmla="*/ 1879444 w 3488788"/>
                <a:gd name="connsiteY78" fmla="*/ 1806854 h 2071849"/>
                <a:gd name="connsiteX79" fmla="*/ 1857498 w 3488788"/>
                <a:gd name="connsiteY79" fmla="*/ 1843430 h 2071849"/>
                <a:gd name="connsiteX80" fmla="*/ 1959911 w 3488788"/>
                <a:gd name="connsiteY80" fmla="*/ 1916582 h 2071849"/>
                <a:gd name="connsiteX81" fmla="*/ 2025748 w 3488788"/>
                <a:gd name="connsiteY81" fmla="*/ 1989734 h 2071849"/>
                <a:gd name="connsiteX82" fmla="*/ 2135476 w 3488788"/>
                <a:gd name="connsiteY82" fmla="*/ 1931213 h 2071849"/>
                <a:gd name="connsiteX83" fmla="*/ 2106215 w 3488788"/>
                <a:gd name="connsiteY83" fmla="*/ 1821485 h 2071849"/>
                <a:gd name="connsiteX84" fmla="*/ 2106215 w 3488788"/>
                <a:gd name="connsiteY84" fmla="*/ 1821485 h 2071849"/>
                <a:gd name="connsiteX85" fmla="*/ 2120845 w 3488788"/>
                <a:gd name="connsiteY85" fmla="*/ 1762963 h 2071849"/>
                <a:gd name="connsiteX86" fmla="*/ 2011117 w 3488788"/>
                <a:gd name="connsiteY86" fmla="*/ 1711757 h 2071849"/>
                <a:gd name="connsiteX87" fmla="*/ 1945280 w 3488788"/>
                <a:gd name="connsiteY87" fmla="*/ 1704441 h 2071849"/>
                <a:gd name="connsiteX88" fmla="*/ 1894074 w 3488788"/>
                <a:gd name="connsiteY88" fmla="*/ 1572768 h 2071849"/>
                <a:gd name="connsiteX89" fmla="*/ 1784346 w 3488788"/>
                <a:gd name="connsiteY89" fmla="*/ 1528877 h 2071849"/>
                <a:gd name="connsiteX90" fmla="*/ 1747770 w 3488788"/>
                <a:gd name="connsiteY90" fmla="*/ 1426464 h 2071849"/>
                <a:gd name="connsiteX91" fmla="*/ 1572205 w 3488788"/>
                <a:gd name="connsiteY91" fmla="*/ 1382573 h 2071849"/>
                <a:gd name="connsiteX92" fmla="*/ 1659988 w 3488788"/>
                <a:gd name="connsiteY92" fmla="*/ 1250899 h 2071849"/>
                <a:gd name="connsiteX93" fmla="*/ 1638042 w 3488788"/>
                <a:gd name="connsiteY93" fmla="*/ 1185062 h 2071849"/>
                <a:gd name="connsiteX94" fmla="*/ 1659988 w 3488788"/>
                <a:gd name="connsiteY94" fmla="*/ 1104595 h 2071849"/>
                <a:gd name="connsiteX95" fmla="*/ 1594151 w 3488788"/>
                <a:gd name="connsiteY95" fmla="*/ 1038758 h 2071849"/>
                <a:gd name="connsiteX96" fmla="*/ 1674618 w 3488788"/>
                <a:gd name="connsiteY96" fmla="*/ 1009497 h 2071849"/>
                <a:gd name="connsiteX97" fmla="*/ 1894074 w 3488788"/>
                <a:gd name="connsiteY97" fmla="*/ 1009497 h 2071849"/>
                <a:gd name="connsiteX98" fmla="*/ 2201312 w 3488788"/>
                <a:gd name="connsiteY98" fmla="*/ 936345 h 2071849"/>
                <a:gd name="connsiteX99" fmla="*/ 2325671 w 3488788"/>
                <a:gd name="connsiteY99" fmla="*/ 870509 h 2071849"/>
                <a:gd name="connsiteX100" fmla="*/ 2318356 w 3488788"/>
                <a:gd name="connsiteY100" fmla="*/ 790041 h 2071849"/>
                <a:gd name="connsiteX101" fmla="*/ 2398823 w 3488788"/>
                <a:gd name="connsiteY101" fmla="*/ 665683 h 2071849"/>
                <a:gd name="connsiteX102" fmla="*/ 2471975 w 3488788"/>
                <a:gd name="connsiteY102" fmla="*/ 460857 h 2071849"/>
                <a:gd name="connsiteX103" fmla="*/ 2545127 w 3488788"/>
                <a:gd name="connsiteY103" fmla="*/ 395021 h 2071849"/>
                <a:gd name="connsiteX104" fmla="*/ 2610964 w 3488788"/>
                <a:gd name="connsiteY104" fmla="*/ 409651 h 2071849"/>
                <a:gd name="connsiteX105" fmla="*/ 2728007 w 3488788"/>
                <a:gd name="connsiteY105" fmla="*/ 314553 h 2071849"/>
                <a:gd name="connsiteX106" fmla="*/ 2815789 w 3488788"/>
                <a:gd name="connsiteY106" fmla="*/ 285293 h 2071849"/>
                <a:gd name="connsiteX107" fmla="*/ 2962093 w 3488788"/>
                <a:gd name="connsiteY107" fmla="*/ 314553 h 2071849"/>
                <a:gd name="connsiteX108" fmla="*/ 3049876 w 3488788"/>
                <a:gd name="connsiteY108" fmla="*/ 277977 h 2071849"/>
                <a:gd name="connsiteX109" fmla="*/ 3269332 w 3488788"/>
                <a:gd name="connsiteY109" fmla="*/ 263347 h 2071849"/>
                <a:gd name="connsiteX110" fmla="*/ 3459527 w 3488788"/>
                <a:gd name="connsiteY110" fmla="*/ 219456 h 2071849"/>
                <a:gd name="connsiteX111" fmla="*/ 3488788 w 3488788"/>
                <a:gd name="connsiteY111" fmla="*/ 153619 h 2071849"/>
                <a:gd name="connsiteX0" fmla="*/ 3488788 w 3488788"/>
                <a:gd name="connsiteY0" fmla="*/ 153619 h 2071849"/>
                <a:gd name="connsiteX1" fmla="*/ 3371744 w 3488788"/>
                <a:gd name="connsiteY1" fmla="*/ 109728 h 2071849"/>
                <a:gd name="connsiteX2" fmla="*/ 3269332 w 3488788"/>
                <a:gd name="connsiteY2" fmla="*/ 102413 h 2071849"/>
                <a:gd name="connsiteX3" fmla="*/ 3210810 w 3488788"/>
                <a:gd name="connsiteY3" fmla="*/ 43891 h 2071849"/>
                <a:gd name="connsiteX4" fmla="*/ 3159604 w 3488788"/>
                <a:gd name="connsiteY4" fmla="*/ 36576 h 2071849"/>
                <a:gd name="connsiteX5" fmla="*/ 3123028 w 3488788"/>
                <a:gd name="connsiteY5" fmla="*/ 0 h 2071849"/>
                <a:gd name="connsiteX6" fmla="*/ 3057191 w 3488788"/>
                <a:gd name="connsiteY6" fmla="*/ 58521 h 2071849"/>
                <a:gd name="connsiteX7" fmla="*/ 3057191 w 3488788"/>
                <a:gd name="connsiteY7" fmla="*/ 58521 h 2071849"/>
                <a:gd name="connsiteX8" fmla="*/ 2976724 w 3488788"/>
                <a:gd name="connsiteY8" fmla="*/ 146304 h 2071849"/>
                <a:gd name="connsiteX9" fmla="*/ 2932832 w 3488788"/>
                <a:gd name="connsiteY9" fmla="*/ 219456 h 2071849"/>
                <a:gd name="connsiteX10" fmla="*/ 2786528 w 3488788"/>
                <a:gd name="connsiteY10" fmla="*/ 175565 h 2071849"/>
                <a:gd name="connsiteX11" fmla="*/ 2596333 w 3488788"/>
                <a:gd name="connsiteY11" fmla="*/ 248717 h 2071849"/>
                <a:gd name="connsiteX12" fmla="*/ 2574388 w 3488788"/>
                <a:gd name="connsiteY12" fmla="*/ 219456 h 2071849"/>
                <a:gd name="connsiteX13" fmla="*/ 2464660 w 3488788"/>
                <a:gd name="connsiteY13" fmla="*/ 270662 h 2071849"/>
                <a:gd name="connsiteX14" fmla="*/ 2384192 w 3488788"/>
                <a:gd name="connsiteY14" fmla="*/ 307238 h 2071849"/>
                <a:gd name="connsiteX15" fmla="*/ 2318356 w 3488788"/>
                <a:gd name="connsiteY15" fmla="*/ 373075 h 2071849"/>
                <a:gd name="connsiteX16" fmla="*/ 2347616 w 3488788"/>
                <a:gd name="connsiteY16" fmla="*/ 460857 h 2071849"/>
                <a:gd name="connsiteX17" fmla="*/ 2296410 w 3488788"/>
                <a:gd name="connsiteY17" fmla="*/ 570585 h 2071849"/>
                <a:gd name="connsiteX18" fmla="*/ 2259834 w 3488788"/>
                <a:gd name="connsiteY18" fmla="*/ 643737 h 2071849"/>
                <a:gd name="connsiteX19" fmla="*/ 2193997 w 3488788"/>
                <a:gd name="connsiteY19" fmla="*/ 592531 h 2071849"/>
                <a:gd name="connsiteX20" fmla="*/ 2135476 w 3488788"/>
                <a:gd name="connsiteY20" fmla="*/ 629107 h 2071849"/>
                <a:gd name="connsiteX21" fmla="*/ 2098900 w 3488788"/>
                <a:gd name="connsiteY21" fmla="*/ 694944 h 2071849"/>
                <a:gd name="connsiteX22" fmla="*/ 2047693 w 3488788"/>
                <a:gd name="connsiteY22" fmla="*/ 753465 h 2071849"/>
                <a:gd name="connsiteX23" fmla="*/ 2047693 w 3488788"/>
                <a:gd name="connsiteY23" fmla="*/ 855878 h 2071849"/>
                <a:gd name="connsiteX24" fmla="*/ 1937965 w 3488788"/>
                <a:gd name="connsiteY24" fmla="*/ 914400 h 2071849"/>
                <a:gd name="connsiteX25" fmla="*/ 1747770 w 3488788"/>
                <a:gd name="connsiteY25" fmla="*/ 885139 h 2071849"/>
                <a:gd name="connsiteX26" fmla="*/ 1681933 w 3488788"/>
                <a:gd name="connsiteY26" fmla="*/ 833933 h 2071849"/>
                <a:gd name="connsiteX27" fmla="*/ 1542944 w 3488788"/>
                <a:gd name="connsiteY27" fmla="*/ 848563 h 2071849"/>
                <a:gd name="connsiteX28" fmla="*/ 1425901 w 3488788"/>
                <a:gd name="connsiteY28" fmla="*/ 819302 h 2071849"/>
                <a:gd name="connsiteX29" fmla="*/ 1367380 w 3488788"/>
                <a:gd name="connsiteY29" fmla="*/ 797357 h 2071849"/>
                <a:gd name="connsiteX30" fmla="*/ 1250336 w 3488788"/>
                <a:gd name="connsiteY30" fmla="*/ 811987 h 2071849"/>
                <a:gd name="connsiteX31" fmla="*/ 1199130 w 3488788"/>
                <a:gd name="connsiteY31" fmla="*/ 826617 h 2071849"/>
                <a:gd name="connsiteX32" fmla="*/ 1111348 w 3488788"/>
                <a:gd name="connsiteY32" fmla="*/ 819302 h 2071849"/>
                <a:gd name="connsiteX33" fmla="*/ 1016250 w 3488788"/>
                <a:gd name="connsiteY33" fmla="*/ 863193 h 2071849"/>
                <a:gd name="connsiteX34" fmla="*/ 906522 w 3488788"/>
                <a:gd name="connsiteY34" fmla="*/ 811987 h 2071849"/>
                <a:gd name="connsiteX35" fmla="*/ 752903 w 3488788"/>
                <a:gd name="connsiteY35" fmla="*/ 797357 h 2071849"/>
                <a:gd name="connsiteX36" fmla="*/ 606599 w 3488788"/>
                <a:gd name="connsiteY36" fmla="*/ 629107 h 2071849"/>
                <a:gd name="connsiteX37" fmla="*/ 438349 w 3488788"/>
                <a:gd name="connsiteY37" fmla="*/ 621792 h 2071849"/>
                <a:gd name="connsiteX38" fmla="*/ 255469 w 3488788"/>
                <a:gd name="connsiteY38" fmla="*/ 599846 h 2071849"/>
                <a:gd name="connsiteX39" fmla="*/ 50644 w 3488788"/>
                <a:gd name="connsiteY39" fmla="*/ 519379 h 2071849"/>
                <a:gd name="connsiteX40" fmla="*/ 14068 w 3488788"/>
                <a:gd name="connsiteY40" fmla="*/ 534009 h 2071849"/>
                <a:gd name="connsiteX41" fmla="*/ 28698 w 3488788"/>
                <a:gd name="connsiteY41" fmla="*/ 614477 h 2071849"/>
                <a:gd name="connsiteX42" fmla="*/ 182317 w 3488788"/>
                <a:gd name="connsiteY42" fmla="*/ 680313 h 2071849"/>
                <a:gd name="connsiteX43" fmla="*/ 306676 w 3488788"/>
                <a:gd name="connsiteY43" fmla="*/ 833933 h 2071849"/>
                <a:gd name="connsiteX44" fmla="*/ 211578 w 3488788"/>
                <a:gd name="connsiteY44" fmla="*/ 943661 h 2071849"/>
                <a:gd name="connsiteX45" fmla="*/ 204263 w 3488788"/>
                <a:gd name="connsiteY45" fmla="*/ 1002182 h 2071849"/>
                <a:gd name="connsiteX46" fmla="*/ 452980 w 3488788"/>
                <a:gd name="connsiteY46" fmla="*/ 899769 h 2071849"/>
                <a:gd name="connsiteX47" fmla="*/ 555392 w 3488788"/>
                <a:gd name="connsiteY47" fmla="*/ 892454 h 2071849"/>
                <a:gd name="connsiteX48" fmla="*/ 548077 w 3488788"/>
                <a:gd name="connsiteY48" fmla="*/ 987552 h 2071849"/>
                <a:gd name="connsiteX49" fmla="*/ 262784 w 3488788"/>
                <a:gd name="connsiteY49" fmla="*/ 1155801 h 2071849"/>
                <a:gd name="connsiteX50" fmla="*/ 350567 w 3488788"/>
                <a:gd name="connsiteY50" fmla="*/ 1185062 h 2071849"/>
                <a:gd name="connsiteX51" fmla="*/ 482240 w 3488788"/>
                <a:gd name="connsiteY51" fmla="*/ 1155801 h 2071849"/>
                <a:gd name="connsiteX52" fmla="*/ 577338 w 3488788"/>
                <a:gd name="connsiteY52" fmla="*/ 1236269 h 2071849"/>
                <a:gd name="connsiteX53" fmla="*/ 577338 w 3488788"/>
                <a:gd name="connsiteY53" fmla="*/ 1316736 h 2071849"/>
                <a:gd name="connsiteX54" fmla="*/ 723642 w 3488788"/>
                <a:gd name="connsiteY54" fmla="*/ 1419149 h 2071849"/>
                <a:gd name="connsiteX55" fmla="*/ 562708 w 3488788"/>
                <a:gd name="connsiteY55" fmla="*/ 1448409 h 2071849"/>
                <a:gd name="connsiteX56" fmla="*/ 577338 w 3488788"/>
                <a:gd name="connsiteY56" fmla="*/ 1521561 h 2071849"/>
                <a:gd name="connsiteX57" fmla="*/ 862631 w 3488788"/>
                <a:gd name="connsiteY57" fmla="*/ 1572768 h 2071849"/>
                <a:gd name="connsiteX58" fmla="*/ 899207 w 3488788"/>
                <a:gd name="connsiteY58" fmla="*/ 1697126 h 2071849"/>
                <a:gd name="connsiteX59" fmla="*/ 899207 w 3488788"/>
                <a:gd name="connsiteY59" fmla="*/ 1748333 h 2071849"/>
                <a:gd name="connsiteX60" fmla="*/ 767533 w 3488788"/>
                <a:gd name="connsiteY60" fmla="*/ 1762963 h 2071849"/>
                <a:gd name="connsiteX61" fmla="*/ 552660 w 3488788"/>
                <a:gd name="connsiteY61" fmla="*/ 1729562 h 2071849"/>
                <a:gd name="connsiteX62" fmla="*/ 452537 w 3488788"/>
                <a:gd name="connsiteY62" fmla="*/ 1740254 h 2071849"/>
                <a:gd name="connsiteX63" fmla="*/ 321909 w 3488788"/>
                <a:gd name="connsiteY63" fmla="*/ 1735230 h 2071849"/>
                <a:gd name="connsiteX64" fmla="*/ 186255 w 3488788"/>
                <a:gd name="connsiteY64" fmla="*/ 1795519 h 2071849"/>
                <a:gd name="connsiteX65" fmla="*/ 0 w 3488788"/>
                <a:gd name="connsiteY65" fmla="*/ 1823694 h 2071849"/>
                <a:gd name="connsiteX66" fmla="*/ 55628 w 3488788"/>
                <a:gd name="connsiteY66" fmla="*/ 2071849 h 2071849"/>
                <a:gd name="connsiteX67" fmla="*/ 171184 w 3488788"/>
                <a:gd name="connsiteY67" fmla="*/ 2061802 h 2071849"/>
                <a:gd name="connsiteX68" fmla="*/ 578142 w 3488788"/>
                <a:gd name="connsiteY68" fmla="*/ 1795519 h 2071849"/>
                <a:gd name="connsiteX69" fmla="*/ 716327 w 3488788"/>
                <a:gd name="connsiteY69" fmla="*/ 1828800 h 2071849"/>
                <a:gd name="connsiteX70" fmla="*/ 921152 w 3488788"/>
                <a:gd name="connsiteY70" fmla="*/ 1872691 h 2071849"/>
                <a:gd name="connsiteX71" fmla="*/ 1089402 w 3488788"/>
                <a:gd name="connsiteY71" fmla="*/ 1909267 h 2071849"/>
                <a:gd name="connsiteX72" fmla="*/ 1118663 w 3488788"/>
                <a:gd name="connsiteY72" fmla="*/ 1858061 h 2071849"/>
                <a:gd name="connsiteX73" fmla="*/ 1184500 w 3488788"/>
                <a:gd name="connsiteY73" fmla="*/ 1814169 h 2071849"/>
                <a:gd name="connsiteX74" fmla="*/ 1338119 w 3488788"/>
                <a:gd name="connsiteY74" fmla="*/ 1704441 h 2071849"/>
                <a:gd name="connsiteX75" fmla="*/ 1433216 w 3488788"/>
                <a:gd name="connsiteY75" fmla="*/ 1682496 h 2071849"/>
                <a:gd name="connsiteX76" fmla="*/ 1703879 w 3488788"/>
                <a:gd name="connsiteY76" fmla="*/ 1711757 h 2071849"/>
                <a:gd name="connsiteX77" fmla="*/ 1879444 w 3488788"/>
                <a:gd name="connsiteY77" fmla="*/ 1726387 h 2071849"/>
                <a:gd name="connsiteX78" fmla="*/ 1879444 w 3488788"/>
                <a:gd name="connsiteY78" fmla="*/ 1806854 h 2071849"/>
                <a:gd name="connsiteX79" fmla="*/ 1857498 w 3488788"/>
                <a:gd name="connsiteY79" fmla="*/ 1843430 h 2071849"/>
                <a:gd name="connsiteX80" fmla="*/ 1959911 w 3488788"/>
                <a:gd name="connsiteY80" fmla="*/ 1916582 h 2071849"/>
                <a:gd name="connsiteX81" fmla="*/ 2025748 w 3488788"/>
                <a:gd name="connsiteY81" fmla="*/ 1989734 h 2071849"/>
                <a:gd name="connsiteX82" fmla="*/ 2135476 w 3488788"/>
                <a:gd name="connsiteY82" fmla="*/ 1931213 h 2071849"/>
                <a:gd name="connsiteX83" fmla="*/ 2106215 w 3488788"/>
                <a:gd name="connsiteY83" fmla="*/ 1821485 h 2071849"/>
                <a:gd name="connsiteX84" fmla="*/ 2106215 w 3488788"/>
                <a:gd name="connsiteY84" fmla="*/ 1821485 h 2071849"/>
                <a:gd name="connsiteX85" fmla="*/ 2120845 w 3488788"/>
                <a:gd name="connsiteY85" fmla="*/ 1762963 h 2071849"/>
                <a:gd name="connsiteX86" fmla="*/ 2011117 w 3488788"/>
                <a:gd name="connsiteY86" fmla="*/ 1711757 h 2071849"/>
                <a:gd name="connsiteX87" fmla="*/ 1945280 w 3488788"/>
                <a:gd name="connsiteY87" fmla="*/ 1704441 h 2071849"/>
                <a:gd name="connsiteX88" fmla="*/ 1894074 w 3488788"/>
                <a:gd name="connsiteY88" fmla="*/ 1572768 h 2071849"/>
                <a:gd name="connsiteX89" fmla="*/ 1784346 w 3488788"/>
                <a:gd name="connsiteY89" fmla="*/ 1528877 h 2071849"/>
                <a:gd name="connsiteX90" fmla="*/ 1747770 w 3488788"/>
                <a:gd name="connsiteY90" fmla="*/ 1426464 h 2071849"/>
                <a:gd name="connsiteX91" fmla="*/ 1572205 w 3488788"/>
                <a:gd name="connsiteY91" fmla="*/ 1382573 h 2071849"/>
                <a:gd name="connsiteX92" fmla="*/ 1659988 w 3488788"/>
                <a:gd name="connsiteY92" fmla="*/ 1250899 h 2071849"/>
                <a:gd name="connsiteX93" fmla="*/ 1638042 w 3488788"/>
                <a:gd name="connsiteY93" fmla="*/ 1185062 h 2071849"/>
                <a:gd name="connsiteX94" fmla="*/ 1659988 w 3488788"/>
                <a:gd name="connsiteY94" fmla="*/ 1104595 h 2071849"/>
                <a:gd name="connsiteX95" fmla="*/ 1594151 w 3488788"/>
                <a:gd name="connsiteY95" fmla="*/ 1038758 h 2071849"/>
                <a:gd name="connsiteX96" fmla="*/ 1674618 w 3488788"/>
                <a:gd name="connsiteY96" fmla="*/ 1009497 h 2071849"/>
                <a:gd name="connsiteX97" fmla="*/ 1894074 w 3488788"/>
                <a:gd name="connsiteY97" fmla="*/ 1009497 h 2071849"/>
                <a:gd name="connsiteX98" fmla="*/ 2201312 w 3488788"/>
                <a:gd name="connsiteY98" fmla="*/ 936345 h 2071849"/>
                <a:gd name="connsiteX99" fmla="*/ 2325671 w 3488788"/>
                <a:gd name="connsiteY99" fmla="*/ 870509 h 2071849"/>
                <a:gd name="connsiteX100" fmla="*/ 2318356 w 3488788"/>
                <a:gd name="connsiteY100" fmla="*/ 790041 h 2071849"/>
                <a:gd name="connsiteX101" fmla="*/ 2398823 w 3488788"/>
                <a:gd name="connsiteY101" fmla="*/ 665683 h 2071849"/>
                <a:gd name="connsiteX102" fmla="*/ 2471975 w 3488788"/>
                <a:gd name="connsiteY102" fmla="*/ 460857 h 2071849"/>
                <a:gd name="connsiteX103" fmla="*/ 2545127 w 3488788"/>
                <a:gd name="connsiteY103" fmla="*/ 395021 h 2071849"/>
                <a:gd name="connsiteX104" fmla="*/ 2610964 w 3488788"/>
                <a:gd name="connsiteY104" fmla="*/ 409651 h 2071849"/>
                <a:gd name="connsiteX105" fmla="*/ 2728007 w 3488788"/>
                <a:gd name="connsiteY105" fmla="*/ 314553 h 2071849"/>
                <a:gd name="connsiteX106" fmla="*/ 2815789 w 3488788"/>
                <a:gd name="connsiteY106" fmla="*/ 285293 h 2071849"/>
                <a:gd name="connsiteX107" fmla="*/ 2962093 w 3488788"/>
                <a:gd name="connsiteY107" fmla="*/ 314553 h 2071849"/>
                <a:gd name="connsiteX108" fmla="*/ 3049876 w 3488788"/>
                <a:gd name="connsiteY108" fmla="*/ 277977 h 2071849"/>
                <a:gd name="connsiteX109" fmla="*/ 3269332 w 3488788"/>
                <a:gd name="connsiteY109" fmla="*/ 263347 h 2071849"/>
                <a:gd name="connsiteX110" fmla="*/ 3459527 w 3488788"/>
                <a:gd name="connsiteY110" fmla="*/ 219456 h 2071849"/>
                <a:gd name="connsiteX111" fmla="*/ 3488788 w 3488788"/>
                <a:gd name="connsiteY111" fmla="*/ 153619 h 2071849"/>
                <a:gd name="connsiteX0" fmla="*/ 3488788 w 3488788"/>
                <a:gd name="connsiteY0" fmla="*/ 153619 h 2071849"/>
                <a:gd name="connsiteX1" fmla="*/ 3371744 w 3488788"/>
                <a:gd name="connsiteY1" fmla="*/ 109728 h 2071849"/>
                <a:gd name="connsiteX2" fmla="*/ 3269332 w 3488788"/>
                <a:gd name="connsiteY2" fmla="*/ 102413 h 2071849"/>
                <a:gd name="connsiteX3" fmla="*/ 3210810 w 3488788"/>
                <a:gd name="connsiteY3" fmla="*/ 43891 h 2071849"/>
                <a:gd name="connsiteX4" fmla="*/ 3159604 w 3488788"/>
                <a:gd name="connsiteY4" fmla="*/ 36576 h 2071849"/>
                <a:gd name="connsiteX5" fmla="*/ 3123028 w 3488788"/>
                <a:gd name="connsiteY5" fmla="*/ 0 h 2071849"/>
                <a:gd name="connsiteX6" fmla="*/ 3057191 w 3488788"/>
                <a:gd name="connsiteY6" fmla="*/ 58521 h 2071849"/>
                <a:gd name="connsiteX7" fmla="*/ 3057191 w 3488788"/>
                <a:gd name="connsiteY7" fmla="*/ 58521 h 2071849"/>
                <a:gd name="connsiteX8" fmla="*/ 2976724 w 3488788"/>
                <a:gd name="connsiteY8" fmla="*/ 146304 h 2071849"/>
                <a:gd name="connsiteX9" fmla="*/ 2932832 w 3488788"/>
                <a:gd name="connsiteY9" fmla="*/ 219456 h 2071849"/>
                <a:gd name="connsiteX10" fmla="*/ 2786528 w 3488788"/>
                <a:gd name="connsiteY10" fmla="*/ 175565 h 2071849"/>
                <a:gd name="connsiteX11" fmla="*/ 2596333 w 3488788"/>
                <a:gd name="connsiteY11" fmla="*/ 248717 h 2071849"/>
                <a:gd name="connsiteX12" fmla="*/ 2574388 w 3488788"/>
                <a:gd name="connsiteY12" fmla="*/ 219456 h 2071849"/>
                <a:gd name="connsiteX13" fmla="*/ 2464660 w 3488788"/>
                <a:gd name="connsiteY13" fmla="*/ 270662 h 2071849"/>
                <a:gd name="connsiteX14" fmla="*/ 2384192 w 3488788"/>
                <a:gd name="connsiteY14" fmla="*/ 307238 h 2071849"/>
                <a:gd name="connsiteX15" fmla="*/ 2318356 w 3488788"/>
                <a:gd name="connsiteY15" fmla="*/ 373075 h 2071849"/>
                <a:gd name="connsiteX16" fmla="*/ 2347616 w 3488788"/>
                <a:gd name="connsiteY16" fmla="*/ 460857 h 2071849"/>
                <a:gd name="connsiteX17" fmla="*/ 2296410 w 3488788"/>
                <a:gd name="connsiteY17" fmla="*/ 570585 h 2071849"/>
                <a:gd name="connsiteX18" fmla="*/ 2259834 w 3488788"/>
                <a:gd name="connsiteY18" fmla="*/ 643737 h 2071849"/>
                <a:gd name="connsiteX19" fmla="*/ 2193997 w 3488788"/>
                <a:gd name="connsiteY19" fmla="*/ 592531 h 2071849"/>
                <a:gd name="connsiteX20" fmla="*/ 2135476 w 3488788"/>
                <a:gd name="connsiteY20" fmla="*/ 629107 h 2071849"/>
                <a:gd name="connsiteX21" fmla="*/ 2098900 w 3488788"/>
                <a:gd name="connsiteY21" fmla="*/ 694944 h 2071849"/>
                <a:gd name="connsiteX22" fmla="*/ 2047693 w 3488788"/>
                <a:gd name="connsiteY22" fmla="*/ 753465 h 2071849"/>
                <a:gd name="connsiteX23" fmla="*/ 2047693 w 3488788"/>
                <a:gd name="connsiteY23" fmla="*/ 855878 h 2071849"/>
                <a:gd name="connsiteX24" fmla="*/ 1937965 w 3488788"/>
                <a:gd name="connsiteY24" fmla="*/ 914400 h 2071849"/>
                <a:gd name="connsiteX25" fmla="*/ 1747770 w 3488788"/>
                <a:gd name="connsiteY25" fmla="*/ 885139 h 2071849"/>
                <a:gd name="connsiteX26" fmla="*/ 1681933 w 3488788"/>
                <a:gd name="connsiteY26" fmla="*/ 833933 h 2071849"/>
                <a:gd name="connsiteX27" fmla="*/ 1542944 w 3488788"/>
                <a:gd name="connsiteY27" fmla="*/ 848563 h 2071849"/>
                <a:gd name="connsiteX28" fmla="*/ 1425901 w 3488788"/>
                <a:gd name="connsiteY28" fmla="*/ 819302 h 2071849"/>
                <a:gd name="connsiteX29" fmla="*/ 1367380 w 3488788"/>
                <a:gd name="connsiteY29" fmla="*/ 797357 h 2071849"/>
                <a:gd name="connsiteX30" fmla="*/ 1250336 w 3488788"/>
                <a:gd name="connsiteY30" fmla="*/ 811987 h 2071849"/>
                <a:gd name="connsiteX31" fmla="*/ 1199130 w 3488788"/>
                <a:gd name="connsiteY31" fmla="*/ 826617 h 2071849"/>
                <a:gd name="connsiteX32" fmla="*/ 1111348 w 3488788"/>
                <a:gd name="connsiteY32" fmla="*/ 819302 h 2071849"/>
                <a:gd name="connsiteX33" fmla="*/ 1016250 w 3488788"/>
                <a:gd name="connsiteY33" fmla="*/ 863193 h 2071849"/>
                <a:gd name="connsiteX34" fmla="*/ 906522 w 3488788"/>
                <a:gd name="connsiteY34" fmla="*/ 811987 h 2071849"/>
                <a:gd name="connsiteX35" fmla="*/ 752903 w 3488788"/>
                <a:gd name="connsiteY35" fmla="*/ 797357 h 2071849"/>
                <a:gd name="connsiteX36" fmla="*/ 606599 w 3488788"/>
                <a:gd name="connsiteY36" fmla="*/ 629107 h 2071849"/>
                <a:gd name="connsiteX37" fmla="*/ 438349 w 3488788"/>
                <a:gd name="connsiteY37" fmla="*/ 621792 h 2071849"/>
                <a:gd name="connsiteX38" fmla="*/ 255469 w 3488788"/>
                <a:gd name="connsiteY38" fmla="*/ 599846 h 2071849"/>
                <a:gd name="connsiteX39" fmla="*/ 50644 w 3488788"/>
                <a:gd name="connsiteY39" fmla="*/ 519379 h 2071849"/>
                <a:gd name="connsiteX40" fmla="*/ 14068 w 3488788"/>
                <a:gd name="connsiteY40" fmla="*/ 534009 h 2071849"/>
                <a:gd name="connsiteX41" fmla="*/ 28698 w 3488788"/>
                <a:gd name="connsiteY41" fmla="*/ 614477 h 2071849"/>
                <a:gd name="connsiteX42" fmla="*/ 182317 w 3488788"/>
                <a:gd name="connsiteY42" fmla="*/ 680313 h 2071849"/>
                <a:gd name="connsiteX43" fmla="*/ 306676 w 3488788"/>
                <a:gd name="connsiteY43" fmla="*/ 833933 h 2071849"/>
                <a:gd name="connsiteX44" fmla="*/ 211578 w 3488788"/>
                <a:gd name="connsiteY44" fmla="*/ 943661 h 2071849"/>
                <a:gd name="connsiteX45" fmla="*/ 204263 w 3488788"/>
                <a:gd name="connsiteY45" fmla="*/ 1002182 h 2071849"/>
                <a:gd name="connsiteX46" fmla="*/ 452980 w 3488788"/>
                <a:gd name="connsiteY46" fmla="*/ 899769 h 2071849"/>
                <a:gd name="connsiteX47" fmla="*/ 555392 w 3488788"/>
                <a:gd name="connsiteY47" fmla="*/ 892454 h 2071849"/>
                <a:gd name="connsiteX48" fmla="*/ 548077 w 3488788"/>
                <a:gd name="connsiteY48" fmla="*/ 987552 h 2071849"/>
                <a:gd name="connsiteX49" fmla="*/ 262784 w 3488788"/>
                <a:gd name="connsiteY49" fmla="*/ 1155801 h 2071849"/>
                <a:gd name="connsiteX50" fmla="*/ 350567 w 3488788"/>
                <a:gd name="connsiteY50" fmla="*/ 1185062 h 2071849"/>
                <a:gd name="connsiteX51" fmla="*/ 482240 w 3488788"/>
                <a:gd name="connsiteY51" fmla="*/ 1155801 h 2071849"/>
                <a:gd name="connsiteX52" fmla="*/ 577338 w 3488788"/>
                <a:gd name="connsiteY52" fmla="*/ 1236269 h 2071849"/>
                <a:gd name="connsiteX53" fmla="*/ 577338 w 3488788"/>
                <a:gd name="connsiteY53" fmla="*/ 1316736 h 2071849"/>
                <a:gd name="connsiteX54" fmla="*/ 723642 w 3488788"/>
                <a:gd name="connsiteY54" fmla="*/ 1419149 h 2071849"/>
                <a:gd name="connsiteX55" fmla="*/ 562708 w 3488788"/>
                <a:gd name="connsiteY55" fmla="*/ 1448409 h 2071849"/>
                <a:gd name="connsiteX56" fmla="*/ 577338 w 3488788"/>
                <a:gd name="connsiteY56" fmla="*/ 1521561 h 2071849"/>
                <a:gd name="connsiteX57" fmla="*/ 862631 w 3488788"/>
                <a:gd name="connsiteY57" fmla="*/ 1572768 h 2071849"/>
                <a:gd name="connsiteX58" fmla="*/ 899207 w 3488788"/>
                <a:gd name="connsiteY58" fmla="*/ 1697126 h 2071849"/>
                <a:gd name="connsiteX59" fmla="*/ 899207 w 3488788"/>
                <a:gd name="connsiteY59" fmla="*/ 1748333 h 2071849"/>
                <a:gd name="connsiteX60" fmla="*/ 767533 w 3488788"/>
                <a:gd name="connsiteY60" fmla="*/ 1762963 h 2071849"/>
                <a:gd name="connsiteX61" fmla="*/ 552660 w 3488788"/>
                <a:gd name="connsiteY61" fmla="*/ 1729562 h 2071849"/>
                <a:gd name="connsiteX62" fmla="*/ 452537 w 3488788"/>
                <a:gd name="connsiteY62" fmla="*/ 1740254 h 2071849"/>
                <a:gd name="connsiteX63" fmla="*/ 321909 w 3488788"/>
                <a:gd name="connsiteY63" fmla="*/ 1735230 h 2071849"/>
                <a:gd name="connsiteX64" fmla="*/ 186255 w 3488788"/>
                <a:gd name="connsiteY64" fmla="*/ 1795519 h 2071849"/>
                <a:gd name="connsiteX65" fmla="*/ 0 w 3488788"/>
                <a:gd name="connsiteY65" fmla="*/ 1823694 h 2071849"/>
                <a:gd name="connsiteX66" fmla="*/ 55628 w 3488788"/>
                <a:gd name="connsiteY66" fmla="*/ 2071849 h 2071849"/>
                <a:gd name="connsiteX67" fmla="*/ 171184 w 3488788"/>
                <a:gd name="connsiteY67" fmla="*/ 2061802 h 2071849"/>
                <a:gd name="connsiteX68" fmla="*/ 563069 w 3488788"/>
                <a:gd name="connsiteY68" fmla="*/ 1720157 h 2071849"/>
                <a:gd name="connsiteX69" fmla="*/ 578142 w 3488788"/>
                <a:gd name="connsiteY69" fmla="*/ 1795519 h 2071849"/>
                <a:gd name="connsiteX70" fmla="*/ 716327 w 3488788"/>
                <a:gd name="connsiteY70" fmla="*/ 1828800 h 2071849"/>
                <a:gd name="connsiteX71" fmla="*/ 921152 w 3488788"/>
                <a:gd name="connsiteY71" fmla="*/ 1872691 h 2071849"/>
                <a:gd name="connsiteX72" fmla="*/ 1089402 w 3488788"/>
                <a:gd name="connsiteY72" fmla="*/ 1909267 h 2071849"/>
                <a:gd name="connsiteX73" fmla="*/ 1118663 w 3488788"/>
                <a:gd name="connsiteY73" fmla="*/ 1858061 h 2071849"/>
                <a:gd name="connsiteX74" fmla="*/ 1184500 w 3488788"/>
                <a:gd name="connsiteY74" fmla="*/ 1814169 h 2071849"/>
                <a:gd name="connsiteX75" fmla="*/ 1338119 w 3488788"/>
                <a:gd name="connsiteY75" fmla="*/ 1704441 h 2071849"/>
                <a:gd name="connsiteX76" fmla="*/ 1433216 w 3488788"/>
                <a:gd name="connsiteY76" fmla="*/ 1682496 h 2071849"/>
                <a:gd name="connsiteX77" fmla="*/ 1703879 w 3488788"/>
                <a:gd name="connsiteY77" fmla="*/ 1711757 h 2071849"/>
                <a:gd name="connsiteX78" fmla="*/ 1879444 w 3488788"/>
                <a:gd name="connsiteY78" fmla="*/ 1726387 h 2071849"/>
                <a:gd name="connsiteX79" fmla="*/ 1879444 w 3488788"/>
                <a:gd name="connsiteY79" fmla="*/ 1806854 h 2071849"/>
                <a:gd name="connsiteX80" fmla="*/ 1857498 w 3488788"/>
                <a:gd name="connsiteY80" fmla="*/ 1843430 h 2071849"/>
                <a:gd name="connsiteX81" fmla="*/ 1959911 w 3488788"/>
                <a:gd name="connsiteY81" fmla="*/ 1916582 h 2071849"/>
                <a:gd name="connsiteX82" fmla="*/ 2025748 w 3488788"/>
                <a:gd name="connsiteY82" fmla="*/ 1989734 h 2071849"/>
                <a:gd name="connsiteX83" fmla="*/ 2135476 w 3488788"/>
                <a:gd name="connsiteY83" fmla="*/ 1931213 h 2071849"/>
                <a:gd name="connsiteX84" fmla="*/ 2106215 w 3488788"/>
                <a:gd name="connsiteY84" fmla="*/ 1821485 h 2071849"/>
                <a:gd name="connsiteX85" fmla="*/ 2106215 w 3488788"/>
                <a:gd name="connsiteY85" fmla="*/ 1821485 h 2071849"/>
                <a:gd name="connsiteX86" fmla="*/ 2120845 w 3488788"/>
                <a:gd name="connsiteY86" fmla="*/ 1762963 h 2071849"/>
                <a:gd name="connsiteX87" fmla="*/ 2011117 w 3488788"/>
                <a:gd name="connsiteY87" fmla="*/ 1711757 h 2071849"/>
                <a:gd name="connsiteX88" fmla="*/ 1945280 w 3488788"/>
                <a:gd name="connsiteY88" fmla="*/ 1704441 h 2071849"/>
                <a:gd name="connsiteX89" fmla="*/ 1894074 w 3488788"/>
                <a:gd name="connsiteY89" fmla="*/ 1572768 h 2071849"/>
                <a:gd name="connsiteX90" fmla="*/ 1784346 w 3488788"/>
                <a:gd name="connsiteY90" fmla="*/ 1528877 h 2071849"/>
                <a:gd name="connsiteX91" fmla="*/ 1747770 w 3488788"/>
                <a:gd name="connsiteY91" fmla="*/ 1426464 h 2071849"/>
                <a:gd name="connsiteX92" fmla="*/ 1572205 w 3488788"/>
                <a:gd name="connsiteY92" fmla="*/ 1382573 h 2071849"/>
                <a:gd name="connsiteX93" fmla="*/ 1659988 w 3488788"/>
                <a:gd name="connsiteY93" fmla="*/ 1250899 h 2071849"/>
                <a:gd name="connsiteX94" fmla="*/ 1638042 w 3488788"/>
                <a:gd name="connsiteY94" fmla="*/ 1185062 h 2071849"/>
                <a:gd name="connsiteX95" fmla="*/ 1659988 w 3488788"/>
                <a:gd name="connsiteY95" fmla="*/ 1104595 h 2071849"/>
                <a:gd name="connsiteX96" fmla="*/ 1594151 w 3488788"/>
                <a:gd name="connsiteY96" fmla="*/ 1038758 h 2071849"/>
                <a:gd name="connsiteX97" fmla="*/ 1674618 w 3488788"/>
                <a:gd name="connsiteY97" fmla="*/ 1009497 h 2071849"/>
                <a:gd name="connsiteX98" fmla="*/ 1894074 w 3488788"/>
                <a:gd name="connsiteY98" fmla="*/ 1009497 h 2071849"/>
                <a:gd name="connsiteX99" fmla="*/ 2201312 w 3488788"/>
                <a:gd name="connsiteY99" fmla="*/ 936345 h 2071849"/>
                <a:gd name="connsiteX100" fmla="*/ 2325671 w 3488788"/>
                <a:gd name="connsiteY100" fmla="*/ 870509 h 2071849"/>
                <a:gd name="connsiteX101" fmla="*/ 2318356 w 3488788"/>
                <a:gd name="connsiteY101" fmla="*/ 790041 h 2071849"/>
                <a:gd name="connsiteX102" fmla="*/ 2398823 w 3488788"/>
                <a:gd name="connsiteY102" fmla="*/ 665683 h 2071849"/>
                <a:gd name="connsiteX103" fmla="*/ 2471975 w 3488788"/>
                <a:gd name="connsiteY103" fmla="*/ 460857 h 2071849"/>
                <a:gd name="connsiteX104" fmla="*/ 2545127 w 3488788"/>
                <a:gd name="connsiteY104" fmla="*/ 395021 h 2071849"/>
                <a:gd name="connsiteX105" fmla="*/ 2610964 w 3488788"/>
                <a:gd name="connsiteY105" fmla="*/ 409651 h 2071849"/>
                <a:gd name="connsiteX106" fmla="*/ 2728007 w 3488788"/>
                <a:gd name="connsiteY106" fmla="*/ 314553 h 2071849"/>
                <a:gd name="connsiteX107" fmla="*/ 2815789 w 3488788"/>
                <a:gd name="connsiteY107" fmla="*/ 285293 h 2071849"/>
                <a:gd name="connsiteX108" fmla="*/ 2962093 w 3488788"/>
                <a:gd name="connsiteY108" fmla="*/ 314553 h 2071849"/>
                <a:gd name="connsiteX109" fmla="*/ 3049876 w 3488788"/>
                <a:gd name="connsiteY109" fmla="*/ 277977 h 2071849"/>
                <a:gd name="connsiteX110" fmla="*/ 3269332 w 3488788"/>
                <a:gd name="connsiteY110" fmla="*/ 263347 h 2071849"/>
                <a:gd name="connsiteX111" fmla="*/ 3459527 w 3488788"/>
                <a:gd name="connsiteY111" fmla="*/ 219456 h 2071849"/>
                <a:gd name="connsiteX112" fmla="*/ 3488788 w 3488788"/>
                <a:gd name="connsiteY112" fmla="*/ 153619 h 2071849"/>
                <a:gd name="connsiteX0" fmla="*/ 3488788 w 3488788"/>
                <a:gd name="connsiteY0" fmla="*/ 153619 h 2071849"/>
                <a:gd name="connsiteX1" fmla="*/ 3371744 w 3488788"/>
                <a:gd name="connsiteY1" fmla="*/ 109728 h 2071849"/>
                <a:gd name="connsiteX2" fmla="*/ 3269332 w 3488788"/>
                <a:gd name="connsiteY2" fmla="*/ 102413 h 2071849"/>
                <a:gd name="connsiteX3" fmla="*/ 3210810 w 3488788"/>
                <a:gd name="connsiteY3" fmla="*/ 43891 h 2071849"/>
                <a:gd name="connsiteX4" fmla="*/ 3159604 w 3488788"/>
                <a:gd name="connsiteY4" fmla="*/ 36576 h 2071849"/>
                <a:gd name="connsiteX5" fmla="*/ 3123028 w 3488788"/>
                <a:gd name="connsiteY5" fmla="*/ 0 h 2071849"/>
                <a:gd name="connsiteX6" fmla="*/ 3057191 w 3488788"/>
                <a:gd name="connsiteY6" fmla="*/ 58521 h 2071849"/>
                <a:gd name="connsiteX7" fmla="*/ 3057191 w 3488788"/>
                <a:gd name="connsiteY7" fmla="*/ 58521 h 2071849"/>
                <a:gd name="connsiteX8" fmla="*/ 2976724 w 3488788"/>
                <a:gd name="connsiteY8" fmla="*/ 146304 h 2071849"/>
                <a:gd name="connsiteX9" fmla="*/ 2932832 w 3488788"/>
                <a:gd name="connsiteY9" fmla="*/ 219456 h 2071849"/>
                <a:gd name="connsiteX10" fmla="*/ 2786528 w 3488788"/>
                <a:gd name="connsiteY10" fmla="*/ 175565 h 2071849"/>
                <a:gd name="connsiteX11" fmla="*/ 2596333 w 3488788"/>
                <a:gd name="connsiteY11" fmla="*/ 248717 h 2071849"/>
                <a:gd name="connsiteX12" fmla="*/ 2574388 w 3488788"/>
                <a:gd name="connsiteY12" fmla="*/ 219456 h 2071849"/>
                <a:gd name="connsiteX13" fmla="*/ 2464660 w 3488788"/>
                <a:gd name="connsiteY13" fmla="*/ 270662 h 2071849"/>
                <a:gd name="connsiteX14" fmla="*/ 2384192 w 3488788"/>
                <a:gd name="connsiteY14" fmla="*/ 307238 h 2071849"/>
                <a:gd name="connsiteX15" fmla="*/ 2318356 w 3488788"/>
                <a:gd name="connsiteY15" fmla="*/ 373075 h 2071849"/>
                <a:gd name="connsiteX16" fmla="*/ 2347616 w 3488788"/>
                <a:gd name="connsiteY16" fmla="*/ 460857 h 2071849"/>
                <a:gd name="connsiteX17" fmla="*/ 2296410 w 3488788"/>
                <a:gd name="connsiteY17" fmla="*/ 570585 h 2071849"/>
                <a:gd name="connsiteX18" fmla="*/ 2259834 w 3488788"/>
                <a:gd name="connsiteY18" fmla="*/ 643737 h 2071849"/>
                <a:gd name="connsiteX19" fmla="*/ 2193997 w 3488788"/>
                <a:gd name="connsiteY19" fmla="*/ 592531 h 2071849"/>
                <a:gd name="connsiteX20" fmla="*/ 2135476 w 3488788"/>
                <a:gd name="connsiteY20" fmla="*/ 629107 h 2071849"/>
                <a:gd name="connsiteX21" fmla="*/ 2098900 w 3488788"/>
                <a:gd name="connsiteY21" fmla="*/ 694944 h 2071849"/>
                <a:gd name="connsiteX22" fmla="*/ 2047693 w 3488788"/>
                <a:gd name="connsiteY22" fmla="*/ 753465 h 2071849"/>
                <a:gd name="connsiteX23" fmla="*/ 2047693 w 3488788"/>
                <a:gd name="connsiteY23" fmla="*/ 855878 h 2071849"/>
                <a:gd name="connsiteX24" fmla="*/ 1937965 w 3488788"/>
                <a:gd name="connsiteY24" fmla="*/ 914400 h 2071849"/>
                <a:gd name="connsiteX25" fmla="*/ 1747770 w 3488788"/>
                <a:gd name="connsiteY25" fmla="*/ 885139 h 2071849"/>
                <a:gd name="connsiteX26" fmla="*/ 1681933 w 3488788"/>
                <a:gd name="connsiteY26" fmla="*/ 833933 h 2071849"/>
                <a:gd name="connsiteX27" fmla="*/ 1542944 w 3488788"/>
                <a:gd name="connsiteY27" fmla="*/ 848563 h 2071849"/>
                <a:gd name="connsiteX28" fmla="*/ 1425901 w 3488788"/>
                <a:gd name="connsiteY28" fmla="*/ 819302 h 2071849"/>
                <a:gd name="connsiteX29" fmla="*/ 1367380 w 3488788"/>
                <a:gd name="connsiteY29" fmla="*/ 797357 h 2071849"/>
                <a:gd name="connsiteX30" fmla="*/ 1250336 w 3488788"/>
                <a:gd name="connsiteY30" fmla="*/ 811987 h 2071849"/>
                <a:gd name="connsiteX31" fmla="*/ 1199130 w 3488788"/>
                <a:gd name="connsiteY31" fmla="*/ 826617 h 2071849"/>
                <a:gd name="connsiteX32" fmla="*/ 1111348 w 3488788"/>
                <a:gd name="connsiteY32" fmla="*/ 819302 h 2071849"/>
                <a:gd name="connsiteX33" fmla="*/ 1016250 w 3488788"/>
                <a:gd name="connsiteY33" fmla="*/ 863193 h 2071849"/>
                <a:gd name="connsiteX34" fmla="*/ 906522 w 3488788"/>
                <a:gd name="connsiteY34" fmla="*/ 811987 h 2071849"/>
                <a:gd name="connsiteX35" fmla="*/ 752903 w 3488788"/>
                <a:gd name="connsiteY35" fmla="*/ 797357 h 2071849"/>
                <a:gd name="connsiteX36" fmla="*/ 606599 w 3488788"/>
                <a:gd name="connsiteY36" fmla="*/ 629107 h 2071849"/>
                <a:gd name="connsiteX37" fmla="*/ 438349 w 3488788"/>
                <a:gd name="connsiteY37" fmla="*/ 621792 h 2071849"/>
                <a:gd name="connsiteX38" fmla="*/ 255469 w 3488788"/>
                <a:gd name="connsiteY38" fmla="*/ 599846 h 2071849"/>
                <a:gd name="connsiteX39" fmla="*/ 50644 w 3488788"/>
                <a:gd name="connsiteY39" fmla="*/ 519379 h 2071849"/>
                <a:gd name="connsiteX40" fmla="*/ 14068 w 3488788"/>
                <a:gd name="connsiteY40" fmla="*/ 534009 h 2071849"/>
                <a:gd name="connsiteX41" fmla="*/ 28698 w 3488788"/>
                <a:gd name="connsiteY41" fmla="*/ 614477 h 2071849"/>
                <a:gd name="connsiteX42" fmla="*/ 182317 w 3488788"/>
                <a:gd name="connsiteY42" fmla="*/ 680313 h 2071849"/>
                <a:gd name="connsiteX43" fmla="*/ 306676 w 3488788"/>
                <a:gd name="connsiteY43" fmla="*/ 833933 h 2071849"/>
                <a:gd name="connsiteX44" fmla="*/ 211578 w 3488788"/>
                <a:gd name="connsiteY44" fmla="*/ 943661 h 2071849"/>
                <a:gd name="connsiteX45" fmla="*/ 204263 w 3488788"/>
                <a:gd name="connsiteY45" fmla="*/ 1002182 h 2071849"/>
                <a:gd name="connsiteX46" fmla="*/ 452980 w 3488788"/>
                <a:gd name="connsiteY46" fmla="*/ 899769 h 2071849"/>
                <a:gd name="connsiteX47" fmla="*/ 555392 w 3488788"/>
                <a:gd name="connsiteY47" fmla="*/ 892454 h 2071849"/>
                <a:gd name="connsiteX48" fmla="*/ 548077 w 3488788"/>
                <a:gd name="connsiteY48" fmla="*/ 987552 h 2071849"/>
                <a:gd name="connsiteX49" fmla="*/ 262784 w 3488788"/>
                <a:gd name="connsiteY49" fmla="*/ 1155801 h 2071849"/>
                <a:gd name="connsiteX50" fmla="*/ 350567 w 3488788"/>
                <a:gd name="connsiteY50" fmla="*/ 1185062 h 2071849"/>
                <a:gd name="connsiteX51" fmla="*/ 482240 w 3488788"/>
                <a:gd name="connsiteY51" fmla="*/ 1155801 h 2071849"/>
                <a:gd name="connsiteX52" fmla="*/ 577338 w 3488788"/>
                <a:gd name="connsiteY52" fmla="*/ 1236269 h 2071849"/>
                <a:gd name="connsiteX53" fmla="*/ 577338 w 3488788"/>
                <a:gd name="connsiteY53" fmla="*/ 1316736 h 2071849"/>
                <a:gd name="connsiteX54" fmla="*/ 723642 w 3488788"/>
                <a:gd name="connsiteY54" fmla="*/ 1419149 h 2071849"/>
                <a:gd name="connsiteX55" fmla="*/ 562708 w 3488788"/>
                <a:gd name="connsiteY55" fmla="*/ 1448409 h 2071849"/>
                <a:gd name="connsiteX56" fmla="*/ 577338 w 3488788"/>
                <a:gd name="connsiteY56" fmla="*/ 1521561 h 2071849"/>
                <a:gd name="connsiteX57" fmla="*/ 862631 w 3488788"/>
                <a:gd name="connsiteY57" fmla="*/ 1572768 h 2071849"/>
                <a:gd name="connsiteX58" fmla="*/ 899207 w 3488788"/>
                <a:gd name="connsiteY58" fmla="*/ 1697126 h 2071849"/>
                <a:gd name="connsiteX59" fmla="*/ 899207 w 3488788"/>
                <a:gd name="connsiteY59" fmla="*/ 1748333 h 2071849"/>
                <a:gd name="connsiteX60" fmla="*/ 767533 w 3488788"/>
                <a:gd name="connsiteY60" fmla="*/ 1762963 h 2071849"/>
                <a:gd name="connsiteX61" fmla="*/ 552660 w 3488788"/>
                <a:gd name="connsiteY61" fmla="*/ 1729562 h 2071849"/>
                <a:gd name="connsiteX62" fmla="*/ 452537 w 3488788"/>
                <a:gd name="connsiteY62" fmla="*/ 1740254 h 2071849"/>
                <a:gd name="connsiteX63" fmla="*/ 321909 w 3488788"/>
                <a:gd name="connsiteY63" fmla="*/ 1735230 h 2071849"/>
                <a:gd name="connsiteX64" fmla="*/ 186255 w 3488788"/>
                <a:gd name="connsiteY64" fmla="*/ 1795519 h 2071849"/>
                <a:gd name="connsiteX65" fmla="*/ 0 w 3488788"/>
                <a:gd name="connsiteY65" fmla="*/ 1823694 h 2071849"/>
                <a:gd name="connsiteX66" fmla="*/ 55628 w 3488788"/>
                <a:gd name="connsiteY66" fmla="*/ 2071849 h 2071849"/>
                <a:gd name="connsiteX67" fmla="*/ 462586 w 3488788"/>
                <a:gd name="connsiteY67" fmla="*/ 1740255 h 2071849"/>
                <a:gd name="connsiteX68" fmla="*/ 563069 w 3488788"/>
                <a:gd name="connsiteY68" fmla="*/ 1720157 h 2071849"/>
                <a:gd name="connsiteX69" fmla="*/ 578142 w 3488788"/>
                <a:gd name="connsiteY69" fmla="*/ 1795519 h 2071849"/>
                <a:gd name="connsiteX70" fmla="*/ 716327 w 3488788"/>
                <a:gd name="connsiteY70" fmla="*/ 1828800 h 2071849"/>
                <a:gd name="connsiteX71" fmla="*/ 921152 w 3488788"/>
                <a:gd name="connsiteY71" fmla="*/ 1872691 h 2071849"/>
                <a:gd name="connsiteX72" fmla="*/ 1089402 w 3488788"/>
                <a:gd name="connsiteY72" fmla="*/ 1909267 h 2071849"/>
                <a:gd name="connsiteX73" fmla="*/ 1118663 w 3488788"/>
                <a:gd name="connsiteY73" fmla="*/ 1858061 h 2071849"/>
                <a:gd name="connsiteX74" fmla="*/ 1184500 w 3488788"/>
                <a:gd name="connsiteY74" fmla="*/ 1814169 h 2071849"/>
                <a:gd name="connsiteX75" fmla="*/ 1338119 w 3488788"/>
                <a:gd name="connsiteY75" fmla="*/ 1704441 h 2071849"/>
                <a:gd name="connsiteX76" fmla="*/ 1433216 w 3488788"/>
                <a:gd name="connsiteY76" fmla="*/ 1682496 h 2071849"/>
                <a:gd name="connsiteX77" fmla="*/ 1703879 w 3488788"/>
                <a:gd name="connsiteY77" fmla="*/ 1711757 h 2071849"/>
                <a:gd name="connsiteX78" fmla="*/ 1879444 w 3488788"/>
                <a:gd name="connsiteY78" fmla="*/ 1726387 h 2071849"/>
                <a:gd name="connsiteX79" fmla="*/ 1879444 w 3488788"/>
                <a:gd name="connsiteY79" fmla="*/ 1806854 h 2071849"/>
                <a:gd name="connsiteX80" fmla="*/ 1857498 w 3488788"/>
                <a:gd name="connsiteY80" fmla="*/ 1843430 h 2071849"/>
                <a:gd name="connsiteX81" fmla="*/ 1959911 w 3488788"/>
                <a:gd name="connsiteY81" fmla="*/ 1916582 h 2071849"/>
                <a:gd name="connsiteX82" fmla="*/ 2025748 w 3488788"/>
                <a:gd name="connsiteY82" fmla="*/ 1989734 h 2071849"/>
                <a:gd name="connsiteX83" fmla="*/ 2135476 w 3488788"/>
                <a:gd name="connsiteY83" fmla="*/ 1931213 h 2071849"/>
                <a:gd name="connsiteX84" fmla="*/ 2106215 w 3488788"/>
                <a:gd name="connsiteY84" fmla="*/ 1821485 h 2071849"/>
                <a:gd name="connsiteX85" fmla="*/ 2106215 w 3488788"/>
                <a:gd name="connsiteY85" fmla="*/ 1821485 h 2071849"/>
                <a:gd name="connsiteX86" fmla="*/ 2120845 w 3488788"/>
                <a:gd name="connsiteY86" fmla="*/ 1762963 h 2071849"/>
                <a:gd name="connsiteX87" fmla="*/ 2011117 w 3488788"/>
                <a:gd name="connsiteY87" fmla="*/ 1711757 h 2071849"/>
                <a:gd name="connsiteX88" fmla="*/ 1945280 w 3488788"/>
                <a:gd name="connsiteY88" fmla="*/ 1704441 h 2071849"/>
                <a:gd name="connsiteX89" fmla="*/ 1894074 w 3488788"/>
                <a:gd name="connsiteY89" fmla="*/ 1572768 h 2071849"/>
                <a:gd name="connsiteX90" fmla="*/ 1784346 w 3488788"/>
                <a:gd name="connsiteY90" fmla="*/ 1528877 h 2071849"/>
                <a:gd name="connsiteX91" fmla="*/ 1747770 w 3488788"/>
                <a:gd name="connsiteY91" fmla="*/ 1426464 h 2071849"/>
                <a:gd name="connsiteX92" fmla="*/ 1572205 w 3488788"/>
                <a:gd name="connsiteY92" fmla="*/ 1382573 h 2071849"/>
                <a:gd name="connsiteX93" fmla="*/ 1659988 w 3488788"/>
                <a:gd name="connsiteY93" fmla="*/ 1250899 h 2071849"/>
                <a:gd name="connsiteX94" fmla="*/ 1638042 w 3488788"/>
                <a:gd name="connsiteY94" fmla="*/ 1185062 h 2071849"/>
                <a:gd name="connsiteX95" fmla="*/ 1659988 w 3488788"/>
                <a:gd name="connsiteY95" fmla="*/ 1104595 h 2071849"/>
                <a:gd name="connsiteX96" fmla="*/ 1594151 w 3488788"/>
                <a:gd name="connsiteY96" fmla="*/ 1038758 h 2071849"/>
                <a:gd name="connsiteX97" fmla="*/ 1674618 w 3488788"/>
                <a:gd name="connsiteY97" fmla="*/ 1009497 h 2071849"/>
                <a:gd name="connsiteX98" fmla="*/ 1894074 w 3488788"/>
                <a:gd name="connsiteY98" fmla="*/ 1009497 h 2071849"/>
                <a:gd name="connsiteX99" fmla="*/ 2201312 w 3488788"/>
                <a:gd name="connsiteY99" fmla="*/ 936345 h 2071849"/>
                <a:gd name="connsiteX100" fmla="*/ 2325671 w 3488788"/>
                <a:gd name="connsiteY100" fmla="*/ 870509 h 2071849"/>
                <a:gd name="connsiteX101" fmla="*/ 2318356 w 3488788"/>
                <a:gd name="connsiteY101" fmla="*/ 790041 h 2071849"/>
                <a:gd name="connsiteX102" fmla="*/ 2398823 w 3488788"/>
                <a:gd name="connsiteY102" fmla="*/ 665683 h 2071849"/>
                <a:gd name="connsiteX103" fmla="*/ 2471975 w 3488788"/>
                <a:gd name="connsiteY103" fmla="*/ 460857 h 2071849"/>
                <a:gd name="connsiteX104" fmla="*/ 2545127 w 3488788"/>
                <a:gd name="connsiteY104" fmla="*/ 395021 h 2071849"/>
                <a:gd name="connsiteX105" fmla="*/ 2610964 w 3488788"/>
                <a:gd name="connsiteY105" fmla="*/ 409651 h 2071849"/>
                <a:gd name="connsiteX106" fmla="*/ 2728007 w 3488788"/>
                <a:gd name="connsiteY106" fmla="*/ 314553 h 2071849"/>
                <a:gd name="connsiteX107" fmla="*/ 2815789 w 3488788"/>
                <a:gd name="connsiteY107" fmla="*/ 285293 h 2071849"/>
                <a:gd name="connsiteX108" fmla="*/ 2962093 w 3488788"/>
                <a:gd name="connsiteY108" fmla="*/ 314553 h 2071849"/>
                <a:gd name="connsiteX109" fmla="*/ 3049876 w 3488788"/>
                <a:gd name="connsiteY109" fmla="*/ 277977 h 2071849"/>
                <a:gd name="connsiteX110" fmla="*/ 3269332 w 3488788"/>
                <a:gd name="connsiteY110" fmla="*/ 263347 h 2071849"/>
                <a:gd name="connsiteX111" fmla="*/ 3459527 w 3488788"/>
                <a:gd name="connsiteY111" fmla="*/ 219456 h 2071849"/>
                <a:gd name="connsiteX112" fmla="*/ 3488788 w 3488788"/>
                <a:gd name="connsiteY112" fmla="*/ 153619 h 2071849"/>
                <a:gd name="connsiteX0" fmla="*/ 3488788 w 3488788"/>
                <a:gd name="connsiteY0" fmla="*/ 153619 h 1989734"/>
                <a:gd name="connsiteX1" fmla="*/ 3371744 w 3488788"/>
                <a:gd name="connsiteY1" fmla="*/ 109728 h 1989734"/>
                <a:gd name="connsiteX2" fmla="*/ 3269332 w 3488788"/>
                <a:gd name="connsiteY2" fmla="*/ 102413 h 1989734"/>
                <a:gd name="connsiteX3" fmla="*/ 3210810 w 3488788"/>
                <a:gd name="connsiteY3" fmla="*/ 43891 h 1989734"/>
                <a:gd name="connsiteX4" fmla="*/ 3159604 w 3488788"/>
                <a:gd name="connsiteY4" fmla="*/ 36576 h 1989734"/>
                <a:gd name="connsiteX5" fmla="*/ 3123028 w 3488788"/>
                <a:gd name="connsiteY5" fmla="*/ 0 h 1989734"/>
                <a:gd name="connsiteX6" fmla="*/ 3057191 w 3488788"/>
                <a:gd name="connsiteY6" fmla="*/ 58521 h 1989734"/>
                <a:gd name="connsiteX7" fmla="*/ 3057191 w 3488788"/>
                <a:gd name="connsiteY7" fmla="*/ 58521 h 1989734"/>
                <a:gd name="connsiteX8" fmla="*/ 2976724 w 3488788"/>
                <a:gd name="connsiteY8" fmla="*/ 146304 h 1989734"/>
                <a:gd name="connsiteX9" fmla="*/ 2932832 w 3488788"/>
                <a:gd name="connsiteY9" fmla="*/ 219456 h 1989734"/>
                <a:gd name="connsiteX10" fmla="*/ 2786528 w 3488788"/>
                <a:gd name="connsiteY10" fmla="*/ 175565 h 1989734"/>
                <a:gd name="connsiteX11" fmla="*/ 2596333 w 3488788"/>
                <a:gd name="connsiteY11" fmla="*/ 248717 h 1989734"/>
                <a:gd name="connsiteX12" fmla="*/ 2574388 w 3488788"/>
                <a:gd name="connsiteY12" fmla="*/ 219456 h 1989734"/>
                <a:gd name="connsiteX13" fmla="*/ 2464660 w 3488788"/>
                <a:gd name="connsiteY13" fmla="*/ 270662 h 1989734"/>
                <a:gd name="connsiteX14" fmla="*/ 2384192 w 3488788"/>
                <a:gd name="connsiteY14" fmla="*/ 307238 h 1989734"/>
                <a:gd name="connsiteX15" fmla="*/ 2318356 w 3488788"/>
                <a:gd name="connsiteY15" fmla="*/ 373075 h 1989734"/>
                <a:gd name="connsiteX16" fmla="*/ 2347616 w 3488788"/>
                <a:gd name="connsiteY16" fmla="*/ 460857 h 1989734"/>
                <a:gd name="connsiteX17" fmla="*/ 2296410 w 3488788"/>
                <a:gd name="connsiteY17" fmla="*/ 570585 h 1989734"/>
                <a:gd name="connsiteX18" fmla="*/ 2259834 w 3488788"/>
                <a:gd name="connsiteY18" fmla="*/ 643737 h 1989734"/>
                <a:gd name="connsiteX19" fmla="*/ 2193997 w 3488788"/>
                <a:gd name="connsiteY19" fmla="*/ 592531 h 1989734"/>
                <a:gd name="connsiteX20" fmla="*/ 2135476 w 3488788"/>
                <a:gd name="connsiteY20" fmla="*/ 629107 h 1989734"/>
                <a:gd name="connsiteX21" fmla="*/ 2098900 w 3488788"/>
                <a:gd name="connsiteY21" fmla="*/ 694944 h 1989734"/>
                <a:gd name="connsiteX22" fmla="*/ 2047693 w 3488788"/>
                <a:gd name="connsiteY22" fmla="*/ 753465 h 1989734"/>
                <a:gd name="connsiteX23" fmla="*/ 2047693 w 3488788"/>
                <a:gd name="connsiteY23" fmla="*/ 855878 h 1989734"/>
                <a:gd name="connsiteX24" fmla="*/ 1937965 w 3488788"/>
                <a:gd name="connsiteY24" fmla="*/ 914400 h 1989734"/>
                <a:gd name="connsiteX25" fmla="*/ 1747770 w 3488788"/>
                <a:gd name="connsiteY25" fmla="*/ 885139 h 1989734"/>
                <a:gd name="connsiteX26" fmla="*/ 1681933 w 3488788"/>
                <a:gd name="connsiteY26" fmla="*/ 833933 h 1989734"/>
                <a:gd name="connsiteX27" fmla="*/ 1542944 w 3488788"/>
                <a:gd name="connsiteY27" fmla="*/ 848563 h 1989734"/>
                <a:gd name="connsiteX28" fmla="*/ 1425901 w 3488788"/>
                <a:gd name="connsiteY28" fmla="*/ 819302 h 1989734"/>
                <a:gd name="connsiteX29" fmla="*/ 1367380 w 3488788"/>
                <a:gd name="connsiteY29" fmla="*/ 797357 h 1989734"/>
                <a:gd name="connsiteX30" fmla="*/ 1250336 w 3488788"/>
                <a:gd name="connsiteY30" fmla="*/ 811987 h 1989734"/>
                <a:gd name="connsiteX31" fmla="*/ 1199130 w 3488788"/>
                <a:gd name="connsiteY31" fmla="*/ 826617 h 1989734"/>
                <a:gd name="connsiteX32" fmla="*/ 1111348 w 3488788"/>
                <a:gd name="connsiteY32" fmla="*/ 819302 h 1989734"/>
                <a:gd name="connsiteX33" fmla="*/ 1016250 w 3488788"/>
                <a:gd name="connsiteY33" fmla="*/ 863193 h 1989734"/>
                <a:gd name="connsiteX34" fmla="*/ 906522 w 3488788"/>
                <a:gd name="connsiteY34" fmla="*/ 811987 h 1989734"/>
                <a:gd name="connsiteX35" fmla="*/ 752903 w 3488788"/>
                <a:gd name="connsiteY35" fmla="*/ 797357 h 1989734"/>
                <a:gd name="connsiteX36" fmla="*/ 606599 w 3488788"/>
                <a:gd name="connsiteY36" fmla="*/ 629107 h 1989734"/>
                <a:gd name="connsiteX37" fmla="*/ 438349 w 3488788"/>
                <a:gd name="connsiteY37" fmla="*/ 621792 h 1989734"/>
                <a:gd name="connsiteX38" fmla="*/ 255469 w 3488788"/>
                <a:gd name="connsiteY38" fmla="*/ 599846 h 1989734"/>
                <a:gd name="connsiteX39" fmla="*/ 50644 w 3488788"/>
                <a:gd name="connsiteY39" fmla="*/ 519379 h 1989734"/>
                <a:gd name="connsiteX40" fmla="*/ 14068 w 3488788"/>
                <a:gd name="connsiteY40" fmla="*/ 534009 h 1989734"/>
                <a:gd name="connsiteX41" fmla="*/ 28698 w 3488788"/>
                <a:gd name="connsiteY41" fmla="*/ 614477 h 1989734"/>
                <a:gd name="connsiteX42" fmla="*/ 182317 w 3488788"/>
                <a:gd name="connsiteY42" fmla="*/ 680313 h 1989734"/>
                <a:gd name="connsiteX43" fmla="*/ 306676 w 3488788"/>
                <a:gd name="connsiteY43" fmla="*/ 833933 h 1989734"/>
                <a:gd name="connsiteX44" fmla="*/ 211578 w 3488788"/>
                <a:gd name="connsiteY44" fmla="*/ 943661 h 1989734"/>
                <a:gd name="connsiteX45" fmla="*/ 204263 w 3488788"/>
                <a:gd name="connsiteY45" fmla="*/ 1002182 h 1989734"/>
                <a:gd name="connsiteX46" fmla="*/ 452980 w 3488788"/>
                <a:gd name="connsiteY46" fmla="*/ 899769 h 1989734"/>
                <a:gd name="connsiteX47" fmla="*/ 555392 w 3488788"/>
                <a:gd name="connsiteY47" fmla="*/ 892454 h 1989734"/>
                <a:gd name="connsiteX48" fmla="*/ 548077 w 3488788"/>
                <a:gd name="connsiteY48" fmla="*/ 987552 h 1989734"/>
                <a:gd name="connsiteX49" fmla="*/ 262784 w 3488788"/>
                <a:gd name="connsiteY49" fmla="*/ 1155801 h 1989734"/>
                <a:gd name="connsiteX50" fmla="*/ 350567 w 3488788"/>
                <a:gd name="connsiteY50" fmla="*/ 1185062 h 1989734"/>
                <a:gd name="connsiteX51" fmla="*/ 482240 w 3488788"/>
                <a:gd name="connsiteY51" fmla="*/ 1155801 h 1989734"/>
                <a:gd name="connsiteX52" fmla="*/ 577338 w 3488788"/>
                <a:gd name="connsiteY52" fmla="*/ 1236269 h 1989734"/>
                <a:gd name="connsiteX53" fmla="*/ 577338 w 3488788"/>
                <a:gd name="connsiteY53" fmla="*/ 1316736 h 1989734"/>
                <a:gd name="connsiteX54" fmla="*/ 723642 w 3488788"/>
                <a:gd name="connsiteY54" fmla="*/ 1419149 h 1989734"/>
                <a:gd name="connsiteX55" fmla="*/ 562708 w 3488788"/>
                <a:gd name="connsiteY55" fmla="*/ 1448409 h 1989734"/>
                <a:gd name="connsiteX56" fmla="*/ 577338 w 3488788"/>
                <a:gd name="connsiteY56" fmla="*/ 1521561 h 1989734"/>
                <a:gd name="connsiteX57" fmla="*/ 862631 w 3488788"/>
                <a:gd name="connsiteY57" fmla="*/ 1572768 h 1989734"/>
                <a:gd name="connsiteX58" fmla="*/ 899207 w 3488788"/>
                <a:gd name="connsiteY58" fmla="*/ 1697126 h 1989734"/>
                <a:gd name="connsiteX59" fmla="*/ 899207 w 3488788"/>
                <a:gd name="connsiteY59" fmla="*/ 1748333 h 1989734"/>
                <a:gd name="connsiteX60" fmla="*/ 767533 w 3488788"/>
                <a:gd name="connsiteY60" fmla="*/ 1762963 h 1989734"/>
                <a:gd name="connsiteX61" fmla="*/ 552660 w 3488788"/>
                <a:gd name="connsiteY61" fmla="*/ 1729562 h 1989734"/>
                <a:gd name="connsiteX62" fmla="*/ 452537 w 3488788"/>
                <a:gd name="connsiteY62" fmla="*/ 1740254 h 1989734"/>
                <a:gd name="connsiteX63" fmla="*/ 321909 w 3488788"/>
                <a:gd name="connsiteY63" fmla="*/ 1735230 h 1989734"/>
                <a:gd name="connsiteX64" fmla="*/ 186255 w 3488788"/>
                <a:gd name="connsiteY64" fmla="*/ 1795519 h 1989734"/>
                <a:gd name="connsiteX65" fmla="*/ 0 w 3488788"/>
                <a:gd name="connsiteY65" fmla="*/ 1823694 h 1989734"/>
                <a:gd name="connsiteX66" fmla="*/ 352054 w 3488788"/>
                <a:gd name="connsiteY66" fmla="*/ 1835713 h 1989734"/>
                <a:gd name="connsiteX67" fmla="*/ 462586 w 3488788"/>
                <a:gd name="connsiteY67" fmla="*/ 1740255 h 1989734"/>
                <a:gd name="connsiteX68" fmla="*/ 563069 w 3488788"/>
                <a:gd name="connsiteY68" fmla="*/ 1720157 h 1989734"/>
                <a:gd name="connsiteX69" fmla="*/ 578142 w 3488788"/>
                <a:gd name="connsiteY69" fmla="*/ 1795519 h 1989734"/>
                <a:gd name="connsiteX70" fmla="*/ 716327 w 3488788"/>
                <a:gd name="connsiteY70" fmla="*/ 1828800 h 1989734"/>
                <a:gd name="connsiteX71" fmla="*/ 921152 w 3488788"/>
                <a:gd name="connsiteY71" fmla="*/ 1872691 h 1989734"/>
                <a:gd name="connsiteX72" fmla="*/ 1089402 w 3488788"/>
                <a:gd name="connsiteY72" fmla="*/ 1909267 h 1989734"/>
                <a:gd name="connsiteX73" fmla="*/ 1118663 w 3488788"/>
                <a:gd name="connsiteY73" fmla="*/ 1858061 h 1989734"/>
                <a:gd name="connsiteX74" fmla="*/ 1184500 w 3488788"/>
                <a:gd name="connsiteY74" fmla="*/ 1814169 h 1989734"/>
                <a:gd name="connsiteX75" fmla="*/ 1338119 w 3488788"/>
                <a:gd name="connsiteY75" fmla="*/ 1704441 h 1989734"/>
                <a:gd name="connsiteX76" fmla="*/ 1433216 w 3488788"/>
                <a:gd name="connsiteY76" fmla="*/ 1682496 h 1989734"/>
                <a:gd name="connsiteX77" fmla="*/ 1703879 w 3488788"/>
                <a:gd name="connsiteY77" fmla="*/ 1711757 h 1989734"/>
                <a:gd name="connsiteX78" fmla="*/ 1879444 w 3488788"/>
                <a:gd name="connsiteY78" fmla="*/ 1726387 h 1989734"/>
                <a:gd name="connsiteX79" fmla="*/ 1879444 w 3488788"/>
                <a:gd name="connsiteY79" fmla="*/ 1806854 h 1989734"/>
                <a:gd name="connsiteX80" fmla="*/ 1857498 w 3488788"/>
                <a:gd name="connsiteY80" fmla="*/ 1843430 h 1989734"/>
                <a:gd name="connsiteX81" fmla="*/ 1959911 w 3488788"/>
                <a:gd name="connsiteY81" fmla="*/ 1916582 h 1989734"/>
                <a:gd name="connsiteX82" fmla="*/ 2025748 w 3488788"/>
                <a:gd name="connsiteY82" fmla="*/ 1989734 h 1989734"/>
                <a:gd name="connsiteX83" fmla="*/ 2135476 w 3488788"/>
                <a:gd name="connsiteY83" fmla="*/ 1931213 h 1989734"/>
                <a:gd name="connsiteX84" fmla="*/ 2106215 w 3488788"/>
                <a:gd name="connsiteY84" fmla="*/ 1821485 h 1989734"/>
                <a:gd name="connsiteX85" fmla="*/ 2106215 w 3488788"/>
                <a:gd name="connsiteY85" fmla="*/ 1821485 h 1989734"/>
                <a:gd name="connsiteX86" fmla="*/ 2120845 w 3488788"/>
                <a:gd name="connsiteY86" fmla="*/ 1762963 h 1989734"/>
                <a:gd name="connsiteX87" fmla="*/ 2011117 w 3488788"/>
                <a:gd name="connsiteY87" fmla="*/ 1711757 h 1989734"/>
                <a:gd name="connsiteX88" fmla="*/ 1945280 w 3488788"/>
                <a:gd name="connsiteY88" fmla="*/ 1704441 h 1989734"/>
                <a:gd name="connsiteX89" fmla="*/ 1894074 w 3488788"/>
                <a:gd name="connsiteY89" fmla="*/ 1572768 h 1989734"/>
                <a:gd name="connsiteX90" fmla="*/ 1784346 w 3488788"/>
                <a:gd name="connsiteY90" fmla="*/ 1528877 h 1989734"/>
                <a:gd name="connsiteX91" fmla="*/ 1747770 w 3488788"/>
                <a:gd name="connsiteY91" fmla="*/ 1426464 h 1989734"/>
                <a:gd name="connsiteX92" fmla="*/ 1572205 w 3488788"/>
                <a:gd name="connsiteY92" fmla="*/ 1382573 h 1989734"/>
                <a:gd name="connsiteX93" fmla="*/ 1659988 w 3488788"/>
                <a:gd name="connsiteY93" fmla="*/ 1250899 h 1989734"/>
                <a:gd name="connsiteX94" fmla="*/ 1638042 w 3488788"/>
                <a:gd name="connsiteY94" fmla="*/ 1185062 h 1989734"/>
                <a:gd name="connsiteX95" fmla="*/ 1659988 w 3488788"/>
                <a:gd name="connsiteY95" fmla="*/ 1104595 h 1989734"/>
                <a:gd name="connsiteX96" fmla="*/ 1594151 w 3488788"/>
                <a:gd name="connsiteY96" fmla="*/ 1038758 h 1989734"/>
                <a:gd name="connsiteX97" fmla="*/ 1674618 w 3488788"/>
                <a:gd name="connsiteY97" fmla="*/ 1009497 h 1989734"/>
                <a:gd name="connsiteX98" fmla="*/ 1894074 w 3488788"/>
                <a:gd name="connsiteY98" fmla="*/ 1009497 h 1989734"/>
                <a:gd name="connsiteX99" fmla="*/ 2201312 w 3488788"/>
                <a:gd name="connsiteY99" fmla="*/ 936345 h 1989734"/>
                <a:gd name="connsiteX100" fmla="*/ 2325671 w 3488788"/>
                <a:gd name="connsiteY100" fmla="*/ 870509 h 1989734"/>
                <a:gd name="connsiteX101" fmla="*/ 2318356 w 3488788"/>
                <a:gd name="connsiteY101" fmla="*/ 790041 h 1989734"/>
                <a:gd name="connsiteX102" fmla="*/ 2398823 w 3488788"/>
                <a:gd name="connsiteY102" fmla="*/ 665683 h 1989734"/>
                <a:gd name="connsiteX103" fmla="*/ 2471975 w 3488788"/>
                <a:gd name="connsiteY103" fmla="*/ 460857 h 1989734"/>
                <a:gd name="connsiteX104" fmla="*/ 2545127 w 3488788"/>
                <a:gd name="connsiteY104" fmla="*/ 395021 h 1989734"/>
                <a:gd name="connsiteX105" fmla="*/ 2610964 w 3488788"/>
                <a:gd name="connsiteY105" fmla="*/ 409651 h 1989734"/>
                <a:gd name="connsiteX106" fmla="*/ 2728007 w 3488788"/>
                <a:gd name="connsiteY106" fmla="*/ 314553 h 1989734"/>
                <a:gd name="connsiteX107" fmla="*/ 2815789 w 3488788"/>
                <a:gd name="connsiteY107" fmla="*/ 285293 h 1989734"/>
                <a:gd name="connsiteX108" fmla="*/ 2962093 w 3488788"/>
                <a:gd name="connsiteY108" fmla="*/ 314553 h 1989734"/>
                <a:gd name="connsiteX109" fmla="*/ 3049876 w 3488788"/>
                <a:gd name="connsiteY109" fmla="*/ 277977 h 1989734"/>
                <a:gd name="connsiteX110" fmla="*/ 3269332 w 3488788"/>
                <a:gd name="connsiteY110" fmla="*/ 263347 h 1989734"/>
                <a:gd name="connsiteX111" fmla="*/ 3459527 w 3488788"/>
                <a:gd name="connsiteY111" fmla="*/ 219456 h 1989734"/>
                <a:gd name="connsiteX112" fmla="*/ 3488788 w 3488788"/>
                <a:gd name="connsiteY112"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166802 w 3474720"/>
                <a:gd name="connsiteY65" fmla="*/ 1974419 h 1989734"/>
                <a:gd name="connsiteX66" fmla="*/ 337986 w 3474720"/>
                <a:gd name="connsiteY66" fmla="*/ 1835713 h 1989734"/>
                <a:gd name="connsiteX67" fmla="*/ 448518 w 3474720"/>
                <a:gd name="connsiteY67" fmla="*/ 1740255 h 1989734"/>
                <a:gd name="connsiteX68" fmla="*/ 549001 w 3474720"/>
                <a:gd name="connsiteY68" fmla="*/ 1720157 h 1989734"/>
                <a:gd name="connsiteX69" fmla="*/ 564074 w 3474720"/>
                <a:gd name="connsiteY69" fmla="*/ 1795519 h 1989734"/>
                <a:gd name="connsiteX70" fmla="*/ 702259 w 3474720"/>
                <a:gd name="connsiteY70" fmla="*/ 1828800 h 1989734"/>
                <a:gd name="connsiteX71" fmla="*/ 907084 w 3474720"/>
                <a:gd name="connsiteY71" fmla="*/ 1872691 h 1989734"/>
                <a:gd name="connsiteX72" fmla="*/ 1075334 w 3474720"/>
                <a:gd name="connsiteY72" fmla="*/ 1909267 h 1989734"/>
                <a:gd name="connsiteX73" fmla="*/ 1104595 w 3474720"/>
                <a:gd name="connsiteY73" fmla="*/ 1858061 h 1989734"/>
                <a:gd name="connsiteX74" fmla="*/ 1170432 w 3474720"/>
                <a:gd name="connsiteY74" fmla="*/ 1814169 h 1989734"/>
                <a:gd name="connsiteX75" fmla="*/ 1324051 w 3474720"/>
                <a:gd name="connsiteY75" fmla="*/ 1704441 h 1989734"/>
                <a:gd name="connsiteX76" fmla="*/ 1419148 w 3474720"/>
                <a:gd name="connsiteY76" fmla="*/ 1682496 h 1989734"/>
                <a:gd name="connsiteX77" fmla="*/ 1689811 w 3474720"/>
                <a:gd name="connsiteY77" fmla="*/ 1711757 h 1989734"/>
                <a:gd name="connsiteX78" fmla="*/ 1865376 w 3474720"/>
                <a:gd name="connsiteY78" fmla="*/ 1726387 h 1989734"/>
                <a:gd name="connsiteX79" fmla="*/ 1865376 w 3474720"/>
                <a:gd name="connsiteY79" fmla="*/ 1806854 h 1989734"/>
                <a:gd name="connsiteX80" fmla="*/ 1843430 w 3474720"/>
                <a:gd name="connsiteY80" fmla="*/ 1843430 h 1989734"/>
                <a:gd name="connsiteX81" fmla="*/ 1945843 w 3474720"/>
                <a:gd name="connsiteY81" fmla="*/ 1916582 h 1989734"/>
                <a:gd name="connsiteX82" fmla="*/ 2011680 w 3474720"/>
                <a:gd name="connsiteY82" fmla="*/ 1989734 h 1989734"/>
                <a:gd name="connsiteX83" fmla="*/ 2121408 w 3474720"/>
                <a:gd name="connsiteY83" fmla="*/ 1931213 h 1989734"/>
                <a:gd name="connsiteX84" fmla="*/ 2092147 w 3474720"/>
                <a:gd name="connsiteY84" fmla="*/ 1821485 h 1989734"/>
                <a:gd name="connsiteX85" fmla="*/ 2092147 w 3474720"/>
                <a:gd name="connsiteY85" fmla="*/ 1821485 h 1989734"/>
                <a:gd name="connsiteX86" fmla="*/ 2106777 w 3474720"/>
                <a:gd name="connsiteY86" fmla="*/ 1762963 h 1989734"/>
                <a:gd name="connsiteX87" fmla="*/ 1997049 w 3474720"/>
                <a:gd name="connsiteY87" fmla="*/ 1711757 h 1989734"/>
                <a:gd name="connsiteX88" fmla="*/ 1931212 w 3474720"/>
                <a:gd name="connsiteY88" fmla="*/ 1704441 h 1989734"/>
                <a:gd name="connsiteX89" fmla="*/ 1880006 w 3474720"/>
                <a:gd name="connsiteY89" fmla="*/ 1572768 h 1989734"/>
                <a:gd name="connsiteX90" fmla="*/ 1770278 w 3474720"/>
                <a:gd name="connsiteY90" fmla="*/ 1528877 h 1989734"/>
                <a:gd name="connsiteX91" fmla="*/ 1733702 w 3474720"/>
                <a:gd name="connsiteY91" fmla="*/ 1426464 h 1989734"/>
                <a:gd name="connsiteX92" fmla="*/ 1558137 w 3474720"/>
                <a:gd name="connsiteY92" fmla="*/ 1382573 h 1989734"/>
                <a:gd name="connsiteX93" fmla="*/ 1645920 w 3474720"/>
                <a:gd name="connsiteY93" fmla="*/ 1250899 h 1989734"/>
                <a:gd name="connsiteX94" fmla="*/ 1623974 w 3474720"/>
                <a:gd name="connsiteY94" fmla="*/ 1185062 h 1989734"/>
                <a:gd name="connsiteX95" fmla="*/ 1645920 w 3474720"/>
                <a:gd name="connsiteY95" fmla="*/ 1104595 h 1989734"/>
                <a:gd name="connsiteX96" fmla="*/ 1580083 w 3474720"/>
                <a:gd name="connsiteY96" fmla="*/ 1038758 h 1989734"/>
                <a:gd name="connsiteX97" fmla="*/ 1660550 w 3474720"/>
                <a:gd name="connsiteY97" fmla="*/ 1009497 h 1989734"/>
                <a:gd name="connsiteX98" fmla="*/ 1880006 w 3474720"/>
                <a:gd name="connsiteY98" fmla="*/ 1009497 h 1989734"/>
                <a:gd name="connsiteX99" fmla="*/ 2187244 w 3474720"/>
                <a:gd name="connsiteY99" fmla="*/ 936345 h 1989734"/>
                <a:gd name="connsiteX100" fmla="*/ 2311603 w 3474720"/>
                <a:gd name="connsiteY100" fmla="*/ 870509 h 1989734"/>
                <a:gd name="connsiteX101" fmla="*/ 2304288 w 3474720"/>
                <a:gd name="connsiteY101" fmla="*/ 790041 h 1989734"/>
                <a:gd name="connsiteX102" fmla="*/ 2384755 w 3474720"/>
                <a:gd name="connsiteY102" fmla="*/ 665683 h 1989734"/>
                <a:gd name="connsiteX103" fmla="*/ 2457907 w 3474720"/>
                <a:gd name="connsiteY103" fmla="*/ 460857 h 1989734"/>
                <a:gd name="connsiteX104" fmla="*/ 2531059 w 3474720"/>
                <a:gd name="connsiteY104" fmla="*/ 395021 h 1989734"/>
                <a:gd name="connsiteX105" fmla="*/ 2596896 w 3474720"/>
                <a:gd name="connsiteY105" fmla="*/ 409651 h 1989734"/>
                <a:gd name="connsiteX106" fmla="*/ 2713939 w 3474720"/>
                <a:gd name="connsiteY106" fmla="*/ 314553 h 1989734"/>
                <a:gd name="connsiteX107" fmla="*/ 2801721 w 3474720"/>
                <a:gd name="connsiteY107" fmla="*/ 285293 h 1989734"/>
                <a:gd name="connsiteX108" fmla="*/ 2948025 w 3474720"/>
                <a:gd name="connsiteY108" fmla="*/ 314553 h 1989734"/>
                <a:gd name="connsiteX109" fmla="*/ 3035808 w 3474720"/>
                <a:gd name="connsiteY109" fmla="*/ 277977 h 1989734"/>
                <a:gd name="connsiteX110" fmla="*/ 3255264 w 3474720"/>
                <a:gd name="connsiteY110" fmla="*/ 263347 h 1989734"/>
                <a:gd name="connsiteX111" fmla="*/ 3445459 w 3474720"/>
                <a:gd name="connsiteY111" fmla="*/ 219456 h 1989734"/>
                <a:gd name="connsiteX112" fmla="*/ 3474720 w 3474720"/>
                <a:gd name="connsiteY112"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166802 w 3474720"/>
                <a:gd name="connsiteY65" fmla="*/ 1974419 h 1989734"/>
                <a:gd name="connsiteX66" fmla="*/ 177212 w 3474720"/>
                <a:gd name="connsiteY66" fmla="*/ 1976390 h 1989734"/>
                <a:gd name="connsiteX67" fmla="*/ 337986 w 3474720"/>
                <a:gd name="connsiteY67" fmla="*/ 1835713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166802 w 3474720"/>
                <a:gd name="connsiteY65" fmla="*/ 1974419 h 1989734"/>
                <a:gd name="connsiteX66" fmla="*/ 247551 w 3474720"/>
                <a:gd name="connsiteY66" fmla="*/ 1981414 h 1989734"/>
                <a:gd name="connsiteX67" fmla="*/ 337986 w 3474720"/>
                <a:gd name="connsiteY67" fmla="*/ 1835713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7551 w 3474720"/>
                <a:gd name="connsiteY66" fmla="*/ 1981414 h 1989734"/>
                <a:gd name="connsiteX67" fmla="*/ 337986 w 3474720"/>
                <a:gd name="connsiteY67" fmla="*/ 1835713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75906 h 1989734"/>
                <a:gd name="connsiteX67" fmla="*/ 337986 w 3474720"/>
                <a:gd name="connsiteY67" fmla="*/ 1835713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75906 h 1989734"/>
                <a:gd name="connsiteX67" fmla="*/ 337986 w 3474720"/>
                <a:gd name="connsiteY67" fmla="*/ 1835713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37986 w 3474720"/>
                <a:gd name="connsiteY67" fmla="*/ 1835713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75334 w 3474720"/>
                <a:gd name="connsiteY73" fmla="*/ 1909267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592531 w 3474720"/>
                <a:gd name="connsiteY36" fmla="*/ 629107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602579 w 3474720"/>
                <a:gd name="connsiteY36" fmla="*/ 649203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3043123 w 3474720"/>
                <a:gd name="connsiteY7" fmla="*/ 58521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602579 w 3474720"/>
                <a:gd name="connsiteY36" fmla="*/ 649203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2992881 w 3474720"/>
                <a:gd name="connsiteY7" fmla="*/ 68569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602579 w 3474720"/>
                <a:gd name="connsiteY36" fmla="*/ 649203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 name="connsiteX0" fmla="*/ 3474720 w 3474720"/>
                <a:gd name="connsiteY0" fmla="*/ 153619 h 1989734"/>
                <a:gd name="connsiteX1" fmla="*/ 3357676 w 3474720"/>
                <a:gd name="connsiteY1" fmla="*/ 109728 h 1989734"/>
                <a:gd name="connsiteX2" fmla="*/ 3255264 w 3474720"/>
                <a:gd name="connsiteY2" fmla="*/ 102413 h 1989734"/>
                <a:gd name="connsiteX3" fmla="*/ 3196742 w 3474720"/>
                <a:gd name="connsiteY3" fmla="*/ 43891 h 1989734"/>
                <a:gd name="connsiteX4" fmla="*/ 3145536 w 3474720"/>
                <a:gd name="connsiteY4" fmla="*/ 36576 h 1989734"/>
                <a:gd name="connsiteX5" fmla="*/ 3108960 w 3474720"/>
                <a:gd name="connsiteY5" fmla="*/ 0 h 1989734"/>
                <a:gd name="connsiteX6" fmla="*/ 3043123 w 3474720"/>
                <a:gd name="connsiteY6" fmla="*/ 58521 h 1989734"/>
                <a:gd name="connsiteX7" fmla="*/ 2992881 w 3474720"/>
                <a:gd name="connsiteY7" fmla="*/ 68569 h 1989734"/>
                <a:gd name="connsiteX8" fmla="*/ 2962656 w 3474720"/>
                <a:gd name="connsiteY8" fmla="*/ 146304 h 1989734"/>
                <a:gd name="connsiteX9" fmla="*/ 2918764 w 3474720"/>
                <a:gd name="connsiteY9" fmla="*/ 219456 h 1989734"/>
                <a:gd name="connsiteX10" fmla="*/ 2772460 w 3474720"/>
                <a:gd name="connsiteY10" fmla="*/ 175565 h 1989734"/>
                <a:gd name="connsiteX11" fmla="*/ 2582265 w 3474720"/>
                <a:gd name="connsiteY11" fmla="*/ 248717 h 1989734"/>
                <a:gd name="connsiteX12" fmla="*/ 2560320 w 3474720"/>
                <a:gd name="connsiteY12" fmla="*/ 219456 h 1989734"/>
                <a:gd name="connsiteX13" fmla="*/ 2450592 w 3474720"/>
                <a:gd name="connsiteY13" fmla="*/ 270662 h 1989734"/>
                <a:gd name="connsiteX14" fmla="*/ 2370124 w 3474720"/>
                <a:gd name="connsiteY14" fmla="*/ 307238 h 1989734"/>
                <a:gd name="connsiteX15" fmla="*/ 2304288 w 3474720"/>
                <a:gd name="connsiteY15" fmla="*/ 373075 h 1989734"/>
                <a:gd name="connsiteX16" fmla="*/ 2333548 w 3474720"/>
                <a:gd name="connsiteY16" fmla="*/ 460857 h 1989734"/>
                <a:gd name="connsiteX17" fmla="*/ 2282342 w 3474720"/>
                <a:gd name="connsiteY17" fmla="*/ 570585 h 1989734"/>
                <a:gd name="connsiteX18" fmla="*/ 2245766 w 3474720"/>
                <a:gd name="connsiteY18" fmla="*/ 643737 h 1989734"/>
                <a:gd name="connsiteX19" fmla="*/ 2179929 w 3474720"/>
                <a:gd name="connsiteY19" fmla="*/ 592531 h 1989734"/>
                <a:gd name="connsiteX20" fmla="*/ 2121408 w 3474720"/>
                <a:gd name="connsiteY20" fmla="*/ 629107 h 1989734"/>
                <a:gd name="connsiteX21" fmla="*/ 2084832 w 3474720"/>
                <a:gd name="connsiteY21" fmla="*/ 694944 h 1989734"/>
                <a:gd name="connsiteX22" fmla="*/ 2033625 w 3474720"/>
                <a:gd name="connsiteY22" fmla="*/ 753465 h 1989734"/>
                <a:gd name="connsiteX23" fmla="*/ 2033625 w 3474720"/>
                <a:gd name="connsiteY23" fmla="*/ 855878 h 1989734"/>
                <a:gd name="connsiteX24" fmla="*/ 1923897 w 3474720"/>
                <a:gd name="connsiteY24" fmla="*/ 914400 h 1989734"/>
                <a:gd name="connsiteX25" fmla="*/ 1733702 w 3474720"/>
                <a:gd name="connsiteY25" fmla="*/ 885139 h 1989734"/>
                <a:gd name="connsiteX26" fmla="*/ 1667865 w 3474720"/>
                <a:gd name="connsiteY26" fmla="*/ 833933 h 1989734"/>
                <a:gd name="connsiteX27" fmla="*/ 1528876 w 3474720"/>
                <a:gd name="connsiteY27" fmla="*/ 848563 h 1989734"/>
                <a:gd name="connsiteX28" fmla="*/ 1411833 w 3474720"/>
                <a:gd name="connsiteY28" fmla="*/ 819302 h 1989734"/>
                <a:gd name="connsiteX29" fmla="*/ 1353312 w 3474720"/>
                <a:gd name="connsiteY29" fmla="*/ 797357 h 1989734"/>
                <a:gd name="connsiteX30" fmla="*/ 1236268 w 3474720"/>
                <a:gd name="connsiteY30" fmla="*/ 811987 h 1989734"/>
                <a:gd name="connsiteX31" fmla="*/ 1185062 w 3474720"/>
                <a:gd name="connsiteY31" fmla="*/ 826617 h 1989734"/>
                <a:gd name="connsiteX32" fmla="*/ 1097280 w 3474720"/>
                <a:gd name="connsiteY32" fmla="*/ 819302 h 1989734"/>
                <a:gd name="connsiteX33" fmla="*/ 1002182 w 3474720"/>
                <a:gd name="connsiteY33" fmla="*/ 863193 h 1989734"/>
                <a:gd name="connsiteX34" fmla="*/ 892454 w 3474720"/>
                <a:gd name="connsiteY34" fmla="*/ 811987 h 1989734"/>
                <a:gd name="connsiteX35" fmla="*/ 738835 w 3474720"/>
                <a:gd name="connsiteY35" fmla="*/ 797357 h 1989734"/>
                <a:gd name="connsiteX36" fmla="*/ 602579 w 3474720"/>
                <a:gd name="connsiteY36" fmla="*/ 649203 h 1989734"/>
                <a:gd name="connsiteX37" fmla="*/ 424281 w 3474720"/>
                <a:gd name="connsiteY37" fmla="*/ 621792 h 1989734"/>
                <a:gd name="connsiteX38" fmla="*/ 241401 w 3474720"/>
                <a:gd name="connsiteY38" fmla="*/ 599846 h 1989734"/>
                <a:gd name="connsiteX39" fmla="*/ 36576 w 3474720"/>
                <a:gd name="connsiteY39" fmla="*/ 519379 h 1989734"/>
                <a:gd name="connsiteX40" fmla="*/ 0 w 3474720"/>
                <a:gd name="connsiteY40" fmla="*/ 534009 h 1989734"/>
                <a:gd name="connsiteX41" fmla="*/ 14630 w 3474720"/>
                <a:gd name="connsiteY41" fmla="*/ 614477 h 1989734"/>
                <a:gd name="connsiteX42" fmla="*/ 168249 w 3474720"/>
                <a:gd name="connsiteY42" fmla="*/ 680313 h 1989734"/>
                <a:gd name="connsiteX43" fmla="*/ 292608 w 3474720"/>
                <a:gd name="connsiteY43" fmla="*/ 833933 h 1989734"/>
                <a:gd name="connsiteX44" fmla="*/ 197510 w 3474720"/>
                <a:gd name="connsiteY44" fmla="*/ 943661 h 1989734"/>
                <a:gd name="connsiteX45" fmla="*/ 190195 w 3474720"/>
                <a:gd name="connsiteY45" fmla="*/ 1002182 h 1989734"/>
                <a:gd name="connsiteX46" fmla="*/ 438912 w 3474720"/>
                <a:gd name="connsiteY46" fmla="*/ 899769 h 1989734"/>
                <a:gd name="connsiteX47" fmla="*/ 541324 w 3474720"/>
                <a:gd name="connsiteY47" fmla="*/ 892454 h 1989734"/>
                <a:gd name="connsiteX48" fmla="*/ 534009 w 3474720"/>
                <a:gd name="connsiteY48" fmla="*/ 987552 h 1989734"/>
                <a:gd name="connsiteX49" fmla="*/ 248716 w 3474720"/>
                <a:gd name="connsiteY49" fmla="*/ 1155801 h 1989734"/>
                <a:gd name="connsiteX50" fmla="*/ 336499 w 3474720"/>
                <a:gd name="connsiteY50" fmla="*/ 1185062 h 1989734"/>
                <a:gd name="connsiteX51" fmla="*/ 468172 w 3474720"/>
                <a:gd name="connsiteY51" fmla="*/ 1155801 h 1989734"/>
                <a:gd name="connsiteX52" fmla="*/ 563270 w 3474720"/>
                <a:gd name="connsiteY52" fmla="*/ 1236269 h 1989734"/>
                <a:gd name="connsiteX53" fmla="*/ 563270 w 3474720"/>
                <a:gd name="connsiteY53" fmla="*/ 1316736 h 1989734"/>
                <a:gd name="connsiteX54" fmla="*/ 709574 w 3474720"/>
                <a:gd name="connsiteY54" fmla="*/ 1419149 h 1989734"/>
                <a:gd name="connsiteX55" fmla="*/ 548640 w 3474720"/>
                <a:gd name="connsiteY55" fmla="*/ 1448409 h 1989734"/>
                <a:gd name="connsiteX56" fmla="*/ 563270 w 3474720"/>
                <a:gd name="connsiteY56" fmla="*/ 1521561 h 1989734"/>
                <a:gd name="connsiteX57" fmla="*/ 848563 w 3474720"/>
                <a:gd name="connsiteY57" fmla="*/ 1572768 h 1989734"/>
                <a:gd name="connsiteX58" fmla="*/ 885139 w 3474720"/>
                <a:gd name="connsiteY58" fmla="*/ 1697126 h 1989734"/>
                <a:gd name="connsiteX59" fmla="*/ 885139 w 3474720"/>
                <a:gd name="connsiteY59" fmla="*/ 1748333 h 1989734"/>
                <a:gd name="connsiteX60" fmla="*/ 753465 w 3474720"/>
                <a:gd name="connsiteY60" fmla="*/ 1762963 h 1989734"/>
                <a:gd name="connsiteX61" fmla="*/ 538592 w 3474720"/>
                <a:gd name="connsiteY61" fmla="*/ 1729562 h 1989734"/>
                <a:gd name="connsiteX62" fmla="*/ 438469 w 3474720"/>
                <a:gd name="connsiteY62" fmla="*/ 1740254 h 1989734"/>
                <a:gd name="connsiteX63" fmla="*/ 307841 w 3474720"/>
                <a:gd name="connsiteY63" fmla="*/ 1735230 h 1989734"/>
                <a:gd name="connsiteX64" fmla="*/ 172187 w 3474720"/>
                <a:gd name="connsiteY64" fmla="*/ 1795519 h 1989734"/>
                <a:gd name="connsiteX65" fmla="*/ 76367 w 3474720"/>
                <a:gd name="connsiteY65" fmla="*/ 1954322 h 1989734"/>
                <a:gd name="connsiteX66" fmla="*/ 242526 w 3474720"/>
                <a:gd name="connsiteY66" fmla="*/ 1850785 h 1989734"/>
                <a:gd name="connsiteX67" fmla="*/ 322914 w 3474720"/>
                <a:gd name="connsiteY67" fmla="*/ 1825665 h 1989734"/>
                <a:gd name="connsiteX68" fmla="*/ 448518 w 3474720"/>
                <a:gd name="connsiteY68" fmla="*/ 1740255 h 1989734"/>
                <a:gd name="connsiteX69" fmla="*/ 549001 w 3474720"/>
                <a:gd name="connsiteY69" fmla="*/ 1720157 h 1989734"/>
                <a:gd name="connsiteX70" fmla="*/ 564074 w 3474720"/>
                <a:gd name="connsiteY70" fmla="*/ 1795519 h 1989734"/>
                <a:gd name="connsiteX71" fmla="*/ 702259 w 3474720"/>
                <a:gd name="connsiteY71" fmla="*/ 1828800 h 1989734"/>
                <a:gd name="connsiteX72" fmla="*/ 907084 w 3474720"/>
                <a:gd name="connsiteY72" fmla="*/ 1872691 h 1989734"/>
                <a:gd name="connsiteX73" fmla="*/ 1060262 w 3474720"/>
                <a:gd name="connsiteY73" fmla="*/ 1889170 h 1989734"/>
                <a:gd name="connsiteX74" fmla="*/ 1104595 w 3474720"/>
                <a:gd name="connsiteY74" fmla="*/ 1858061 h 1989734"/>
                <a:gd name="connsiteX75" fmla="*/ 1170432 w 3474720"/>
                <a:gd name="connsiteY75" fmla="*/ 1814169 h 1989734"/>
                <a:gd name="connsiteX76" fmla="*/ 1324051 w 3474720"/>
                <a:gd name="connsiteY76" fmla="*/ 1704441 h 1989734"/>
                <a:gd name="connsiteX77" fmla="*/ 1419148 w 3474720"/>
                <a:gd name="connsiteY77" fmla="*/ 1682496 h 1989734"/>
                <a:gd name="connsiteX78" fmla="*/ 1689811 w 3474720"/>
                <a:gd name="connsiteY78" fmla="*/ 1711757 h 1989734"/>
                <a:gd name="connsiteX79" fmla="*/ 1865376 w 3474720"/>
                <a:gd name="connsiteY79" fmla="*/ 1726387 h 1989734"/>
                <a:gd name="connsiteX80" fmla="*/ 1865376 w 3474720"/>
                <a:gd name="connsiteY80" fmla="*/ 1806854 h 1989734"/>
                <a:gd name="connsiteX81" fmla="*/ 1843430 w 3474720"/>
                <a:gd name="connsiteY81" fmla="*/ 1843430 h 1989734"/>
                <a:gd name="connsiteX82" fmla="*/ 1945843 w 3474720"/>
                <a:gd name="connsiteY82" fmla="*/ 1916582 h 1989734"/>
                <a:gd name="connsiteX83" fmla="*/ 2011680 w 3474720"/>
                <a:gd name="connsiteY83" fmla="*/ 1989734 h 1989734"/>
                <a:gd name="connsiteX84" fmla="*/ 2121408 w 3474720"/>
                <a:gd name="connsiteY84" fmla="*/ 1931213 h 1989734"/>
                <a:gd name="connsiteX85" fmla="*/ 2092147 w 3474720"/>
                <a:gd name="connsiteY85" fmla="*/ 1821485 h 1989734"/>
                <a:gd name="connsiteX86" fmla="*/ 2092147 w 3474720"/>
                <a:gd name="connsiteY86" fmla="*/ 1821485 h 1989734"/>
                <a:gd name="connsiteX87" fmla="*/ 2106777 w 3474720"/>
                <a:gd name="connsiteY87" fmla="*/ 1762963 h 1989734"/>
                <a:gd name="connsiteX88" fmla="*/ 1997049 w 3474720"/>
                <a:gd name="connsiteY88" fmla="*/ 1711757 h 1989734"/>
                <a:gd name="connsiteX89" fmla="*/ 1931212 w 3474720"/>
                <a:gd name="connsiteY89" fmla="*/ 1704441 h 1989734"/>
                <a:gd name="connsiteX90" fmla="*/ 1880006 w 3474720"/>
                <a:gd name="connsiteY90" fmla="*/ 1572768 h 1989734"/>
                <a:gd name="connsiteX91" fmla="*/ 1770278 w 3474720"/>
                <a:gd name="connsiteY91" fmla="*/ 1528877 h 1989734"/>
                <a:gd name="connsiteX92" fmla="*/ 1733702 w 3474720"/>
                <a:gd name="connsiteY92" fmla="*/ 1426464 h 1989734"/>
                <a:gd name="connsiteX93" fmla="*/ 1558137 w 3474720"/>
                <a:gd name="connsiteY93" fmla="*/ 1382573 h 1989734"/>
                <a:gd name="connsiteX94" fmla="*/ 1645920 w 3474720"/>
                <a:gd name="connsiteY94" fmla="*/ 1250899 h 1989734"/>
                <a:gd name="connsiteX95" fmla="*/ 1623974 w 3474720"/>
                <a:gd name="connsiteY95" fmla="*/ 1185062 h 1989734"/>
                <a:gd name="connsiteX96" fmla="*/ 1645920 w 3474720"/>
                <a:gd name="connsiteY96" fmla="*/ 1104595 h 1989734"/>
                <a:gd name="connsiteX97" fmla="*/ 1580083 w 3474720"/>
                <a:gd name="connsiteY97" fmla="*/ 1038758 h 1989734"/>
                <a:gd name="connsiteX98" fmla="*/ 1660550 w 3474720"/>
                <a:gd name="connsiteY98" fmla="*/ 1009497 h 1989734"/>
                <a:gd name="connsiteX99" fmla="*/ 1880006 w 3474720"/>
                <a:gd name="connsiteY99" fmla="*/ 1009497 h 1989734"/>
                <a:gd name="connsiteX100" fmla="*/ 2187244 w 3474720"/>
                <a:gd name="connsiteY100" fmla="*/ 936345 h 1989734"/>
                <a:gd name="connsiteX101" fmla="*/ 2311603 w 3474720"/>
                <a:gd name="connsiteY101" fmla="*/ 870509 h 1989734"/>
                <a:gd name="connsiteX102" fmla="*/ 2304288 w 3474720"/>
                <a:gd name="connsiteY102" fmla="*/ 790041 h 1989734"/>
                <a:gd name="connsiteX103" fmla="*/ 2384755 w 3474720"/>
                <a:gd name="connsiteY103" fmla="*/ 665683 h 1989734"/>
                <a:gd name="connsiteX104" fmla="*/ 2457907 w 3474720"/>
                <a:gd name="connsiteY104" fmla="*/ 460857 h 1989734"/>
                <a:gd name="connsiteX105" fmla="*/ 2531059 w 3474720"/>
                <a:gd name="connsiteY105" fmla="*/ 395021 h 1989734"/>
                <a:gd name="connsiteX106" fmla="*/ 2596896 w 3474720"/>
                <a:gd name="connsiteY106" fmla="*/ 409651 h 1989734"/>
                <a:gd name="connsiteX107" fmla="*/ 2713939 w 3474720"/>
                <a:gd name="connsiteY107" fmla="*/ 314553 h 1989734"/>
                <a:gd name="connsiteX108" fmla="*/ 2801721 w 3474720"/>
                <a:gd name="connsiteY108" fmla="*/ 285293 h 1989734"/>
                <a:gd name="connsiteX109" fmla="*/ 2948025 w 3474720"/>
                <a:gd name="connsiteY109" fmla="*/ 314553 h 1989734"/>
                <a:gd name="connsiteX110" fmla="*/ 3035808 w 3474720"/>
                <a:gd name="connsiteY110" fmla="*/ 277977 h 1989734"/>
                <a:gd name="connsiteX111" fmla="*/ 3255264 w 3474720"/>
                <a:gd name="connsiteY111" fmla="*/ 263347 h 1989734"/>
                <a:gd name="connsiteX112" fmla="*/ 3445459 w 3474720"/>
                <a:gd name="connsiteY112" fmla="*/ 219456 h 1989734"/>
                <a:gd name="connsiteX113" fmla="*/ 3474720 w 3474720"/>
                <a:gd name="connsiteY113" fmla="*/ 153619 h 198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474720" h="1989734">
                  <a:moveTo>
                    <a:pt x="3474720" y="153619"/>
                  </a:moveTo>
                  <a:lnTo>
                    <a:pt x="3357676" y="109728"/>
                  </a:lnTo>
                  <a:lnTo>
                    <a:pt x="3255264" y="102413"/>
                  </a:lnTo>
                  <a:lnTo>
                    <a:pt x="3196742" y="43891"/>
                  </a:lnTo>
                  <a:lnTo>
                    <a:pt x="3145536" y="36576"/>
                  </a:lnTo>
                  <a:lnTo>
                    <a:pt x="3108960" y="0"/>
                  </a:lnTo>
                  <a:cubicBezTo>
                    <a:pt x="3087014" y="19507"/>
                    <a:pt x="3062470" y="47093"/>
                    <a:pt x="3043123" y="58521"/>
                  </a:cubicBezTo>
                  <a:cubicBezTo>
                    <a:pt x="3023776" y="69949"/>
                    <a:pt x="3002956" y="42657"/>
                    <a:pt x="2992881" y="68569"/>
                  </a:cubicBezTo>
                  <a:lnTo>
                    <a:pt x="2962656" y="146304"/>
                  </a:lnTo>
                  <a:lnTo>
                    <a:pt x="2918764" y="219456"/>
                  </a:lnTo>
                  <a:lnTo>
                    <a:pt x="2772460" y="175565"/>
                  </a:lnTo>
                  <a:lnTo>
                    <a:pt x="2582265" y="248717"/>
                  </a:lnTo>
                  <a:cubicBezTo>
                    <a:pt x="2546908" y="256032"/>
                    <a:pt x="2582265" y="215799"/>
                    <a:pt x="2560320" y="219456"/>
                  </a:cubicBezTo>
                  <a:cubicBezTo>
                    <a:pt x="2538375" y="223113"/>
                    <a:pt x="2482291" y="256032"/>
                    <a:pt x="2450592" y="270662"/>
                  </a:cubicBezTo>
                  <a:lnTo>
                    <a:pt x="2370124" y="307238"/>
                  </a:lnTo>
                  <a:lnTo>
                    <a:pt x="2304288" y="373075"/>
                  </a:lnTo>
                  <a:lnTo>
                    <a:pt x="2333548" y="460857"/>
                  </a:lnTo>
                  <a:lnTo>
                    <a:pt x="2282342" y="570585"/>
                  </a:lnTo>
                  <a:lnTo>
                    <a:pt x="2245766" y="643737"/>
                  </a:lnTo>
                  <a:lnTo>
                    <a:pt x="2179929" y="592531"/>
                  </a:lnTo>
                  <a:lnTo>
                    <a:pt x="2121408" y="629107"/>
                  </a:lnTo>
                  <a:lnTo>
                    <a:pt x="2084832" y="694944"/>
                  </a:lnTo>
                  <a:cubicBezTo>
                    <a:pt x="2070202" y="715670"/>
                    <a:pt x="2042160" y="726643"/>
                    <a:pt x="2033625" y="753465"/>
                  </a:cubicBezTo>
                  <a:cubicBezTo>
                    <a:pt x="2025091" y="780287"/>
                    <a:pt x="2051913" y="829056"/>
                    <a:pt x="2033625" y="855878"/>
                  </a:cubicBezTo>
                  <a:lnTo>
                    <a:pt x="1923897" y="914400"/>
                  </a:lnTo>
                  <a:lnTo>
                    <a:pt x="1733702" y="885139"/>
                  </a:lnTo>
                  <a:cubicBezTo>
                    <a:pt x="1691030" y="871728"/>
                    <a:pt x="1702003" y="840029"/>
                    <a:pt x="1667865" y="833933"/>
                  </a:cubicBezTo>
                  <a:cubicBezTo>
                    <a:pt x="1633727" y="827837"/>
                    <a:pt x="1571548" y="851002"/>
                    <a:pt x="1528876" y="848563"/>
                  </a:cubicBezTo>
                  <a:lnTo>
                    <a:pt x="1411833" y="819302"/>
                  </a:lnTo>
                  <a:lnTo>
                    <a:pt x="1353312" y="797357"/>
                  </a:lnTo>
                  <a:lnTo>
                    <a:pt x="1236268" y="811987"/>
                  </a:lnTo>
                  <a:lnTo>
                    <a:pt x="1185062" y="826617"/>
                  </a:lnTo>
                  <a:cubicBezTo>
                    <a:pt x="1161897" y="827836"/>
                    <a:pt x="1127760" y="813206"/>
                    <a:pt x="1097280" y="819302"/>
                  </a:cubicBezTo>
                  <a:cubicBezTo>
                    <a:pt x="1066800" y="825398"/>
                    <a:pt x="1036320" y="864412"/>
                    <a:pt x="1002182" y="863193"/>
                  </a:cubicBezTo>
                  <a:lnTo>
                    <a:pt x="892454" y="811987"/>
                  </a:lnTo>
                  <a:lnTo>
                    <a:pt x="738835" y="797357"/>
                  </a:lnTo>
                  <a:lnTo>
                    <a:pt x="602579" y="649203"/>
                  </a:lnTo>
                  <a:lnTo>
                    <a:pt x="424281" y="621792"/>
                  </a:lnTo>
                  <a:lnTo>
                    <a:pt x="241401" y="599846"/>
                  </a:lnTo>
                  <a:lnTo>
                    <a:pt x="36576" y="519379"/>
                  </a:lnTo>
                  <a:lnTo>
                    <a:pt x="0" y="534009"/>
                  </a:lnTo>
                  <a:lnTo>
                    <a:pt x="14630" y="614477"/>
                  </a:lnTo>
                  <a:lnTo>
                    <a:pt x="168249" y="680313"/>
                  </a:lnTo>
                  <a:lnTo>
                    <a:pt x="292608" y="833933"/>
                  </a:lnTo>
                  <a:lnTo>
                    <a:pt x="197510" y="943661"/>
                  </a:lnTo>
                  <a:lnTo>
                    <a:pt x="190195" y="1002182"/>
                  </a:lnTo>
                  <a:lnTo>
                    <a:pt x="438912" y="899769"/>
                  </a:lnTo>
                  <a:lnTo>
                    <a:pt x="541324" y="892454"/>
                  </a:lnTo>
                  <a:lnTo>
                    <a:pt x="534009" y="987552"/>
                  </a:lnTo>
                  <a:lnTo>
                    <a:pt x="248716" y="1155801"/>
                  </a:lnTo>
                  <a:lnTo>
                    <a:pt x="336499" y="1185062"/>
                  </a:lnTo>
                  <a:lnTo>
                    <a:pt x="468172" y="1155801"/>
                  </a:lnTo>
                  <a:lnTo>
                    <a:pt x="563270" y="1236269"/>
                  </a:lnTo>
                  <a:lnTo>
                    <a:pt x="563270" y="1316736"/>
                  </a:lnTo>
                  <a:lnTo>
                    <a:pt x="709574" y="1419149"/>
                  </a:lnTo>
                  <a:lnTo>
                    <a:pt x="548640" y="1448409"/>
                  </a:lnTo>
                  <a:lnTo>
                    <a:pt x="563270" y="1521561"/>
                  </a:lnTo>
                  <a:lnTo>
                    <a:pt x="848563" y="1572768"/>
                  </a:lnTo>
                  <a:lnTo>
                    <a:pt x="885139" y="1697126"/>
                  </a:lnTo>
                  <a:lnTo>
                    <a:pt x="885139" y="1748333"/>
                  </a:lnTo>
                  <a:lnTo>
                    <a:pt x="753465" y="1762963"/>
                  </a:lnTo>
                  <a:lnTo>
                    <a:pt x="538592" y="1729562"/>
                  </a:lnTo>
                  <a:cubicBezTo>
                    <a:pt x="538712" y="1726427"/>
                    <a:pt x="438349" y="1743389"/>
                    <a:pt x="438469" y="1740254"/>
                  </a:cubicBezTo>
                  <a:cubicBezTo>
                    <a:pt x="400011" y="1741199"/>
                    <a:pt x="330450" y="1726857"/>
                    <a:pt x="307841" y="1735230"/>
                  </a:cubicBezTo>
                  <a:cubicBezTo>
                    <a:pt x="285232" y="1743603"/>
                    <a:pt x="144614" y="1757329"/>
                    <a:pt x="172187" y="1795519"/>
                  </a:cubicBezTo>
                  <a:cubicBezTo>
                    <a:pt x="141922" y="1848454"/>
                    <a:pt x="126729" y="1901387"/>
                    <a:pt x="76367" y="1954322"/>
                  </a:cubicBezTo>
                  <a:cubicBezTo>
                    <a:pt x="131753" y="1928183"/>
                    <a:pt x="207236" y="1922141"/>
                    <a:pt x="242526" y="1850785"/>
                  </a:cubicBezTo>
                  <a:lnTo>
                    <a:pt x="322914" y="1825665"/>
                  </a:lnTo>
                  <a:lnTo>
                    <a:pt x="448518" y="1740255"/>
                  </a:lnTo>
                  <a:cubicBezTo>
                    <a:pt x="453542" y="1736905"/>
                    <a:pt x="543977" y="1723507"/>
                    <a:pt x="549001" y="1720157"/>
                  </a:cubicBezTo>
                  <a:lnTo>
                    <a:pt x="564074" y="1795519"/>
                  </a:lnTo>
                  <a:lnTo>
                    <a:pt x="702259" y="1828800"/>
                  </a:lnTo>
                  <a:cubicBezTo>
                    <a:pt x="770534" y="1843430"/>
                    <a:pt x="847417" y="1862629"/>
                    <a:pt x="907084" y="1872691"/>
                  </a:cubicBezTo>
                  <a:cubicBezTo>
                    <a:pt x="966751" y="1882753"/>
                    <a:pt x="1045484" y="1899540"/>
                    <a:pt x="1060262" y="1889170"/>
                  </a:cubicBezTo>
                  <a:lnTo>
                    <a:pt x="1104595" y="1858061"/>
                  </a:lnTo>
                  <a:lnTo>
                    <a:pt x="1170432" y="1814169"/>
                  </a:lnTo>
                  <a:lnTo>
                    <a:pt x="1324051" y="1704441"/>
                  </a:lnTo>
                  <a:lnTo>
                    <a:pt x="1419148" y="1682496"/>
                  </a:lnTo>
                  <a:lnTo>
                    <a:pt x="1689811" y="1711757"/>
                  </a:lnTo>
                  <a:lnTo>
                    <a:pt x="1865376" y="1726387"/>
                  </a:lnTo>
                  <a:lnTo>
                    <a:pt x="1865376" y="1806854"/>
                  </a:lnTo>
                  <a:lnTo>
                    <a:pt x="1843430" y="1843430"/>
                  </a:lnTo>
                  <a:lnTo>
                    <a:pt x="1945843" y="1916582"/>
                  </a:lnTo>
                  <a:lnTo>
                    <a:pt x="2011680" y="1989734"/>
                  </a:lnTo>
                  <a:lnTo>
                    <a:pt x="2121408" y="1931213"/>
                  </a:lnTo>
                  <a:lnTo>
                    <a:pt x="2092147" y="1821485"/>
                  </a:lnTo>
                  <a:lnTo>
                    <a:pt x="2092147" y="1821485"/>
                  </a:lnTo>
                  <a:lnTo>
                    <a:pt x="2106777" y="1762963"/>
                  </a:lnTo>
                  <a:lnTo>
                    <a:pt x="1997049" y="1711757"/>
                  </a:lnTo>
                  <a:lnTo>
                    <a:pt x="1931212" y="1704441"/>
                  </a:lnTo>
                  <a:lnTo>
                    <a:pt x="1880006" y="1572768"/>
                  </a:lnTo>
                  <a:lnTo>
                    <a:pt x="1770278" y="1528877"/>
                  </a:lnTo>
                  <a:lnTo>
                    <a:pt x="1733702" y="1426464"/>
                  </a:lnTo>
                  <a:lnTo>
                    <a:pt x="1558137" y="1382573"/>
                  </a:lnTo>
                  <a:lnTo>
                    <a:pt x="1645920" y="1250899"/>
                  </a:lnTo>
                  <a:lnTo>
                    <a:pt x="1623974" y="1185062"/>
                  </a:lnTo>
                  <a:lnTo>
                    <a:pt x="1645920" y="1104595"/>
                  </a:lnTo>
                  <a:lnTo>
                    <a:pt x="1580083" y="1038758"/>
                  </a:lnTo>
                  <a:lnTo>
                    <a:pt x="1660550" y="1009497"/>
                  </a:lnTo>
                  <a:lnTo>
                    <a:pt x="1880006" y="1009497"/>
                  </a:lnTo>
                  <a:lnTo>
                    <a:pt x="2187244" y="936345"/>
                  </a:lnTo>
                  <a:lnTo>
                    <a:pt x="2311603" y="870509"/>
                  </a:lnTo>
                  <a:lnTo>
                    <a:pt x="2304288" y="790041"/>
                  </a:lnTo>
                  <a:lnTo>
                    <a:pt x="2384755" y="665683"/>
                  </a:lnTo>
                  <a:lnTo>
                    <a:pt x="2457907" y="460857"/>
                  </a:lnTo>
                  <a:lnTo>
                    <a:pt x="2531059" y="395021"/>
                  </a:lnTo>
                  <a:lnTo>
                    <a:pt x="2596896" y="409651"/>
                  </a:lnTo>
                  <a:lnTo>
                    <a:pt x="2713939" y="314553"/>
                  </a:lnTo>
                  <a:lnTo>
                    <a:pt x="2801721" y="285293"/>
                  </a:lnTo>
                  <a:lnTo>
                    <a:pt x="2948025" y="314553"/>
                  </a:lnTo>
                  <a:lnTo>
                    <a:pt x="3035808" y="277977"/>
                  </a:lnTo>
                  <a:lnTo>
                    <a:pt x="3255264" y="263347"/>
                  </a:lnTo>
                  <a:lnTo>
                    <a:pt x="3445459" y="219456"/>
                  </a:lnTo>
                  <a:lnTo>
                    <a:pt x="3474720" y="153619"/>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17" name="Freeform 16"/>
            <p:cNvSpPr/>
            <p:nvPr/>
          </p:nvSpPr>
          <p:spPr>
            <a:xfrm>
              <a:off x="5676595" y="2377440"/>
              <a:ext cx="3013863" cy="2157984"/>
            </a:xfrm>
            <a:custGeom>
              <a:avLst/>
              <a:gdLst>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922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19456 w 3013863"/>
                <a:gd name="connsiteY74" fmla="*/ 1382573 h 2157984"/>
                <a:gd name="connsiteX75" fmla="*/ 182880 w 3013863"/>
                <a:gd name="connsiteY75" fmla="*/ 1265530 h 2157984"/>
                <a:gd name="connsiteX76" fmla="*/ 0 w 3013863"/>
                <a:gd name="connsiteY76" fmla="*/ 1228954 h 2157984"/>
                <a:gd name="connsiteX77" fmla="*/ 95098 w 3013863"/>
                <a:gd name="connsiteY77" fmla="*/ 1089965 h 2157984"/>
                <a:gd name="connsiteX78" fmla="*/ 73152 w 3013863"/>
                <a:gd name="connsiteY78" fmla="*/ 1024128 h 2157984"/>
                <a:gd name="connsiteX79" fmla="*/ 95098 w 3013863"/>
                <a:gd name="connsiteY79" fmla="*/ 958291 h 2157984"/>
                <a:gd name="connsiteX80" fmla="*/ 29261 w 3013863"/>
                <a:gd name="connsiteY80" fmla="*/ 87050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19456 w 3013863"/>
                <a:gd name="connsiteY74" fmla="*/ 1382573 h 2157984"/>
                <a:gd name="connsiteX75" fmla="*/ 182880 w 3013863"/>
                <a:gd name="connsiteY75" fmla="*/ 1265530 h 2157984"/>
                <a:gd name="connsiteX76" fmla="*/ 0 w 3013863"/>
                <a:gd name="connsiteY76" fmla="*/ 1228954 h 2157984"/>
                <a:gd name="connsiteX77" fmla="*/ 95098 w 3013863"/>
                <a:gd name="connsiteY77" fmla="*/ 1089965 h 2157984"/>
                <a:gd name="connsiteX78" fmla="*/ 73152 w 3013863"/>
                <a:gd name="connsiteY78" fmla="*/ 1024128 h 2157984"/>
                <a:gd name="connsiteX79" fmla="*/ 95098 w 3013863"/>
                <a:gd name="connsiteY79" fmla="*/ 958291 h 2157984"/>
                <a:gd name="connsiteX80" fmla="*/ 29261 w 3013863"/>
                <a:gd name="connsiteY80" fmla="*/ 87050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19456 w 3013863"/>
                <a:gd name="connsiteY74" fmla="*/ 1382573 h 2157984"/>
                <a:gd name="connsiteX75" fmla="*/ 182880 w 3013863"/>
                <a:gd name="connsiteY75" fmla="*/ 1265530 h 2157984"/>
                <a:gd name="connsiteX76" fmla="*/ 0 w 3013863"/>
                <a:gd name="connsiteY76" fmla="*/ 1228954 h 2157984"/>
                <a:gd name="connsiteX77" fmla="*/ 95098 w 3013863"/>
                <a:gd name="connsiteY77" fmla="*/ 1089965 h 2157984"/>
                <a:gd name="connsiteX78" fmla="*/ 73152 w 3013863"/>
                <a:gd name="connsiteY78" fmla="*/ 1024128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19456 w 3013863"/>
                <a:gd name="connsiteY74" fmla="*/ 1382573 h 2157984"/>
                <a:gd name="connsiteX75" fmla="*/ 182880 w 3013863"/>
                <a:gd name="connsiteY75" fmla="*/ 1265530 h 2157984"/>
                <a:gd name="connsiteX76" fmla="*/ 0 w 3013863"/>
                <a:gd name="connsiteY76" fmla="*/ 1228954 h 2157984"/>
                <a:gd name="connsiteX77" fmla="*/ 95098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19456 w 3013863"/>
                <a:gd name="connsiteY74" fmla="*/ 1382573 h 2157984"/>
                <a:gd name="connsiteX75" fmla="*/ 182880 w 3013863"/>
                <a:gd name="connsiteY75" fmla="*/ 126553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1945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60704 w 3013863"/>
                <a:gd name="connsiteY89" fmla="*/ 263347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21639 w 3013863"/>
                <a:gd name="connsiteY90" fmla="*/ 12435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31213 w 3013863"/>
                <a:gd name="connsiteY0" fmla="*/ 7315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31213 w 3013863"/>
                <a:gd name="connsiteY95" fmla="*/ 7315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17043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45690 w 3013863"/>
                <a:gd name="connsiteY12" fmla="*/ 512064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67635 w 3013863"/>
                <a:gd name="connsiteY12" fmla="*/ 515722 h 2157984"/>
                <a:gd name="connsiteX13" fmla="*/ 2531059 w 3013863"/>
                <a:gd name="connsiteY13" fmla="*/ 548640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67635 w 3013863"/>
                <a:gd name="connsiteY12" fmla="*/ 515722 h 2157984"/>
                <a:gd name="connsiteX13" fmla="*/ 2545689 w 3013863"/>
                <a:gd name="connsiteY13" fmla="*/ 537667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04288 w 3013863"/>
                <a:gd name="connsiteY41" fmla="*/ 1960474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67635 w 3013863"/>
                <a:gd name="connsiteY12" fmla="*/ 515722 h 2157984"/>
                <a:gd name="connsiteX13" fmla="*/ 2545689 w 3013863"/>
                <a:gd name="connsiteY13" fmla="*/ 537667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15261 w 3013863"/>
                <a:gd name="connsiteY41" fmla="*/ 1967790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67635 w 3013863"/>
                <a:gd name="connsiteY12" fmla="*/ 515722 h 2157984"/>
                <a:gd name="connsiteX13" fmla="*/ 2545689 w 3013863"/>
                <a:gd name="connsiteY13" fmla="*/ 537667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52928 w 3013863"/>
                <a:gd name="connsiteY37" fmla="*/ 1784909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26234 w 3013863"/>
                <a:gd name="connsiteY41" fmla="*/ 1978763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67635 w 3013863"/>
                <a:gd name="connsiteY12" fmla="*/ 515722 h 2157984"/>
                <a:gd name="connsiteX13" fmla="*/ 2545689 w 3013863"/>
                <a:gd name="connsiteY13" fmla="*/ 537667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04135 w 3013863"/>
                <a:gd name="connsiteY33" fmla="*/ 1470355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41955 w 3013863"/>
                <a:gd name="connsiteY37" fmla="*/ 1799540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26234 w 3013863"/>
                <a:gd name="connsiteY41" fmla="*/ 1978763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 name="connsiteX0" fmla="*/ 1905609 w 3013863"/>
                <a:gd name="connsiteY0" fmla="*/ 0 h 2157984"/>
                <a:gd name="connsiteX1" fmla="*/ 2070202 w 3013863"/>
                <a:gd name="connsiteY1" fmla="*/ 0 h 2157984"/>
                <a:gd name="connsiteX2" fmla="*/ 2157984 w 3013863"/>
                <a:gd name="connsiteY2" fmla="*/ 21946 h 2157984"/>
                <a:gd name="connsiteX3" fmla="*/ 2172615 w 3013863"/>
                <a:gd name="connsiteY3" fmla="*/ 95098 h 2157984"/>
                <a:gd name="connsiteX4" fmla="*/ 2194560 w 3013863"/>
                <a:gd name="connsiteY4" fmla="*/ 182880 h 2157984"/>
                <a:gd name="connsiteX5" fmla="*/ 2289658 w 3013863"/>
                <a:gd name="connsiteY5" fmla="*/ 226771 h 2157984"/>
                <a:gd name="connsiteX6" fmla="*/ 2318919 w 3013863"/>
                <a:gd name="connsiteY6" fmla="*/ 329184 h 2157984"/>
                <a:gd name="connsiteX7" fmla="*/ 2340864 w 3013863"/>
                <a:gd name="connsiteY7" fmla="*/ 358445 h 2157984"/>
                <a:gd name="connsiteX8" fmla="*/ 2465223 w 3013863"/>
                <a:gd name="connsiteY8" fmla="*/ 321869 h 2157984"/>
                <a:gd name="connsiteX9" fmla="*/ 2560320 w 3013863"/>
                <a:gd name="connsiteY9" fmla="*/ 277978 h 2157984"/>
                <a:gd name="connsiteX10" fmla="*/ 2633472 w 3013863"/>
                <a:gd name="connsiteY10" fmla="*/ 365760 h 2157984"/>
                <a:gd name="connsiteX11" fmla="*/ 2640787 w 3013863"/>
                <a:gd name="connsiteY11" fmla="*/ 453542 h 2157984"/>
                <a:gd name="connsiteX12" fmla="*/ 2567635 w 3013863"/>
                <a:gd name="connsiteY12" fmla="*/ 515722 h 2157984"/>
                <a:gd name="connsiteX13" fmla="*/ 2545689 w 3013863"/>
                <a:gd name="connsiteY13" fmla="*/ 537667 h 2157984"/>
                <a:gd name="connsiteX14" fmla="*/ 2633472 w 3013863"/>
                <a:gd name="connsiteY14" fmla="*/ 607162 h 2157984"/>
                <a:gd name="connsiteX15" fmla="*/ 2633472 w 3013863"/>
                <a:gd name="connsiteY15" fmla="*/ 607162 h 2157984"/>
                <a:gd name="connsiteX16" fmla="*/ 2735885 w 3013863"/>
                <a:gd name="connsiteY16" fmla="*/ 482803 h 2157984"/>
                <a:gd name="connsiteX17" fmla="*/ 2750515 w 3013863"/>
                <a:gd name="connsiteY17" fmla="*/ 395021 h 2157984"/>
                <a:gd name="connsiteX18" fmla="*/ 2809037 w 3013863"/>
                <a:gd name="connsiteY18" fmla="*/ 460858 h 2157984"/>
                <a:gd name="connsiteX19" fmla="*/ 2809037 w 3013863"/>
                <a:gd name="connsiteY19" fmla="*/ 577901 h 2157984"/>
                <a:gd name="connsiteX20" fmla="*/ 2882189 w 3013863"/>
                <a:gd name="connsiteY20" fmla="*/ 680314 h 2157984"/>
                <a:gd name="connsiteX21" fmla="*/ 2882189 w 3013863"/>
                <a:gd name="connsiteY21" fmla="*/ 753466 h 2157984"/>
                <a:gd name="connsiteX22" fmla="*/ 2969971 w 3013863"/>
                <a:gd name="connsiteY22" fmla="*/ 848563 h 2157984"/>
                <a:gd name="connsiteX23" fmla="*/ 3013863 w 3013863"/>
                <a:gd name="connsiteY23" fmla="*/ 914400 h 2157984"/>
                <a:gd name="connsiteX24" fmla="*/ 2889504 w 3013863"/>
                <a:gd name="connsiteY24" fmla="*/ 972922 h 2157984"/>
                <a:gd name="connsiteX25" fmla="*/ 2787091 w 3013863"/>
                <a:gd name="connsiteY25" fmla="*/ 987552 h 2157984"/>
                <a:gd name="connsiteX26" fmla="*/ 2728570 w 3013863"/>
                <a:gd name="connsiteY26" fmla="*/ 1038758 h 2157984"/>
                <a:gd name="connsiteX27" fmla="*/ 2845613 w 3013863"/>
                <a:gd name="connsiteY27" fmla="*/ 1082650 h 2157984"/>
                <a:gd name="connsiteX28" fmla="*/ 2845613 w 3013863"/>
                <a:gd name="connsiteY28" fmla="*/ 1236269 h 2157984"/>
                <a:gd name="connsiteX29" fmla="*/ 2845613 w 3013863"/>
                <a:gd name="connsiteY29" fmla="*/ 1236269 h 2157984"/>
                <a:gd name="connsiteX30" fmla="*/ 2933395 w 3013863"/>
                <a:gd name="connsiteY30" fmla="*/ 1338682 h 2157984"/>
                <a:gd name="connsiteX31" fmla="*/ 2999232 w 3013863"/>
                <a:gd name="connsiteY31" fmla="*/ 1375258 h 2157984"/>
                <a:gd name="connsiteX32" fmla="*/ 3006547 w 3013863"/>
                <a:gd name="connsiteY32" fmla="*/ 1404518 h 2157984"/>
                <a:gd name="connsiteX33" fmla="*/ 2926081 w 3013863"/>
                <a:gd name="connsiteY33" fmla="*/ 1488643 h 2157984"/>
                <a:gd name="connsiteX34" fmla="*/ 2896819 w 3013863"/>
                <a:gd name="connsiteY34" fmla="*/ 1536192 h 2157984"/>
                <a:gd name="connsiteX35" fmla="*/ 2918765 w 3013863"/>
                <a:gd name="connsiteY35" fmla="*/ 1602029 h 2157984"/>
                <a:gd name="connsiteX36" fmla="*/ 2889504 w 3013863"/>
                <a:gd name="connsiteY36" fmla="*/ 1719072 h 2157984"/>
                <a:gd name="connsiteX37" fmla="*/ 2841955 w 3013863"/>
                <a:gd name="connsiteY37" fmla="*/ 1799540 h 2157984"/>
                <a:gd name="connsiteX38" fmla="*/ 2655418 w 3013863"/>
                <a:gd name="connsiteY38" fmla="*/ 1792224 h 2157984"/>
                <a:gd name="connsiteX39" fmla="*/ 2501799 w 3013863"/>
                <a:gd name="connsiteY39" fmla="*/ 1754124 h 2157984"/>
                <a:gd name="connsiteX40" fmla="*/ 2450592 w 3013863"/>
                <a:gd name="connsiteY40" fmla="*/ 1836115 h 2157984"/>
                <a:gd name="connsiteX41" fmla="*/ 2326234 w 3013863"/>
                <a:gd name="connsiteY41" fmla="*/ 1978763 h 2157984"/>
                <a:gd name="connsiteX42" fmla="*/ 2304288 w 3013863"/>
                <a:gd name="connsiteY42" fmla="*/ 2018995 h 2157984"/>
                <a:gd name="connsiteX43" fmla="*/ 2296973 w 3013863"/>
                <a:gd name="connsiteY43" fmla="*/ 2157984 h 2157984"/>
                <a:gd name="connsiteX44" fmla="*/ 2216506 w 3013863"/>
                <a:gd name="connsiteY44" fmla="*/ 2055571 h 2157984"/>
                <a:gd name="connsiteX45" fmla="*/ 2216506 w 3013863"/>
                <a:gd name="connsiteY45" fmla="*/ 1989734 h 2157984"/>
                <a:gd name="connsiteX46" fmla="*/ 2128723 w 3013863"/>
                <a:gd name="connsiteY46" fmla="*/ 1953158 h 2157984"/>
                <a:gd name="connsiteX47" fmla="*/ 2033626 w 3013863"/>
                <a:gd name="connsiteY47" fmla="*/ 1923898 h 2157984"/>
                <a:gd name="connsiteX48" fmla="*/ 2114093 w 3013863"/>
                <a:gd name="connsiteY48" fmla="*/ 1872691 h 2157984"/>
                <a:gd name="connsiteX49" fmla="*/ 1880007 w 3013863"/>
                <a:gd name="connsiteY49" fmla="*/ 1865376 h 2157984"/>
                <a:gd name="connsiteX50" fmla="*/ 1828800 w 3013863"/>
                <a:gd name="connsiteY50" fmla="*/ 1821485 h 2157984"/>
                <a:gd name="connsiteX51" fmla="*/ 1770279 w 3013863"/>
                <a:gd name="connsiteY51" fmla="*/ 1784909 h 2157984"/>
                <a:gd name="connsiteX52" fmla="*/ 1623975 w 3013863"/>
                <a:gd name="connsiteY52" fmla="*/ 1821485 h 2157984"/>
                <a:gd name="connsiteX53" fmla="*/ 1536192 w 3013863"/>
                <a:gd name="connsiteY53" fmla="*/ 1799539 h 2157984"/>
                <a:gd name="connsiteX54" fmla="*/ 1499616 w 3013863"/>
                <a:gd name="connsiteY54" fmla="*/ 1814170 h 2157984"/>
                <a:gd name="connsiteX55" fmla="*/ 1506931 w 3013863"/>
                <a:gd name="connsiteY55" fmla="*/ 1865376 h 2157984"/>
                <a:gd name="connsiteX56" fmla="*/ 1404519 w 3013863"/>
                <a:gd name="connsiteY56" fmla="*/ 1880006 h 2157984"/>
                <a:gd name="connsiteX57" fmla="*/ 1302106 w 3013863"/>
                <a:gd name="connsiteY57" fmla="*/ 1858061 h 2157984"/>
                <a:gd name="connsiteX58" fmla="*/ 1243584 w 3013863"/>
                <a:gd name="connsiteY58" fmla="*/ 1814170 h 2157984"/>
                <a:gd name="connsiteX59" fmla="*/ 1185063 w 3013863"/>
                <a:gd name="connsiteY59" fmla="*/ 1850746 h 2157984"/>
                <a:gd name="connsiteX60" fmla="*/ 1060704 w 3013863"/>
                <a:gd name="connsiteY60" fmla="*/ 1843430 h 2157984"/>
                <a:gd name="connsiteX61" fmla="*/ 1002183 w 3013863"/>
                <a:gd name="connsiteY61" fmla="*/ 1880006 h 2157984"/>
                <a:gd name="connsiteX62" fmla="*/ 972922 w 3013863"/>
                <a:gd name="connsiteY62" fmla="*/ 1909267 h 2157984"/>
                <a:gd name="connsiteX63" fmla="*/ 885139 w 3013863"/>
                <a:gd name="connsiteY63" fmla="*/ 1814170 h 2157984"/>
                <a:gd name="connsiteX64" fmla="*/ 819303 w 3013863"/>
                <a:gd name="connsiteY64" fmla="*/ 1806854 h 2157984"/>
                <a:gd name="connsiteX65" fmla="*/ 687629 w 3013863"/>
                <a:gd name="connsiteY65" fmla="*/ 1748333 h 2157984"/>
                <a:gd name="connsiteX66" fmla="*/ 665683 w 3013863"/>
                <a:gd name="connsiteY66" fmla="*/ 1697126 h 2157984"/>
                <a:gd name="connsiteX67" fmla="*/ 585216 w 3013863"/>
                <a:gd name="connsiteY67" fmla="*/ 1697126 h 2157984"/>
                <a:gd name="connsiteX68" fmla="*/ 548640 w 3013863"/>
                <a:gd name="connsiteY68" fmla="*/ 1755648 h 2157984"/>
                <a:gd name="connsiteX69" fmla="*/ 534010 w 3013863"/>
                <a:gd name="connsiteY69" fmla="*/ 1682496 h 2157984"/>
                <a:gd name="connsiteX70" fmla="*/ 541325 w 3013863"/>
                <a:gd name="connsiteY70" fmla="*/ 1602029 h 2157984"/>
                <a:gd name="connsiteX71" fmla="*/ 446227 w 3013863"/>
                <a:gd name="connsiteY71" fmla="*/ 1558138 h 2157984"/>
                <a:gd name="connsiteX72" fmla="*/ 351130 w 3013863"/>
                <a:gd name="connsiteY72" fmla="*/ 1558138 h 2157984"/>
                <a:gd name="connsiteX73" fmla="*/ 321869 w 3013863"/>
                <a:gd name="connsiteY73" fmla="*/ 1433779 h 2157984"/>
                <a:gd name="connsiteX74" fmla="*/ 204826 w 3013863"/>
                <a:gd name="connsiteY74" fmla="*/ 1382573 h 2157984"/>
                <a:gd name="connsiteX75" fmla="*/ 175564 w 3013863"/>
                <a:gd name="connsiteY75" fmla="*/ 1280160 h 2157984"/>
                <a:gd name="connsiteX76" fmla="*/ 0 w 3013863"/>
                <a:gd name="connsiteY76" fmla="*/ 1228954 h 2157984"/>
                <a:gd name="connsiteX77" fmla="*/ 84125 w 3013863"/>
                <a:gd name="connsiteY77" fmla="*/ 1089965 h 2157984"/>
                <a:gd name="connsiteX78" fmla="*/ 58522 w 3013863"/>
                <a:gd name="connsiteY78" fmla="*/ 1027786 h 2157984"/>
                <a:gd name="connsiteX79" fmla="*/ 95098 w 3013863"/>
                <a:gd name="connsiteY79" fmla="*/ 958291 h 2157984"/>
                <a:gd name="connsiteX80" fmla="*/ 14630 w 3013863"/>
                <a:gd name="connsiteY80" fmla="*/ 885139 h 2157984"/>
                <a:gd name="connsiteX81" fmla="*/ 102413 w 3013863"/>
                <a:gd name="connsiteY81" fmla="*/ 848563 h 2157984"/>
                <a:gd name="connsiteX82" fmla="*/ 351130 w 3013863"/>
                <a:gd name="connsiteY82" fmla="*/ 841248 h 2157984"/>
                <a:gd name="connsiteX83" fmla="*/ 636423 w 3013863"/>
                <a:gd name="connsiteY83" fmla="*/ 768096 h 2157984"/>
                <a:gd name="connsiteX84" fmla="*/ 753466 w 3013863"/>
                <a:gd name="connsiteY84" fmla="*/ 702259 h 2157984"/>
                <a:gd name="connsiteX85" fmla="*/ 738835 w 3013863"/>
                <a:gd name="connsiteY85" fmla="*/ 621792 h 2157984"/>
                <a:gd name="connsiteX86" fmla="*/ 848563 w 3013863"/>
                <a:gd name="connsiteY86" fmla="*/ 475488 h 2157984"/>
                <a:gd name="connsiteX87" fmla="*/ 892455 w 3013863"/>
                <a:gd name="connsiteY87" fmla="*/ 299923 h 2157984"/>
                <a:gd name="connsiteX88" fmla="*/ 958291 w 3013863"/>
                <a:gd name="connsiteY88" fmla="*/ 241402 h 2157984"/>
                <a:gd name="connsiteX89" fmla="*/ 1042416 w 3013863"/>
                <a:gd name="connsiteY89" fmla="*/ 241401 h 2157984"/>
                <a:gd name="connsiteX90" fmla="*/ 1214324 w 3013863"/>
                <a:gd name="connsiteY90" fmla="*/ 109728 h 2157984"/>
                <a:gd name="connsiteX91" fmla="*/ 1419149 w 3013863"/>
                <a:gd name="connsiteY91" fmla="*/ 153619 h 2157984"/>
                <a:gd name="connsiteX92" fmla="*/ 1470355 w 3013863"/>
                <a:gd name="connsiteY92" fmla="*/ 117043 h 2157984"/>
                <a:gd name="connsiteX93" fmla="*/ 1704442 w 3013863"/>
                <a:gd name="connsiteY93" fmla="*/ 106071 h 2157984"/>
                <a:gd name="connsiteX94" fmla="*/ 1880007 w 3013863"/>
                <a:gd name="connsiteY94" fmla="*/ 58522 h 2157984"/>
                <a:gd name="connsiteX95" fmla="*/ 1905609 w 3013863"/>
                <a:gd name="connsiteY95" fmla="*/ 0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013863" h="2157984">
                  <a:moveTo>
                    <a:pt x="1905609" y="0"/>
                  </a:moveTo>
                  <a:lnTo>
                    <a:pt x="2070202" y="0"/>
                  </a:lnTo>
                  <a:lnTo>
                    <a:pt x="2157984" y="21946"/>
                  </a:lnTo>
                  <a:lnTo>
                    <a:pt x="2172615" y="95098"/>
                  </a:lnTo>
                  <a:lnTo>
                    <a:pt x="2194560" y="182880"/>
                  </a:lnTo>
                  <a:lnTo>
                    <a:pt x="2289658" y="226771"/>
                  </a:lnTo>
                  <a:lnTo>
                    <a:pt x="2318919" y="329184"/>
                  </a:lnTo>
                  <a:lnTo>
                    <a:pt x="2340864" y="358445"/>
                  </a:lnTo>
                  <a:lnTo>
                    <a:pt x="2465223" y="321869"/>
                  </a:lnTo>
                  <a:lnTo>
                    <a:pt x="2560320" y="277978"/>
                  </a:lnTo>
                  <a:lnTo>
                    <a:pt x="2633472" y="365760"/>
                  </a:lnTo>
                  <a:lnTo>
                    <a:pt x="2640787" y="453542"/>
                  </a:lnTo>
                  <a:lnTo>
                    <a:pt x="2567635" y="515722"/>
                  </a:lnTo>
                  <a:lnTo>
                    <a:pt x="2545689" y="537667"/>
                  </a:lnTo>
                  <a:lnTo>
                    <a:pt x="2633472" y="607162"/>
                  </a:lnTo>
                  <a:lnTo>
                    <a:pt x="2633472" y="607162"/>
                  </a:lnTo>
                  <a:lnTo>
                    <a:pt x="2735885" y="482803"/>
                  </a:lnTo>
                  <a:lnTo>
                    <a:pt x="2750515" y="395021"/>
                  </a:lnTo>
                  <a:lnTo>
                    <a:pt x="2809037" y="460858"/>
                  </a:lnTo>
                  <a:lnTo>
                    <a:pt x="2809037" y="577901"/>
                  </a:lnTo>
                  <a:lnTo>
                    <a:pt x="2882189" y="680314"/>
                  </a:lnTo>
                  <a:lnTo>
                    <a:pt x="2882189" y="753466"/>
                  </a:lnTo>
                  <a:lnTo>
                    <a:pt x="2969971" y="848563"/>
                  </a:lnTo>
                  <a:lnTo>
                    <a:pt x="3013863" y="914400"/>
                  </a:lnTo>
                  <a:lnTo>
                    <a:pt x="2889504" y="972922"/>
                  </a:lnTo>
                  <a:lnTo>
                    <a:pt x="2787091" y="987552"/>
                  </a:lnTo>
                  <a:lnTo>
                    <a:pt x="2728570" y="1038758"/>
                  </a:lnTo>
                  <a:lnTo>
                    <a:pt x="2845613" y="1082650"/>
                  </a:lnTo>
                  <a:lnTo>
                    <a:pt x="2845613" y="1236269"/>
                  </a:lnTo>
                  <a:lnTo>
                    <a:pt x="2845613" y="1236269"/>
                  </a:lnTo>
                  <a:lnTo>
                    <a:pt x="2933395" y="1338682"/>
                  </a:lnTo>
                  <a:lnTo>
                    <a:pt x="2999232" y="1375258"/>
                  </a:lnTo>
                  <a:lnTo>
                    <a:pt x="3006547" y="1404518"/>
                  </a:lnTo>
                  <a:lnTo>
                    <a:pt x="2926081" y="1488643"/>
                  </a:lnTo>
                  <a:lnTo>
                    <a:pt x="2896819" y="1536192"/>
                  </a:lnTo>
                  <a:lnTo>
                    <a:pt x="2918765" y="1602029"/>
                  </a:lnTo>
                  <a:lnTo>
                    <a:pt x="2889504" y="1719072"/>
                  </a:lnTo>
                  <a:lnTo>
                    <a:pt x="2841955" y="1799540"/>
                  </a:lnTo>
                  <a:lnTo>
                    <a:pt x="2655418" y="1792224"/>
                  </a:lnTo>
                  <a:lnTo>
                    <a:pt x="2501799" y="1754124"/>
                  </a:lnTo>
                  <a:cubicBezTo>
                    <a:pt x="2484730" y="1781454"/>
                    <a:pt x="2479853" y="1798675"/>
                    <a:pt x="2450592" y="1836115"/>
                  </a:cubicBezTo>
                  <a:cubicBezTo>
                    <a:pt x="2421331" y="1873555"/>
                    <a:pt x="2375002" y="1937310"/>
                    <a:pt x="2326234" y="1978763"/>
                  </a:cubicBezTo>
                  <a:lnTo>
                    <a:pt x="2304288" y="2018995"/>
                  </a:lnTo>
                  <a:lnTo>
                    <a:pt x="2296973" y="2157984"/>
                  </a:lnTo>
                  <a:lnTo>
                    <a:pt x="2216506" y="2055571"/>
                  </a:lnTo>
                  <a:lnTo>
                    <a:pt x="2216506" y="1989734"/>
                  </a:lnTo>
                  <a:lnTo>
                    <a:pt x="2128723" y="1953158"/>
                  </a:lnTo>
                  <a:lnTo>
                    <a:pt x="2033626" y="1923898"/>
                  </a:lnTo>
                  <a:lnTo>
                    <a:pt x="2114093" y="1872691"/>
                  </a:lnTo>
                  <a:lnTo>
                    <a:pt x="1880007" y="1865376"/>
                  </a:lnTo>
                  <a:lnTo>
                    <a:pt x="1828800" y="1821485"/>
                  </a:lnTo>
                  <a:lnTo>
                    <a:pt x="1770279" y="1784909"/>
                  </a:lnTo>
                  <a:lnTo>
                    <a:pt x="1623975" y="1821485"/>
                  </a:lnTo>
                  <a:lnTo>
                    <a:pt x="1536192" y="1799539"/>
                  </a:lnTo>
                  <a:lnTo>
                    <a:pt x="1499616" y="1814170"/>
                  </a:lnTo>
                  <a:lnTo>
                    <a:pt x="1506931" y="1865376"/>
                  </a:lnTo>
                  <a:lnTo>
                    <a:pt x="1404519" y="1880006"/>
                  </a:lnTo>
                  <a:lnTo>
                    <a:pt x="1302106" y="1858061"/>
                  </a:lnTo>
                  <a:lnTo>
                    <a:pt x="1243584" y="1814170"/>
                  </a:lnTo>
                  <a:lnTo>
                    <a:pt x="1185063" y="1850746"/>
                  </a:lnTo>
                  <a:lnTo>
                    <a:pt x="1060704" y="1843430"/>
                  </a:lnTo>
                  <a:lnTo>
                    <a:pt x="1002183" y="1880006"/>
                  </a:lnTo>
                  <a:lnTo>
                    <a:pt x="972922" y="1909267"/>
                  </a:lnTo>
                  <a:lnTo>
                    <a:pt x="885139" y="1814170"/>
                  </a:lnTo>
                  <a:lnTo>
                    <a:pt x="819303" y="1806854"/>
                  </a:lnTo>
                  <a:lnTo>
                    <a:pt x="687629" y="1748333"/>
                  </a:lnTo>
                  <a:lnTo>
                    <a:pt x="665683" y="1697126"/>
                  </a:lnTo>
                  <a:lnTo>
                    <a:pt x="585216" y="1697126"/>
                  </a:lnTo>
                  <a:lnTo>
                    <a:pt x="548640" y="1755648"/>
                  </a:lnTo>
                  <a:lnTo>
                    <a:pt x="534010" y="1682496"/>
                  </a:lnTo>
                  <a:lnTo>
                    <a:pt x="541325" y="1602029"/>
                  </a:lnTo>
                  <a:lnTo>
                    <a:pt x="446227" y="1558138"/>
                  </a:lnTo>
                  <a:lnTo>
                    <a:pt x="351130" y="1558138"/>
                  </a:lnTo>
                  <a:lnTo>
                    <a:pt x="321869" y="1433779"/>
                  </a:lnTo>
                  <a:lnTo>
                    <a:pt x="204826" y="1382573"/>
                  </a:lnTo>
                  <a:lnTo>
                    <a:pt x="175564" y="1280160"/>
                  </a:lnTo>
                  <a:lnTo>
                    <a:pt x="0" y="1228954"/>
                  </a:lnTo>
                  <a:lnTo>
                    <a:pt x="84125" y="1089965"/>
                  </a:lnTo>
                  <a:lnTo>
                    <a:pt x="58522" y="1027786"/>
                  </a:lnTo>
                  <a:lnTo>
                    <a:pt x="95098" y="958291"/>
                  </a:lnTo>
                  <a:lnTo>
                    <a:pt x="14630" y="885139"/>
                  </a:lnTo>
                  <a:lnTo>
                    <a:pt x="102413" y="848563"/>
                  </a:lnTo>
                  <a:lnTo>
                    <a:pt x="351130" y="841248"/>
                  </a:lnTo>
                  <a:lnTo>
                    <a:pt x="636423" y="768096"/>
                  </a:lnTo>
                  <a:lnTo>
                    <a:pt x="753466" y="702259"/>
                  </a:lnTo>
                  <a:lnTo>
                    <a:pt x="738835" y="621792"/>
                  </a:lnTo>
                  <a:lnTo>
                    <a:pt x="848563" y="475488"/>
                  </a:lnTo>
                  <a:lnTo>
                    <a:pt x="892455" y="299923"/>
                  </a:lnTo>
                  <a:cubicBezTo>
                    <a:pt x="914400" y="280416"/>
                    <a:pt x="933298" y="251156"/>
                    <a:pt x="958291" y="241402"/>
                  </a:cubicBezTo>
                  <a:cubicBezTo>
                    <a:pt x="983284" y="231648"/>
                    <a:pt x="1014374" y="241401"/>
                    <a:pt x="1042416" y="241401"/>
                  </a:cubicBezTo>
                  <a:lnTo>
                    <a:pt x="1214324" y="109728"/>
                  </a:lnTo>
                  <a:lnTo>
                    <a:pt x="1419149" y="153619"/>
                  </a:lnTo>
                  <a:lnTo>
                    <a:pt x="1470355" y="117043"/>
                  </a:lnTo>
                  <a:lnTo>
                    <a:pt x="1704442" y="106071"/>
                  </a:lnTo>
                  <a:lnTo>
                    <a:pt x="1880007" y="58522"/>
                  </a:lnTo>
                  <a:lnTo>
                    <a:pt x="1905609" y="0"/>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18" name="Freeform 17"/>
            <p:cNvSpPr/>
            <p:nvPr/>
          </p:nvSpPr>
          <p:spPr>
            <a:xfrm>
              <a:off x="7966253" y="3752698"/>
              <a:ext cx="936345" cy="899769"/>
            </a:xfrm>
            <a:custGeom>
              <a:avLst/>
              <a:gdLst>
                <a:gd name="connsiteX0" fmla="*/ 738835 w 936345"/>
                <a:gd name="connsiteY0" fmla="*/ 0 h 899769"/>
                <a:gd name="connsiteX1" fmla="*/ 877824 w 936345"/>
                <a:gd name="connsiteY1" fmla="*/ 117043 h 899769"/>
                <a:gd name="connsiteX2" fmla="*/ 936345 w 936345"/>
                <a:gd name="connsiteY2" fmla="*/ 204825 h 899769"/>
                <a:gd name="connsiteX3" fmla="*/ 855878 w 936345"/>
                <a:gd name="connsiteY3" fmla="*/ 299923 h 899769"/>
                <a:gd name="connsiteX4" fmla="*/ 819302 w 936345"/>
                <a:gd name="connsiteY4" fmla="*/ 358444 h 899769"/>
                <a:gd name="connsiteX5" fmla="*/ 790041 w 936345"/>
                <a:gd name="connsiteY5" fmla="*/ 504748 h 899769"/>
                <a:gd name="connsiteX6" fmla="*/ 848563 w 936345"/>
                <a:gd name="connsiteY6" fmla="*/ 629107 h 899769"/>
                <a:gd name="connsiteX7" fmla="*/ 760781 w 936345"/>
                <a:gd name="connsiteY7" fmla="*/ 643737 h 899769"/>
                <a:gd name="connsiteX8" fmla="*/ 672998 w 936345"/>
                <a:gd name="connsiteY8" fmla="*/ 680313 h 899769"/>
                <a:gd name="connsiteX9" fmla="*/ 636422 w 936345"/>
                <a:gd name="connsiteY9" fmla="*/ 665683 h 899769"/>
                <a:gd name="connsiteX10" fmla="*/ 563270 w 936345"/>
                <a:gd name="connsiteY10" fmla="*/ 585216 h 899769"/>
                <a:gd name="connsiteX11" fmla="*/ 490118 w 936345"/>
                <a:gd name="connsiteY11" fmla="*/ 548640 h 899769"/>
                <a:gd name="connsiteX12" fmla="*/ 431597 w 936345"/>
                <a:gd name="connsiteY12" fmla="*/ 577900 h 899769"/>
                <a:gd name="connsiteX13" fmla="*/ 329184 w 936345"/>
                <a:gd name="connsiteY13" fmla="*/ 563270 h 899769"/>
                <a:gd name="connsiteX14" fmla="*/ 270662 w 936345"/>
                <a:gd name="connsiteY14" fmla="*/ 607161 h 899769"/>
                <a:gd name="connsiteX15" fmla="*/ 270662 w 936345"/>
                <a:gd name="connsiteY15" fmla="*/ 607161 h 899769"/>
                <a:gd name="connsiteX16" fmla="*/ 256032 w 936345"/>
                <a:gd name="connsiteY16" fmla="*/ 672998 h 899769"/>
                <a:gd name="connsiteX17" fmla="*/ 270662 w 936345"/>
                <a:gd name="connsiteY17" fmla="*/ 731520 h 899769"/>
                <a:gd name="connsiteX18" fmla="*/ 270662 w 936345"/>
                <a:gd name="connsiteY18" fmla="*/ 731520 h 899769"/>
                <a:gd name="connsiteX19" fmla="*/ 351129 w 936345"/>
                <a:gd name="connsiteY19" fmla="*/ 848563 h 899769"/>
                <a:gd name="connsiteX20" fmla="*/ 285293 w 936345"/>
                <a:gd name="connsiteY20" fmla="*/ 899769 h 899769"/>
                <a:gd name="connsiteX21" fmla="*/ 197510 w 936345"/>
                <a:gd name="connsiteY21" fmla="*/ 855878 h 899769"/>
                <a:gd name="connsiteX22" fmla="*/ 138989 w 936345"/>
                <a:gd name="connsiteY22" fmla="*/ 877824 h 899769"/>
                <a:gd name="connsiteX23" fmla="*/ 29261 w 936345"/>
                <a:gd name="connsiteY23" fmla="*/ 848563 h 899769"/>
                <a:gd name="connsiteX24" fmla="*/ 0 w 936345"/>
                <a:gd name="connsiteY24" fmla="*/ 768096 h 899769"/>
                <a:gd name="connsiteX25" fmla="*/ 14630 w 936345"/>
                <a:gd name="connsiteY25" fmla="*/ 621792 h 899769"/>
                <a:gd name="connsiteX26" fmla="*/ 14630 w 936345"/>
                <a:gd name="connsiteY26" fmla="*/ 621792 h 899769"/>
                <a:gd name="connsiteX27" fmla="*/ 212141 w 936345"/>
                <a:gd name="connsiteY27" fmla="*/ 380390 h 899769"/>
                <a:gd name="connsiteX28" fmla="*/ 555955 w 936345"/>
                <a:gd name="connsiteY28" fmla="*/ 424281 h 899769"/>
                <a:gd name="connsiteX29" fmla="*/ 636422 w 936345"/>
                <a:gd name="connsiteY29" fmla="*/ 226771 h 899769"/>
                <a:gd name="connsiteX30" fmla="*/ 599846 w 936345"/>
                <a:gd name="connsiteY30" fmla="*/ 131673 h 899769"/>
                <a:gd name="connsiteX31" fmla="*/ 599846 w 936345"/>
                <a:gd name="connsiteY31" fmla="*/ 131673 h 899769"/>
                <a:gd name="connsiteX32" fmla="*/ 738835 w 936345"/>
                <a:gd name="connsiteY32" fmla="*/ 0 h 89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6345" h="899769">
                  <a:moveTo>
                    <a:pt x="738835" y="0"/>
                  </a:moveTo>
                  <a:lnTo>
                    <a:pt x="877824" y="117043"/>
                  </a:lnTo>
                  <a:lnTo>
                    <a:pt x="936345" y="204825"/>
                  </a:lnTo>
                  <a:lnTo>
                    <a:pt x="855878" y="299923"/>
                  </a:lnTo>
                  <a:lnTo>
                    <a:pt x="819302" y="358444"/>
                  </a:lnTo>
                  <a:lnTo>
                    <a:pt x="790041" y="504748"/>
                  </a:lnTo>
                  <a:lnTo>
                    <a:pt x="848563" y="629107"/>
                  </a:lnTo>
                  <a:lnTo>
                    <a:pt x="760781" y="643737"/>
                  </a:lnTo>
                  <a:lnTo>
                    <a:pt x="672998" y="680313"/>
                  </a:lnTo>
                  <a:lnTo>
                    <a:pt x="636422" y="665683"/>
                  </a:lnTo>
                  <a:lnTo>
                    <a:pt x="563270" y="585216"/>
                  </a:lnTo>
                  <a:lnTo>
                    <a:pt x="490118" y="548640"/>
                  </a:lnTo>
                  <a:lnTo>
                    <a:pt x="431597" y="577900"/>
                  </a:lnTo>
                  <a:lnTo>
                    <a:pt x="329184" y="563270"/>
                  </a:lnTo>
                  <a:lnTo>
                    <a:pt x="270662" y="607161"/>
                  </a:lnTo>
                  <a:lnTo>
                    <a:pt x="270662" y="607161"/>
                  </a:lnTo>
                  <a:lnTo>
                    <a:pt x="256032" y="672998"/>
                  </a:lnTo>
                  <a:lnTo>
                    <a:pt x="270662" y="731520"/>
                  </a:lnTo>
                  <a:lnTo>
                    <a:pt x="270662" y="731520"/>
                  </a:lnTo>
                  <a:lnTo>
                    <a:pt x="351129" y="848563"/>
                  </a:lnTo>
                  <a:lnTo>
                    <a:pt x="285293" y="899769"/>
                  </a:lnTo>
                  <a:lnTo>
                    <a:pt x="197510" y="855878"/>
                  </a:lnTo>
                  <a:lnTo>
                    <a:pt x="138989" y="877824"/>
                  </a:lnTo>
                  <a:lnTo>
                    <a:pt x="29261" y="848563"/>
                  </a:lnTo>
                  <a:lnTo>
                    <a:pt x="0" y="768096"/>
                  </a:lnTo>
                  <a:lnTo>
                    <a:pt x="14630" y="621792"/>
                  </a:lnTo>
                  <a:lnTo>
                    <a:pt x="14630" y="621792"/>
                  </a:lnTo>
                  <a:lnTo>
                    <a:pt x="212141" y="380390"/>
                  </a:lnTo>
                  <a:lnTo>
                    <a:pt x="555955" y="424281"/>
                  </a:lnTo>
                  <a:lnTo>
                    <a:pt x="636422" y="226771"/>
                  </a:lnTo>
                  <a:lnTo>
                    <a:pt x="599846" y="131673"/>
                  </a:lnTo>
                  <a:lnTo>
                    <a:pt x="599846" y="131673"/>
                  </a:lnTo>
                  <a:lnTo>
                    <a:pt x="73883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19" name="TextBox 18"/>
            <p:cNvSpPr txBox="1"/>
            <p:nvPr/>
          </p:nvSpPr>
          <p:spPr>
            <a:xfrm>
              <a:off x="2238362" y="-733377"/>
              <a:ext cx="4555692" cy="766111"/>
            </a:xfrm>
            <a:prstGeom prst="rect">
              <a:avLst/>
            </a:prstGeom>
            <a:noFill/>
          </p:spPr>
          <p:txBody>
            <a:bodyPr wrap="square" rtlCol="0">
              <a:spAutoFit/>
            </a:bodyPr>
            <a:lstStyle/>
            <a:p>
              <a:pPr algn="ctr"/>
              <a:r>
                <a:rPr lang="en-GB" sz="900" u="sng" dirty="0"/>
                <a:t>River Tees, NE England, from Source to Mouth</a:t>
              </a:r>
            </a:p>
          </p:txBody>
        </p:sp>
        <p:pic>
          <p:nvPicPr>
            <p:cNvPr id="20" name="Picture 4" descr="https://ih-igcse-geography.wikispaces.com/file/view/1.5E_Tees_Source.png/68344409/735x330/1.5E_Tees_Source.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767"/>
              <a:ext cx="3182446" cy="14288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www.hinchingbrookeschool.co.uk/geography/images/1_5A_upper_coaurse_pic.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4430"/>
            <a:stretch/>
          </p:blipFill>
          <p:spPr bwMode="auto">
            <a:xfrm>
              <a:off x="76" y="2010270"/>
              <a:ext cx="2362613" cy="25251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62636" y="0"/>
              <a:ext cx="1581363" cy="10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94054" y="4642639"/>
              <a:ext cx="2349946" cy="1508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00862" y="4869161"/>
              <a:ext cx="2390098" cy="198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a:endCxn id="15" idx="24"/>
            </p:cNvCxnSpPr>
            <p:nvPr/>
          </p:nvCxnSpPr>
          <p:spPr>
            <a:xfrm>
              <a:off x="2362690" y="1409907"/>
              <a:ext cx="453662" cy="945587"/>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803479" y="2492896"/>
              <a:ext cx="1616393" cy="138499"/>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31" idx="8"/>
            </p:cNvCxnSpPr>
            <p:nvPr/>
          </p:nvCxnSpPr>
          <p:spPr>
            <a:xfrm flipV="1">
              <a:off x="3667170" y="2765146"/>
              <a:ext cx="443972" cy="2678998"/>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992222" y="3595125"/>
              <a:ext cx="857074" cy="1754442"/>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100392" y="1052736"/>
              <a:ext cx="0" cy="216024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013862" y="2370125"/>
              <a:ext cx="5376829" cy="1771263"/>
            </a:xfrm>
            <a:custGeom>
              <a:avLst/>
              <a:gdLst>
                <a:gd name="connsiteX0" fmla="*/ 0 w 5376829"/>
                <a:gd name="connsiteY0" fmla="*/ 0 h 1771263"/>
                <a:gd name="connsiteX1" fmla="*/ 190196 w 5376829"/>
                <a:gd name="connsiteY1" fmla="*/ 58521 h 1771263"/>
                <a:gd name="connsiteX2" fmla="*/ 329184 w 5376829"/>
                <a:gd name="connsiteY2" fmla="*/ 95097 h 1771263"/>
                <a:gd name="connsiteX3" fmla="*/ 468173 w 5376829"/>
                <a:gd name="connsiteY3" fmla="*/ 241401 h 1771263"/>
                <a:gd name="connsiteX4" fmla="*/ 629108 w 5376829"/>
                <a:gd name="connsiteY4" fmla="*/ 380390 h 1771263"/>
                <a:gd name="connsiteX5" fmla="*/ 760781 w 5376829"/>
                <a:gd name="connsiteY5" fmla="*/ 314553 h 1771263"/>
                <a:gd name="connsiteX6" fmla="*/ 848564 w 5376829"/>
                <a:gd name="connsiteY6" fmla="*/ 299923 h 1771263"/>
                <a:gd name="connsiteX7" fmla="*/ 899770 w 5376829"/>
                <a:gd name="connsiteY7" fmla="*/ 409651 h 1771263"/>
                <a:gd name="connsiteX8" fmla="*/ 1097280 w 5376829"/>
                <a:gd name="connsiteY8" fmla="*/ 395021 h 1771263"/>
                <a:gd name="connsiteX9" fmla="*/ 1294791 w 5376829"/>
                <a:gd name="connsiteY9" fmla="*/ 482803 h 1771263"/>
                <a:gd name="connsiteX10" fmla="*/ 1404519 w 5376829"/>
                <a:gd name="connsiteY10" fmla="*/ 570585 h 1771263"/>
                <a:gd name="connsiteX11" fmla="*/ 1645920 w 5376829"/>
                <a:gd name="connsiteY11" fmla="*/ 636422 h 1771263"/>
                <a:gd name="connsiteX12" fmla="*/ 1784909 w 5376829"/>
                <a:gd name="connsiteY12" fmla="*/ 724205 h 1771263"/>
                <a:gd name="connsiteX13" fmla="*/ 1938528 w 5376829"/>
                <a:gd name="connsiteY13" fmla="*/ 907085 h 1771263"/>
                <a:gd name="connsiteX14" fmla="*/ 2040941 w 5376829"/>
                <a:gd name="connsiteY14" fmla="*/ 1024128 h 1771263"/>
                <a:gd name="connsiteX15" fmla="*/ 2121408 w 5376829"/>
                <a:gd name="connsiteY15" fmla="*/ 1163117 h 1771263"/>
                <a:gd name="connsiteX16" fmla="*/ 2260397 w 5376829"/>
                <a:gd name="connsiteY16" fmla="*/ 1250899 h 1771263"/>
                <a:gd name="connsiteX17" fmla="*/ 2450592 w 5376829"/>
                <a:gd name="connsiteY17" fmla="*/ 1309421 h 1771263"/>
                <a:gd name="connsiteX18" fmla="*/ 2648103 w 5376829"/>
                <a:gd name="connsiteY18" fmla="*/ 1250899 h 1771263"/>
                <a:gd name="connsiteX19" fmla="*/ 2743200 w 5376829"/>
                <a:gd name="connsiteY19" fmla="*/ 1119225 h 1771263"/>
                <a:gd name="connsiteX20" fmla="*/ 2918765 w 5376829"/>
                <a:gd name="connsiteY20" fmla="*/ 1111910 h 1771263"/>
                <a:gd name="connsiteX21" fmla="*/ 3101645 w 5376829"/>
                <a:gd name="connsiteY21" fmla="*/ 1185062 h 1771263"/>
                <a:gd name="connsiteX22" fmla="*/ 3174797 w 5376829"/>
                <a:gd name="connsiteY22" fmla="*/ 1177747 h 1771263"/>
                <a:gd name="connsiteX23" fmla="*/ 3299156 w 5376829"/>
                <a:gd name="connsiteY23" fmla="*/ 1250899 h 1771263"/>
                <a:gd name="connsiteX24" fmla="*/ 3313786 w 5376829"/>
                <a:gd name="connsiteY24" fmla="*/ 1316736 h 1771263"/>
                <a:gd name="connsiteX25" fmla="*/ 3511296 w 5376829"/>
                <a:gd name="connsiteY25" fmla="*/ 1353312 h 1771263"/>
                <a:gd name="connsiteX26" fmla="*/ 3547872 w 5376829"/>
                <a:gd name="connsiteY26" fmla="*/ 1441094 h 1771263"/>
                <a:gd name="connsiteX27" fmla="*/ 3621024 w 5376829"/>
                <a:gd name="connsiteY27" fmla="*/ 1477670 h 1771263"/>
                <a:gd name="connsiteX28" fmla="*/ 3664916 w 5376829"/>
                <a:gd name="connsiteY28" fmla="*/ 1580083 h 1771263"/>
                <a:gd name="connsiteX29" fmla="*/ 3760013 w 5376829"/>
                <a:gd name="connsiteY29" fmla="*/ 1645920 h 1771263"/>
                <a:gd name="connsiteX30" fmla="*/ 3789274 w 5376829"/>
                <a:gd name="connsiteY30" fmla="*/ 1565453 h 1771263"/>
                <a:gd name="connsiteX31" fmla="*/ 3796589 w 5376829"/>
                <a:gd name="connsiteY31" fmla="*/ 1536192 h 1771263"/>
                <a:gd name="connsiteX32" fmla="*/ 3855111 w 5376829"/>
                <a:gd name="connsiteY32" fmla="*/ 1580083 h 1771263"/>
                <a:gd name="connsiteX33" fmla="*/ 3942893 w 5376829"/>
                <a:gd name="connsiteY33" fmla="*/ 1558137 h 1771263"/>
                <a:gd name="connsiteX34" fmla="*/ 3972154 w 5376829"/>
                <a:gd name="connsiteY34" fmla="*/ 1616659 h 1771263"/>
                <a:gd name="connsiteX35" fmla="*/ 4045306 w 5376829"/>
                <a:gd name="connsiteY35" fmla="*/ 1638605 h 1771263"/>
                <a:gd name="connsiteX36" fmla="*/ 4037991 w 5376829"/>
                <a:gd name="connsiteY36" fmla="*/ 1755648 h 1771263"/>
                <a:gd name="connsiteX37" fmla="*/ 4140404 w 5376829"/>
                <a:gd name="connsiteY37" fmla="*/ 1762963 h 1771263"/>
                <a:gd name="connsiteX38" fmla="*/ 4118458 w 5376829"/>
                <a:gd name="connsiteY38" fmla="*/ 1689811 h 1771263"/>
                <a:gd name="connsiteX39" fmla="*/ 4045306 w 5376829"/>
                <a:gd name="connsiteY39" fmla="*/ 1536192 h 1771263"/>
                <a:gd name="connsiteX40" fmla="*/ 4023360 w 5376829"/>
                <a:gd name="connsiteY40" fmla="*/ 1419149 h 1771263"/>
                <a:gd name="connsiteX41" fmla="*/ 4103828 w 5376829"/>
                <a:gd name="connsiteY41" fmla="*/ 1448409 h 1771263"/>
                <a:gd name="connsiteX42" fmla="*/ 4118458 w 5376829"/>
                <a:gd name="connsiteY42" fmla="*/ 1528877 h 1771263"/>
                <a:gd name="connsiteX43" fmla="*/ 4184295 w 5376829"/>
                <a:gd name="connsiteY43" fmla="*/ 1521561 h 1771263"/>
                <a:gd name="connsiteX44" fmla="*/ 4242816 w 5376829"/>
                <a:gd name="connsiteY44" fmla="*/ 1587398 h 1771263"/>
                <a:gd name="connsiteX45" fmla="*/ 4301338 w 5376829"/>
                <a:gd name="connsiteY45" fmla="*/ 1543507 h 1771263"/>
                <a:gd name="connsiteX46" fmla="*/ 4389120 w 5376829"/>
                <a:gd name="connsiteY46" fmla="*/ 1521561 h 1771263"/>
                <a:gd name="connsiteX47" fmla="*/ 4418381 w 5376829"/>
                <a:gd name="connsiteY47" fmla="*/ 1426464 h 1771263"/>
                <a:gd name="connsiteX48" fmla="*/ 4506164 w 5376829"/>
                <a:gd name="connsiteY48" fmla="*/ 1360627 h 1771263"/>
                <a:gd name="connsiteX49" fmla="*/ 4579316 w 5376829"/>
                <a:gd name="connsiteY49" fmla="*/ 1397203 h 1771263"/>
                <a:gd name="connsiteX50" fmla="*/ 4586631 w 5376829"/>
                <a:gd name="connsiteY50" fmla="*/ 1302105 h 1771263"/>
                <a:gd name="connsiteX51" fmla="*/ 4608576 w 5376829"/>
                <a:gd name="connsiteY51" fmla="*/ 1243584 h 1771263"/>
                <a:gd name="connsiteX52" fmla="*/ 4681728 w 5376829"/>
                <a:gd name="connsiteY52" fmla="*/ 1170432 h 1771263"/>
                <a:gd name="connsiteX53" fmla="*/ 4696359 w 5376829"/>
                <a:gd name="connsiteY53" fmla="*/ 1038758 h 1771263"/>
                <a:gd name="connsiteX54" fmla="*/ 4915815 w 5376829"/>
                <a:gd name="connsiteY54" fmla="*/ 907085 h 1771263"/>
                <a:gd name="connsiteX55" fmla="*/ 4923130 w 5376829"/>
                <a:gd name="connsiteY55" fmla="*/ 841248 h 1771263"/>
                <a:gd name="connsiteX56" fmla="*/ 5032858 w 5376829"/>
                <a:gd name="connsiteY56" fmla="*/ 841248 h 1771263"/>
                <a:gd name="connsiteX57" fmla="*/ 5164532 w 5376829"/>
                <a:gd name="connsiteY57" fmla="*/ 826617 h 1771263"/>
                <a:gd name="connsiteX58" fmla="*/ 5362042 w 5376829"/>
                <a:gd name="connsiteY58" fmla="*/ 614477 h 1771263"/>
                <a:gd name="connsiteX59" fmla="*/ 5347412 w 5376829"/>
                <a:gd name="connsiteY59" fmla="*/ 599846 h 177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376829" h="1771263">
                  <a:moveTo>
                    <a:pt x="0" y="0"/>
                  </a:moveTo>
                  <a:lnTo>
                    <a:pt x="190196" y="58521"/>
                  </a:lnTo>
                  <a:cubicBezTo>
                    <a:pt x="245060" y="74371"/>
                    <a:pt x="282855" y="64617"/>
                    <a:pt x="329184" y="95097"/>
                  </a:cubicBezTo>
                  <a:cubicBezTo>
                    <a:pt x="375513" y="125577"/>
                    <a:pt x="418186" y="193852"/>
                    <a:pt x="468173" y="241401"/>
                  </a:cubicBezTo>
                  <a:cubicBezTo>
                    <a:pt x="518160" y="288950"/>
                    <a:pt x="580340" y="368198"/>
                    <a:pt x="629108" y="380390"/>
                  </a:cubicBezTo>
                  <a:cubicBezTo>
                    <a:pt x="677876" y="392582"/>
                    <a:pt x="724205" y="327964"/>
                    <a:pt x="760781" y="314553"/>
                  </a:cubicBezTo>
                  <a:cubicBezTo>
                    <a:pt x="797357" y="301142"/>
                    <a:pt x="825399" y="284073"/>
                    <a:pt x="848564" y="299923"/>
                  </a:cubicBezTo>
                  <a:cubicBezTo>
                    <a:pt x="871729" y="315773"/>
                    <a:pt x="858317" y="393801"/>
                    <a:pt x="899770" y="409651"/>
                  </a:cubicBezTo>
                  <a:cubicBezTo>
                    <a:pt x="941223" y="425501"/>
                    <a:pt x="1031443" y="382829"/>
                    <a:pt x="1097280" y="395021"/>
                  </a:cubicBezTo>
                  <a:cubicBezTo>
                    <a:pt x="1163117" y="407213"/>
                    <a:pt x="1243585" y="453542"/>
                    <a:pt x="1294791" y="482803"/>
                  </a:cubicBezTo>
                  <a:cubicBezTo>
                    <a:pt x="1345998" y="512064"/>
                    <a:pt x="1345998" y="544982"/>
                    <a:pt x="1404519" y="570585"/>
                  </a:cubicBezTo>
                  <a:cubicBezTo>
                    <a:pt x="1463040" y="596188"/>
                    <a:pt x="1582522" y="610819"/>
                    <a:pt x="1645920" y="636422"/>
                  </a:cubicBezTo>
                  <a:cubicBezTo>
                    <a:pt x="1709318" y="662025"/>
                    <a:pt x="1736141" y="679094"/>
                    <a:pt x="1784909" y="724205"/>
                  </a:cubicBezTo>
                  <a:cubicBezTo>
                    <a:pt x="1833677" y="769316"/>
                    <a:pt x="1895856" y="857098"/>
                    <a:pt x="1938528" y="907085"/>
                  </a:cubicBezTo>
                  <a:cubicBezTo>
                    <a:pt x="1981200" y="957072"/>
                    <a:pt x="2010461" y="981456"/>
                    <a:pt x="2040941" y="1024128"/>
                  </a:cubicBezTo>
                  <a:cubicBezTo>
                    <a:pt x="2071421" y="1066800"/>
                    <a:pt x="2084832" y="1125322"/>
                    <a:pt x="2121408" y="1163117"/>
                  </a:cubicBezTo>
                  <a:cubicBezTo>
                    <a:pt x="2157984" y="1200912"/>
                    <a:pt x="2205533" y="1226515"/>
                    <a:pt x="2260397" y="1250899"/>
                  </a:cubicBezTo>
                  <a:cubicBezTo>
                    <a:pt x="2315261" y="1275283"/>
                    <a:pt x="2385974" y="1309421"/>
                    <a:pt x="2450592" y="1309421"/>
                  </a:cubicBezTo>
                  <a:cubicBezTo>
                    <a:pt x="2515210" y="1309421"/>
                    <a:pt x="2599335" y="1282598"/>
                    <a:pt x="2648103" y="1250899"/>
                  </a:cubicBezTo>
                  <a:cubicBezTo>
                    <a:pt x="2696871" y="1219200"/>
                    <a:pt x="2698090" y="1142390"/>
                    <a:pt x="2743200" y="1119225"/>
                  </a:cubicBezTo>
                  <a:cubicBezTo>
                    <a:pt x="2788310" y="1096060"/>
                    <a:pt x="2859024" y="1100937"/>
                    <a:pt x="2918765" y="1111910"/>
                  </a:cubicBezTo>
                  <a:cubicBezTo>
                    <a:pt x="2978506" y="1122883"/>
                    <a:pt x="3058973" y="1174089"/>
                    <a:pt x="3101645" y="1185062"/>
                  </a:cubicBezTo>
                  <a:cubicBezTo>
                    <a:pt x="3144317" y="1196035"/>
                    <a:pt x="3141879" y="1166774"/>
                    <a:pt x="3174797" y="1177747"/>
                  </a:cubicBezTo>
                  <a:cubicBezTo>
                    <a:pt x="3207715" y="1188720"/>
                    <a:pt x="3275991" y="1227734"/>
                    <a:pt x="3299156" y="1250899"/>
                  </a:cubicBezTo>
                  <a:cubicBezTo>
                    <a:pt x="3322321" y="1274064"/>
                    <a:pt x="3278429" y="1299667"/>
                    <a:pt x="3313786" y="1316736"/>
                  </a:cubicBezTo>
                  <a:cubicBezTo>
                    <a:pt x="3349143" y="1333805"/>
                    <a:pt x="3472282" y="1332586"/>
                    <a:pt x="3511296" y="1353312"/>
                  </a:cubicBezTo>
                  <a:cubicBezTo>
                    <a:pt x="3550310" y="1374038"/>
                    <a:pt x="3529584" y="1420368"/>
                    <a:pt x="3547872" y="1441094"/>
                  </a:cubicBezTo>
                  <a:cubicBezTo>
                    <a:pt x="3566160" y="1461820"/>
                    <a:pt x="3601517" y="1454505"/>
                    <a:pt x="3621024" y="1477670"/>
                  </a:cubicBezTo>
                  <a:cubicBezTo>
                    <a:pt x="3640531" y="1500835"/>
                    <a:pt x="3641751" y="1552041"/>
                    <a:pt x="3664916" y="1580083"/>
                  </a:cubicBezTo>
                  <a:cubicBezTo>
                    <a:pt x="3688081" y="1608125"/>
                    <a:pt x="3739287" y="1648358"/>
                    <a:pt x="3760013" y="1645920"/>
                  </a:cubicBezTo>
                  <a:cubicBezTo>
                    <a:pt x="3780739" y="1643482"/>
                    <a:pt x="3783178" y="1583741"/>
                    <a:pt x="3789274" y="1565453"/>
                  </a:cubicBezTo>
                  <a:cubicBezTo>
                    <a:pt x="3795370" y="1547165"/>
                    <a:pt x="3785616" y="1533754"/>
                    <a:pt x="3796589" y="1536192"/>
                  </a:cubicBezTo>
                  <a:cubicBezTo>
                    <a:pt x="3807562" y="1538630"/>
                    <a:pt x="3830727" y="1576426"/>
                    <a:pt x="3855111" y="1580083"/>
                  </a:cubicBezTo>
                  <a:cubicBezTo>
                    <a:pt x="3879495" y="1583740"/>
                    <a:pt x="3923386" y="1552041"/>
                    <a:pt x="3942893" y="1558137"/>
                  </a:cubicBezTo>
                  <a:cubicBezTo>
                    <a:pt x="3962400" y="1564233"/>
                    <a:pt x="3955085" y="1603248"/>
                    <a:pt x="3972154" y="1616659"/>
                  </a:cubicBezTo>
                  <a:cubicBezTo>
                    <a:pt x="3989223" y="1630070"/>
                    <a:pt x="4034333" y="1615440"/>
                    <a:pt x="4045306" y="1638605"/>
                  </a:cubicBezTo>
                  <a:cubicBezTo>
                    <a:pt x="4056279" y="1661770"/>
                    <a:pt x="4022141" y="1734922"/>
                    <a:pt x="4037991" y="1755648"/>
                  </a:cubicBezTo>
                  <a:cubicBezTo>
                    <a:pt x="4053841" y="1776374"/>
                    <a:pt x="4126993" y="1773936"/>
                    <a:pt x="4140404" y="1762963"/>
                  </a:cubicBezTo>
                  <a:cubicBezTo>
                    <a:pt x="4153815" y="1751990"/>
                    <a:pt x="4134308" y="1727606"/>
                    <a:pt x="4118458" y="1689811"/>
                  </a:cubicBezTo>
                  <a:cubicBezTo>
                    <a:pt x="4102608" y="1652016"/>
                    <a:pt x="4061156" y="1581302"/>
                    <a:pt x="4045306" y="1536192"/>
                  </a:cubicBezTo>
                  <a:cubicBezTo>
                    <a:pt x="4029456" y="1491082"/>
                    <a:pt x="4013606" y="1433779"/>
                    <a:pt x="4023360" y="1419149"/>
                  </a:cubicBezTo>
                  <a:cubicBezTo>
                    <a:pt x="4033114" y="1404519"/>
                    <a:pt x="4087978" y="1430121"/>
                    <a:pt x="4103828" y="1448409"/>
                  </a:cubicBezTo>
                  <a:cubicBezTo>
                    <a:pt x="4119678" y="1466697"/>
                    <a:pt x="4105047" y="1516685"/>
                    <a:pt x="4118458" y="1528877"/>
                  </a:cubicBezTo>
                  <a:cubicBezTo>
                    <a:pt x="4131869" y="1541069"/>
                    <a:pt x="4163569" y="1511808"/>
                    <a:pt x="4184295" y="1521561"/>
                  </a:cubicBezTo>
                  <a:cubicBezTo>
                    <a:pt x="4205021" y="1531315"/>
                    <a:pt x="4223309" y="1583740"/>
                    <a:pt x="4242816" y="1587398"/>
                  </a:cubicBezTo>
                  <a:cubicBezTo>
                    <a:pt x="4262323" y="1591056"/>
                    <a:pt x="4276954" y="1554480"/>
                    <a:pt x="4301338" y="1543507"/>
                  </a:cubicBezTo>
                  <a:cubicBezTo>
                    <a:pt x="4325722" y="1532534"/>
                    <a:pt x="4369613" y="1541068"/>
                    <a:pt x="4389120" y="1521561"/>
                  </a:cubicBezTo>
                  <a:cubicBezTo>
                    <a:pt x="4408627" y="1502054"/>
                    <a:pt x="4398874" y="1453286"/>
                    <a:pt x="4418381" y="1426464"/>
                  </a:cubicBezTo>
                  <a:cubicBezTo>
                    <a:pt x="4437888" y="1399642"/>
                    <a:pt x="4479342" y="1365504"/>
                    <a:pt x="4506164" y="1360627"/>
                  </a:cubicBezTo>
                  <a:cubicBezTo>
                    <a:pt x="4532987" y="1355750"/>
                    <a:pt x="4565905" y="1406957"/>
                    <a:pt x="4579316" y="1397203"/>
                  </a:cubicBezTo>
                  <a:cubicBezTo>
                    <a:pt x="4592727" y="1387449"/>
                    <a:pt x="4581754" y="1327708"/>
                    <a:pt x="4586631" y="1302105"/>
                  </a:cubicBezTo>
                  <a:cubicBezTo>
                    <a:pt x="4591508" y="1276502"/>
                    <a:pt x="4592727" y="1265529"/>
                    <a:pt x="4608576" y="1243584"/>
                  </a:cubicBezTo>
                  <a:cubicBezTo>
                    <a:pt x="4624425" y="1221639"/>
                    <a:pt x="4667098" y="1204570"/>
                    <a:pt x="4681728" y="1170432"/>
                  </a:cubicBezTo>
                  <a:cubicBezTo>
                    <a:pt x="4696359" y="1136294"/>
                    <a:pt x="4657345" y="1082649"/>
                    <a:pt x="4696359" y="1038758"/>
                  </a:cubicBezTo>
                  <a:cubicBezTo>
                    <a:pt x="4735373" y="994867"/>
                    <a:pt x="4878020" y="940003"/>
                    <a:pt x="4915815" y="907085"/>
                  </a:cubicBezTo>
                  <a:cubicBezTo>
                    <a:pt x="4953610" y="874167"/>
                    <a:pt x="4903623" y="852221"/>
                    <a:pt x="4923130" y="841248"/>
                  </a:cubicBezTo>
                  <a:cubicBezTo>
                    <a:pt x="4942637" y="830275"/>
                    <a:pt x="4992624" y="843686"/>
                    <a:pt x="5032858" y="841248"/>
                  </a:cubicBezTo>
                  <a:cubicBezTo>
                    <a:pt x="5073092" y="838810"/>
                    <a:pt x="5109668" y="864412"/>
                    <a:pt x="5164532" y="826617"/>
                  </a:cubicBezTo>
                  <a:cubicBezTo>
                    <a:pt x="5219396" y="788822"/>
                    <a:pt x="5331562" y="652272"/>
                    <a:pt x="5362042" y="614477"/>
                  </a:cubicBezTo>
                  <a:cubicBezTo>
                    <a:pt x="5392522" y="576682"/>
                    <a:pt x="5369967" y="588264"/>
                    <a:pt x="5347412" y="599846"/>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32" name="Oval 31"/>
            <p:cNvSpPr/>
            <p:nvPr/>
          </p:nvSpPr>
          <p:spPr>
            <a:xfrm>
              <a:off x="7442881" y="3697625"/>
              <a:ext cx="108000" cy="108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33" name="Oval 32"/>
            <p:cNvSpPr/>
            <p:nvPr/>
          </p:nvSpPr>
          <p:spPr>
            <a:xfrm>
              <a:off x="6588224" y="3679625"/>
              <a:ext cx="108000" cy="108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34" name="Oval 33"/>
            <p:cNvSpPr/>
            <p:nvPr/>
          </p:nvSpPr>
          <p:spPr>
            <a:xfrm>
              <a:off x="5148064" y="3429000"/>
              <a:ext cx="72000" cy="72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35" name="Oval 34"/>
            <p:cNvSpPr/>
            <p:nvPr/>
          </p:nvSpPr>
          <p:spPr>
            <a:xfrm>
              <a:off x="8244416" y="3146688"/>
              <a:ext cx="144000" cy="144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grpSp>
          <p:nvGrpSpPr>
            <p:cNvPr id="36" name="Group 35"/>
            <p:cNvGrpSpPr/>
            <p:nvPr/>
          </p:nvGrpSpPr>
          <p:grpSpPr>
            <a:xfrm>
              <a:off x="4283590" y="4169318"/>
              <a:ext cx="1749896" cy="668321"/>
              <a:chOff x="4211960" y="4952201"/>
              <a:chExt cx="1749896" cy="668321"/>
            </a:xfrm>
          </p:grpSpPr>
          <p:cxnSp>
            <p:nvCxnSpPr>
              <p:cNvPr id="66" name="Straight Connector 65"/>
              <p:cNvCxnSpPr/>
              <p:nvPr/>
            </p:nvCxnSpPr>
            <p:spPr>
              <a:xfrm>
                <a:off x="4320112" y="5301208"/>
                <a:ext cx="12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320112" y="5229200"/>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580112" y="5229200"/>
                <a:ext cx="0" cy="72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211960" y="4988205"/>
                <a:ext cx="288034" cy="282751"/>
              </a:xfrm>
              <a:prstGeom prst="rect">
                <a:avLst/>
              </a:prstGeom>
              <a:noFill/>
            </p:spPr>
            <p:txBody>
              <a:bodyPr wrap="square" rtlCol="0">
                <a:spAutoFit/>
              </a:bodyPr>
              <a:lstStyle/>
              <a:p>
                <a:r>
                  <a:rPr lang="en-GB" sz="500" b="1" dirty="0"/>
                  <a:t>0</a:t>
                </a:r>
              </a:p>
            </p:txBody>
          </p:sp>
          <p:sp>
            <p:nvSpPr>
              <p:cNvPr id="70" name="TextBox 69"/>
              <p:cNvSpPr txBox="1"/>
              <p:nvPr/>
            </p:nvSpPr>
            <p:spPr>
              <a:xfrm>
                <a:off x="5336629" y="4952201"/>
                <a:ext cx="625227" cy="668321"/>
              </a:xfrm>
              <a:prstGeom prst="rect">
                <a:avLst/>
              </a:prstGeom>
              <a:noFill/>
            </p:spPr>
            <p:txBody>
              <a:bodyPr wrap="square" rtlCol="0">
                <a:spAutoFit/>
              </a:bodyPr>
              <a:lstStyle/>
              <a:p>
                <a:r>
                  <a:rPr lang="en-GB" sz="500" b="1" dirty="0"/>
                  <a:t>20km</a:t>
                </a:r>
              </a:p>
            </p:txBody>
          </p:sp>
        </p:grpSp>
        <p:grpSp>
          <p:nvGrpSpPr>
            <p:cNvPr id="38" name="Group 37"/>
            <p:cNvGrpSpPr/>
            <p:nvPr/>
          </p:nvGrpSpPr>
          <p:grpSpPr>
            <a:xfrm>
              <a:off x="8775169" y="1811468"/>
              <a:ext cx="288032" cy="792088"/>
              <a:chOff x="5508104" y="1844824"/>
              <a:chExt cx="288032" cy="792088"/>
            </a:xfrm>
          </p:grpSpPr>
          <p:cxnSp>
            <p:nvCxnSpPr>
              <p:cNvPr id="63" name="Straight Arrow Connector 62"/>
              <p:cNvCxnSpPr/>
              <p:nvPr/>
            </p:nvCxnSpPr>
            <p:spPr>
              <a:xfrm flipV="1">
                <a:off x="5649242" y="2060848"/>
                <a:ext cx="0" cy="576064"/>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580112" y="2348880"/>
                <a:ext cx="144016"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508104" y="1844824"/>
                <a:ext cx="288032" cy="282751"/>
              </a:xfrm>
              <a:prstGeom prst="rect">
                <a:avLst/>
              </a:prstGeom>
              <a:noFill/>
            </p:spPr>
            <p:txBody>
              <a:bodyPr wrap="square" rtlCol="0">
                <a:spAutoFit/>
              </a:bodyPr>
              <a:lstStyle/>
              <a:p>
                <a:r>
                  <a:rPr lang="en-GB" sz="500" b="1" dirty="0"/>
                  <a:t>N</a:t>
                </a:r>
              </a:p>
            </p:txBody>
          </p:sp>
        </p:grpSp>
        <p:sp>
          <p:nvSpPr>
            <p:cNvPr id="40" name="TextBox 39"/>
            <p:cNvSpPr txBox="1"/>
            <p:nvPr/>
          </p:nvSpPr>
          <p:spPr>
            <a:xfrm>
              <a:off x="2734566" y="1799239"/>
              <a:ext cx="1111901" cy="462684"/>
            </a:xfrm>
            <a:prstGeom prst="rect">
              <a:avLst/>
            </a:prstGeom>
            <a:noFill/>
          </p:spPr>
          <p:txBody>
            <a:bodyPr wrap="square" rtlCol="0">
              <a:spAutoFit/>
            </a:bodyPr>
            <a:lstStyle/>
            <a:p>
              <a:r>
                <a:rPr lang="en-GB" sz="600" b="1" dirty="0"/>
                <a:t>Cross Fell</a:t>
              </a:r>
            </a:p>
          </p:txBody>
        </p:sp>
        <p:sp>
          <p:nvSpPr>
            <p:cNvPr id="41" name="TextBox 40"/>
            <p:cNvSpPr txBox="1"/>
            <p:nvPr/>
          </p:nvSpPr>
          <p:spPr>
            <a:xfrm>
              <a:off x="2589520" y="2689756"/>
              <a:ext cx="1528936" cy="462684"/>
            </a:xfrm>
            <a:prstGeom prst="rect">
              <a:avLst/>
            </a:prstGeom>
            <a:noFill/>
          </p:spPr>
          <p:txBody>
            <a:bodyPr wrap="square" rtlCol="0">
              <a:spAutoFit/>
            </a:bodyPr>
            <a:lstStyle/>
            <a:p>
              <a:r>
                <a:rPr lang="en-GB" sz="600" b="1" dirty="0"/>
                <a:t>Cow Green Reservoir</a:t>
              </a:r>
            </a:p>
          </p:txBody>
        </p:sp>
        <p:sp>
          <p:nvSpPr>
            <p:cNvPr id="42" name="TextBox 41"/>
            <p:cNvSpPr txBox="1"/>
            <p:nvPr/>
          </p:nvSpPr>
          <p:spPr>
            <a:xfrm>
              <a:off x="7380317" y="3733626"/>
              <a:ext cx="1763680" cy="308456"/>
            </a:xfrm>
            <a:prstGeom prst="rect">
              <a:avLst/>
            </a:prstGeom>
            <a:noFill/>
          </p:spPr>
          <p:txBody>
            <a:bodyPr wrap="square" rtlCol="0">
              <a:spAutoFit/>
            </a:bodyPr>
            <a:lstStyle/>
            <a:p>
              <a:r>
                <a:rPr lang="en-GB" sz="600" b="1" dirty="0"/>
                <a:t>Yarm</a:t>
              </a:r>
            </a:p>
          </p:txBody>
        </p:sp>
        <p:sp>
          <p:nvSpPr>
            <p:cNvPr id="43" name="Freeform 42"/>
            <p:cNvSpPr/>
            <p:nvPr/>
          </p:nvSpPr>
          <p:spPr>
            <a:xfrm>
              <a:off x="7734300" y="1765301"/>
              <a:ext cx="1358900" cy="1352550"/>
            </a:xfrm>
            <a:custGeom>
              <a:avLst/>
              <a:gdLst>
                <a:gd name="connsiteX0" fmla="*/ 0 w 1149350"/>
                <a:gd name="connsiteY0" fmla="*/ 0 h 1308105"/>
                <a:gd name="connsiteX1" fmla="*/ 12700 w 1149350"/>
                <a:gd name="connsiteY1" fmla="*/ 57150 h 1308105"/>
                <a:gd name="connsiteX2" fmla="*/ 25400 w 1149350"/>
                <a:gd name="connsiteY2" fmla="*/ 95250 h 1308105"/>
                <a:gd name="connsiteX3" fmla="*/ 38100 w 1149350"/>
                <a:gd name="connsiteY3" fmla="*/ 114300 h 1308105"/>
                <a:gd name="connsiteX4" fmla="*/ 50800 w 1149350"/>
                <a:gd name="connsiteY4" fmla="*/ 171450 h 1308105"/>
                <a:gd name="connsiteX5" fmla="*/ 76200 w 1149350"/>
                <a:gd name="connsiteY5" fmla="*/ 209550 h 1308105"/>
                <a:gd name="connsiteX6" fmla="*/ 101600 w 1149350"/>
                <a:gd name="connsiteY6" fmla="*/ 234950 h 1308105"/>
                <a:gd name="connsiteX7" fmla="*/ 114300 w 1149350"/>
                <a:gd name="connsiteY7" fmla="*/ 254000 h 1308105"/>
                <a:gd name="connsiteX8" fmla="*/ 146050 w 1149350"/>
                <a:gd name="connsiteY8" fmla="*/ 285750 h 1308105"/>
                <a:gd name="connsiteX9" fmla="*/ 177800 w 1149350"/>
                <a:gd name="connsiteY9" fmla="*/ 330200 h 1308105"/>
                <a:gd name="connsiteX10" fmla="*/ 215900 w 1149350"/>
                <a:gd name="connsiteY10" fmla="*/ 406400 h 1308105"/>
                <a:gd name="connsiteX11" fmla="*/ 234950 w 1149350"/>
                <a:gd name="connsiteY11" fmla="*/ 419100 h 1308105"/>
                <a:gd name="connsiteX12" fmla="*/ 241300 w 1149350"/>
                <a:gd name="connsiteY12" fmla="*/ 438150 h 1308105"/>
                <a:gd name="connsiteX13" fmla="*/ 279400 w 1149350"/>
                <a:gd name="connsiteY13" fmla="*/ 463550 h 1308105"/>
                <a:gd name="connsiteX14" fmla="*/ 298450 w 1149350"/>
                <a:gd name="connsiteY14" fmla="*/ 476250 h 1308105"/>
                <a:gd name="connsiteX15" fmla="*/ 336550 w 1149350"/>
                <a:gd name="connsiteY15" fmla="*/ 495300 h 1308105"/>
                <a:gd name="connsiteX16" fmla="*/ 355600 w 1149350"/>
                <a:gd name="connsiteY16" fmla="*/ 514350 h 1308105"/>
                <a:gd name="connsiteX17" fmla="*/ 393700 w 1149350"/>
                <a:gd name="connsiteY17" fmla="*/ 539750 h 1308105"/>
                <a:gd name="connsiteX18" fmla="*/ 406400 w 1149350"/>
                <a:gd name="connsiteY18" fmla="*/ 558800 h 1308105"/>
                <a:gd name="connsiteX19" fmla="*/ 425450 w 1149350"/>
                <a:gd name="connsiteY19" fmla="*/ 565150 h 1308105"/>
                <a:gd name="connsiteX20" fmla="*/ 444500 w 1149350"/>
                <a:gd name="connsiteY20" fmla="*/ 577850 h 1308105"/>
                <a:gd name="connsiteX21" fmla="*/ 508000 w 1149350"/>
                <a:gd name="connsiteY21" fmla="*/ 596900 h 1308105"/>
                <a:gd name="connsiteX22" fmla="*/ 527050 w 1149350"/>
                <a:gd name="connsiteY22" fmla="*/ 603250 h 1308105"/>
                <a:gd name="connsiteX23" fmla="*/ 539750 w 1149350"/>
                <a:gd name="connsiteY23" fmla="*/ 622300 h 1308105"/>
                <a:gd name="connsiteX24" fmla="*/ 552450 w 1149350"/>
                <a:gd name="connsiteY24" fmla="*/ 660400 h 1308105"/>
                <a:gd name="connsiteX25" fmla="*/ 571500 w 1149350"/>
                <a:gd name="connsiteY25" fmla="*/ 673100 h 1308105"/>
                <a:gd name="connsiteX26" fmla="*/ 577850 w 1149350"/>
                <a:gd name="connsiteY26" fmla="*/ 692150 h 1308105"/>
                <a:gd name="connsiteX27" fmla="*/ 527050 w 1149350"/>
                <a:gd name="connsiteY27" fmla="*/ 679450 h 1308105"/>
                <a:gd name="connsiteX28" fmla="*/ 450850 w 1149350"/>
                <a:gd name="connsiteY28" fmla="*/ 685800 h 1308105"/>
                <a:gd name="connsiteX29" fmla="*/ 431800 w 1149350"/>
                <a:gd name="connsiteY29" fmla="*/ 692150 h 1308105"/>
                <a:gd name="connsiteX30" fmla="*/ 419100 w 1149350"/>
                <a:gd name="connsiteY30" fmla="*/ 711200 h 1308105"/>
                <a:gd name="connsiteX31" fmla="*/ 438150 w 1149350"/>
                <a:gd name="connsiteY31" fmla="*/ 723900 h 1308105"/>
                <a:gd name="connsiteX32" fmla="*/ 444500 w 1149350"/>
                <a:gd name="connsiteY32" fmla="*/ 742950 h 1308105"/>
                <a:gd name="connsiteX33" fmla="*/ 450850 w 1149350"/>
                <a:gd name="connsiteY33" fmla="*/ 787400 h 1308105"/>
                <a:gd name="connsiteX34" fmla="*/ 457200 w 1149350"/>
                <a:gd name="connsiteY34" fmla="*/ 812800 h 1308105"/>
                <a:gd name="connsiteX35" fmla="*/ 488950 w 1149350"/>
                <a:gd name="connsiteY35" fmla="*/ 882650 h 1308105"/>
                <a:gd name="connsiteX36" fmla="*/ 508000 w 1149350"/>
                <a:gd name="connsiteY36" fmla="*/ 901700 h 1308105"/>
                <a:gd name="connsiteX37" fmla="*/ 533400 w 1149350"/>
                <a:gd name="connsiteY37" fmla="*/ 908050 h 1308105"/>
                <a:gd name="connsiteX38" fmla="*/ 546100 w 1149350"/>
                <a:gd name="connsiteY38" fmla="*/ 927100 h 1308105"/>
                <a:gd name="connsiteX39" fmla="*/ 565150 w 1149350"/>
                <a:gd name="connsiteY39" fmla="*/ 939800 h 1308105"/>
                <a:gd name="connsiteX40" fmla="*/ 571500 w 1149350"/>
                <a:gd name="connsiteY40" fmla="*/ 958850 h 1308105"/>
                <a:gd name="connsiteX41" fmla="*/ 590550 w 1149350"/>
                <a:gd name="connsiteY41" fmla="*/ 996950 h 1308105"/>
                <a:gd name="connsiteX42" fmla="*/ 584200 w 1149350"/>
                <a:gd name="connsiteY42" fmla="*/ 1066800 h 1308105"/>
                <a:gd name="connsiteX43" fmla="*/ 546100 w 1149350"/>
                <a:gd name="connsiteY43" fmla="*/ 1079500 h 1308105"/>
                <a:gd name="connsiteX44" fmla="*/ 514350 w 1149350"/>
                <a:gd name="connsiteY44" fmla="*/ 1117600 h 1308105"/>
                <a:gd name="connsiteX45" fmla="*/ 495300 w 1149350"/>
                <a:gd name="connsiteY45" fmla="*/ 1155700 h 1308105"/>
                <a:gd name="connsiteX46" fmla="*/ 533400 w 1149350"/>
                <a:gd name="connsiteY46" fmla="*/ 1187450 h 1308105"/>
                <a:gd name="connsiteX47" fmla="*/ 546100 w 1149350"/>
                <a:gd name="connsiteY47" fmla="*/ 1206500 h 1308105"/>
                <a:gd name="connsiteX48" fmla="*/ 609600 w 1149350"/>
                <a:gd name="connsiteY48" fmla="*/ 1200150 h 1308105"/>
                <a:gd name="connsiteX49" fmla="*/ 622300 w 1149350"/>
                <a:gd name="connsiteY49" fmla="*/ 1162050 h 1308105"/>
                <a:gd name="connsiteX50" fmla="*/ 666750 w 1149350"/>
                <a:gd name="connsiteY50" fmla="*/ 1104900 h 1308105"/>
                <a:gd name="connsiteX51" fmla="*/ 673100 w 1149350"/>
                <a:gd name="connsiteY51" fmla="*/ 1085850 h 1308105"/>
                <a:gd name="connsiteX52" fmla="*/ 692150 w 1149350"/>
                <a:gd name="connsiteY52" fmla="*/ 1035050 h 1308105"/>
                <a:gd name="connsiteX53" fmla="*/ 711200 w 1149350"/>
                <a:gd name="connsiteY53" fmla="*/ 1022350 h 1308105"/>
                <a:gd name="connsiteX54" fmla="*/ 749300 w 1149350"/>
                <a:gd name="connsiteY54" fmla="*/ 1054100 h 1308105"/>
                <a:gd name="connsiteX55" fmla="*/ 768350 w 1149350"/>
                <a:gd name="connsiteY55" fmla="*/ 1066800 h 1308105"/>
                <a:gd name="connsiteX56" fmla="*/ 774700 w 1149350"/>
                <a:gd name="connsiteY56" fmla="*/ 1098550 h 1308105"/>
                <a:gd name="connsiteX57" fmla="*/ 787400 w 1149350"/>
                <a:gd name="connsiteY57" fmla="*/ 1117600 h 1308105"/>
                <a:gd name="connsiteX58" fmla="*/ 844550 w 1149350"/>
                <a:gd name="connsiteY58" fmla="*/ 1149350 h 1308105"/>
                <a:gd name="connsiteX59" fmla="*/ 863600 w 1149350"/>
                <a:gd name="connsiteY59" fmla="*/ 1168400 h 1308105"/>
                <a:gd name="connsiteX60" fmla="*/ 876300 w 1149350"/>
                <a:gd name="connsiteY60" fmla="*/ 1187450 h 1308105"/>
                <a:gd name="connsiteX61" fmla="*/ 996950 w 1149350"/>
                <a:gd name="connsiteY61" fmla="*/ 1219200 h 1308105"/>
                <a:gd name="connsiteX62" fmla="*/ 1054100 w 1149350"/>
                <a:gd name="connsiteY62" fmla="*/ 1250950 h 1308105"/>
                <a:gd name="connsiteX63" fmla="*/ 1092200 w 1149350"/>
                <a:gd name="connsiteY63" fmla="*/ 1276350 h 1308105"/>
                <a:gd name="connsiteX64" fmla="*/ 1104900 w 1149350"/>
                <a:gd name="connsiteY64" fmla="*/ 1295400 h 1308105"/>
                <a:gd name="connsiteX65" fmla="*/ 1149350 w 1149350"/>
                <a:gd name="connsiteY65" fmla="*/ 1308100 h 1308105"/>
                <a:gd name="connsiteX0" fmla="*/ 0 w 1358900"/>
                <a:gd name="connsiteY0" fmla="*/ 0 h 1352550"/>
                <a:gd name="connsiteX1" fmla="*/ 12700 w 1358900"/>
                <a:gd name="connsiteY1" fmla="*/ 57150 h 1352550"/>
                <a:gd name="connsiteX2" fmla="*/ 25400 w 1358900"/>
                <a:gd name="connsiteY2" fmla="*/ 95250 h 1352550"/>
                <a:gd name="connsiteX3" fmla="*/ 38100 w 1358900"/>
                <a:gd name="connsiteY3" fmla="*/ 114300 h 1352550"/>
                <a:gd name="connsiteX4" fmla="*/ 50800 w 1358900"/>
                <a:gd name="connsiteY4" fmla="*/ 171450 h 1352550"/>
                <a:gd name="connsiteX5" fmla="*/ 76200 w 1358900"/>
                <a:gd name="connsiteY5" fmla="*/ 209550 h 1352550"/>
                <a:gd name="connsiteX6" fmla="*/ 101600 w 1358900"/>
                <a:gd name="connsiteY6" fmla="*/ 234950 h 1352550"/>
                <a:gd name="connsiteX7" fmla="*/ 114300 w 1358900"/>
                <a:gd name="connsiteY7" fmla="*/ 254000 h 1352550"/>
                <a:gd name="connsiteX8" fmla="*/ 146050 w 1358900"/>
                <a:gd name="connsiteY8" fmla="*/ 285750 h 1352550"/>
                <a:gd name="connsiteX9" fmla="*/ 177800 w 1358900"/>
                <a:gd name="connsiteY9" fmla="*/ 330200 h 1352550"/>
                <a:gd name="connsiteX10" fmla="*/ 215900 w 1358900"/>
                <a:gd name="connsiteY10" fmla="*/ 406400 h 1352550"/>
                <a:gd name="connsiteX11" fmla="*/ 234950 w 1358900"/>
                <a:gd name="connsiteY11" fmla="*/ 419100 h 1352550"/>
                <a:gd name="connsiteX12" fmla="*/ 241300 w 1358900"/>
                <a:gd name="connsiteY12" fmla="*/ 438150 h 1352550"/>
                <a:gd name="connsiteX13" fmla="*/ 279400 w 1358900"/>
                <a:gd name="connsiteY13" fmla="*/ 463550 h 1352550"/>
                <a:gd name="connsiteX14" fmla="*/ 298450 w 1358900"/>
                <a:gd name="connsiteY14" fmla="*/ 476250 h 1352550"/>
                <a:gd name="connsiteX15" fmla="*/ 336550 w 1358900"/>
                <a:gd name="connsiteY15" fmla="*/ 495300 h 1352550"/>
                <a:gd name="connsiteX16" fmla="*/ 355600 w 1358900"/>
                <a:gd name="connsiteY16" fmla="*/ 514350 h 1352550"/>
                <a:gd name="connsiteX17" fmla="*/ 393700 w 1358900"/>
                <a:gd name="connsiteY17" fmla="*/ 539750 h 1352550"/>
                <a:gd name="connsiteX18" fmla="*/ 406400 w 1358900"/>
                <a:gd name="connsiteY18" fmla="*/ 558800 h 1352550"/>
                <a:gd name="connsiteX19" fmla="*/ 425450 w 1358900"/>
                <a:gd name="connsiteY19" fmla="*/ 565150 h 1352550"/>
                <a:gd name="connsiteX20" fmla="*/ 444500 w 1358900"/>
                <a:gd name="connsiteY20" fmla="*/ 577850 h 1352550"/>
                <a:gd name="connsiteX21" fmla="*/ 508000 w 1358900"/>
                <a:gd name="connsiteY21" fmla="*/ 596900 h 1352550"/>
                <a:gd name="connsiteX22" fmla="*/ 527050 w 1358900"/>
                <a:gd name="connsiteY22" fmla="*/ 603250 h 1352550"/>
                <a:gd name="connsiteX23" fmla="*/ 539750 w 1358900"/>
                <a:gd name="connsiteY23" fmla="*/ 622300 h 1352550"/>
                <a:gd name="connsiteX24" fmla="*/ 552450 w 1358900"/>
                <a:gd name="connsiteY24" fmla="*/ 660400 h 1352550"/>
                <a:gd name="connsiteX25" fmla="*/ 571500 w 1358900"/>
                <a:gd name="connsiteY25" fmla="*/ 673100 h 1352550"/>
                <a:gd name="connsiteX26" fmla="*/ 577850 w 1358900"/>
                <a:gd name="connsiteY26" fmla="*/ 692150 h 1352550"/>
                <a:gd name="connsiteX27" fmla="*/ 527050 w 1358900"/>
                <a:gd name="connsiteY27" fmla="*/ 679450 h 1352550"/>
                <a:gd name="connsiteX28" fmla="*/ 450850 w 1358900"/>
                <a:gd name="connsiteY28" fmla="*/ 685800 h 1352550"/>
                <a:gd name="connsiteX29" fmla="*/ 431800 w 1358900"/>
                <a:gd name="connsiteY29" fmla="*/ 692150 h 1352550"/>
                <a:gd name="connsiteX30" fmla="*/ 419100 w 1358900"/>
                <a:gd name="connsiteY30" fmla="*/ 711200 h 1352550"/>
                <a:gd name="connsiteX31" fmla="*/ 438150 w 1358900"/>
                <a:gd name="connsiteY31" fmla="*/ 723900 h 1352550"/>
                <a:gd name="connsiteX32" fmla="*/ 444500 w 1358900"/>
                <a:gd name="connsiteY32" fmla="*/ 742950 h 1352550"/>
                <a:gd name="connsiteX33" fmla="*/ 450850 w 1358900"/>
                <a:gd name="connsiteY33" fmla="*/ 787400 h 1352550"/>
                <a:gd name="connsiteX34" fmla="*/ 457200 w 1358900"/>
                <a:gd name="connsiteY34" fmla="*/ 812800 h 1352550"/>
                <a:gd name="connsiteX35" fmla="*/ 488950 w 1358900"/>
                <a:gd name="connsiteY35" fmla="*/ 882650 h 1352550"/>
                <a:gd name="connsiteX36" fmla="*/ 508000 w 1358900"/>
                <a:gd name="connsiteY36" fmla="*/ 901700 h 1352550"/>
                <a:gd name="connsiteX37" fmla="*/ 533400 w 1358900"/>
                <a:gd name="connsiteY37" fmla="*/ 908050 h 1352550"/>
                <a:gd name="connsiteX38" fmla="*/ 546100 w 1358900"/>
                <a:gd name="connsiteY38" fmla="*/ 927100 h 1352550"/>
                <a:gd name="connsiteX39" fmla="*/ 565150 w 1358900"/>
                <a:gd name="connsiteY39" fmla="*/ 939800 h 1352550"/>
                <a:gd name="connsiteX40" fmla="*/ 571500 w 1358900"/>
                <a:gd name="connsiteY40" fmla="*/ 958850 h 1352550"/>
                <a:gd name="connsiteX41" fmla="*/ 590550 w 1358900"/>
                <a:gd name="connsiteY41" fmla="*/ 996950 h 1352550"/>
                <a:gd name="connsiteX42" fmla="*/ 584200 w 1358900"/>
                <a:gd name="connsiteY42" fmla="*/ 1066800 h 1352550"/>
                <a:gd name="connsiteX43" fmla="*/ 546100 w 1358900"/>
                <a:gd name="connsiteY43" fmla="*/ 1079500 h 1352550"/>
                <a:gd name="connsiteX44" fmla="*/ 514350 w 1358900"/>
                <a:gd name="connsiteY44" fmla="*/ 1117600 h 1352550"/>
                <a:gd name="connsiteX45" fmla="*/ 495300 w 1358900"/>
                <a:gd name="connsiteY45" fmla="*/ 1155700 h 1352550"/>
                <a:gd name="connsiteX46" fmla="*/ 533400 w 1358900"/>
                <a:gd name="connsiteY46" fmla="*/ 1187450 h 1352550"/>
                <a:gd name="connsiteX47" fmla="*/ 546100 w 1358900"/>
                <a:gd name="connsiteY47" fmla="*/ 1206500 h 1352550"/>
                <a:gd name="connsiteX48" fmla="*/ 609600 w 1358900"/>
                <a:gd name="connsiteY48" fmla="*/ 1200150 h 1352550"/>
                <a:gd name="connsiteX49" fmla="*/ 622300 w 1358900"/>
                <a:gd name="connsiteY49" fmla="*/ 1162050 h 1352550"/>
                <a:gd name="connsiteX50" fmla="*/ 666750 w 1358900"/>
                <a:gd name="connsiteY50" fmla="*/ 1104900 h 1352550"/>
                <a:gd name="connsiteX51" fmla="*/ 673100 w 1358900"/>
                <a:gd name="connsiteY51" fmla="*/ 1085850 h 1352550"/>
                <a:gd name="connsiteX52" fmla="*/ 692150 w 1358900"/>
                <a:gd name="connsiteY52" fmla="*/ 1035050 h 1352550"/>
                <a:gd name="connsiteX53" fmla="*/ 711200 w 1358900"/>
                <a:gd name="connsiteY53" fmla="*/ 1022350 h 1352550"/>
                <a:gd name="connsiteX54" fmla="*/ 749300 w 1358900"/>
                <a:gd name="connsiteY54" fmla="*/ 1054100 h 1352550"/>
                <a:gd name="connsiteX55" fmla="*/ 768350 w 1358900"/>
                <a:gd name="connsiteY55" fmla="*/ 1066800 h 1352550"/>
                <a:gd name="connsiteX56" fmla="*/ 774700 w 1358900"/>
                <a:gd name="connsiteY56" fmla="*/ 1098550 h 1352550"/>
                <a:gd name="connsiteX57" fmla="*/ 787400 w 1358900"/>
                <a:gd name="connsiteY57" fmla="*/ 1117600 h 1352550"/>
                <a:gd name="connsiteX58" fmla="*/ 844550 w 1358900"/>
                <a:gd name="connsiteY58" fmla="*/ 1149350 h 1352550"/>
                <a:gd name="connsiteX59" fmla="*/ 863600 w 1358900"/>
                <a:gd name="connsiteY59" fmla="*/ 1168400 h 1352550"/>
                <a:gd name="connsiteX60" fmla="*/ 876300 w 1358900"/>
                <a:gd name="connsiteY60" fmla="*/ 1187450 h 1352550"/>
                <a:gd name="connsiteX61" fmla="*/ 996950 w 1358900"/>
                <a:gd name="connsiteY61" fmla="*/ 1219200 h 1352550"/>
                <a:gd name="connsiteX62" fmla="*/ 1054100 w 1358900"/>
                <a:gd name="connsiteY62" fmla="*/ 1250950 h 1352550"/>
                <a:gd name="connsiteX63" fmla="*/ 1092200 w 1358900"/>
                <a:gd name="connsiteY63" fmla="*/ 1276350 h 1352550"/>
                <a:gd name="connsiteX64" fmla="*/ 1104900 w 1358900"/>
                <a:gd name="connsiteY64" fmla="*/ 1295400 h 1352550"/>
                <a:gd name="connsiteX65" fmla="*/ 1358900 w 1358900"/>
                <a:gd name="connsiteY65" fmla="*/ 1352550 h 1352550"/>
                <a:gd name="connsiteX0" fmla="*/ 0 w 1358900"/>
                <a:gd name="connsiteY0" fmla="*/ 0 h 1352550"/>
                <a:gd name="connsiteX1" fmla="*/ 12700 w 1358900"/>
                <a:gd name="connsiteY1" fmla="*/ 57150 h 1352550"/>
                <a:gd name="connsiteX2" fmla="*/ 25400 w 1358900"/>
                <a:gd name="connsiteY2" fmla="*/ 95250 h 1352550"/>
                <a:gd name="connsiteX3" fmla="*/ 38100 w 1358900"/>
                <a:gd name="connsiteY3" fmla="*/ 114300 h 1352550"/>
                <a:gd name="connsiteX4" fmla="*/ 50800 w 1358900"/>
                <a:gd name="connsiteY4" fmla="*/ 171450 h 1352550"/>
                <a:gd name="connsiteX5" fmla="*/ 76200 w 1358900"/>
                <a:gd name="connsiteY5" fmla="*/ 209550 h 1352550"/>
                <a:gd name="connsiteX6" fmla="*/ 101600 w 1358900"/>
                <a:gd name="connsiteY6" fmla="*/ 234950 h 1352550"/>
                <a:gd name="connsiteX7" fmla="*/ 114300 w 1358900"/>
                <a:gd name="connsiteY7" fmla="*/ 254000 h 1352550"/>
                <a:gd name="connsiteX8" fmla="*/ 146050 w 1358900"/>
                <a:gd name="connsiteY8" fmla="*/ 285750 h 1352550"/>
                <a:gd name="connsiteX9" fmla="*/ 177800 w 1358900"/>
                <a:gd name="connsiteY9" fmla="*/ 330200 h 1352550"/>
                <a:gd name="connsiteX10" fmla="*/ 215900 w 1358900"/>
                <a:gd name="connsiteY10" fmla="*/ 406400 h 1352550"/>
                <a:gd name="connsiteX11" fmla="*/ 234950 w 1358900"/>
                <a:gd name="connsiteY11" fmla="*/ 419100 h 1352550"/>
                <a:gd name="connsiteX12" fmla="*/ 241300 w 1358900"/>
                <a:gd name="connsiteY12" fmla="*/ 438150 h 1352550"/>
                <a:gd name="connsiteX13" fmla="*/ 279400 w 1358900"/>
                <a:gd name="connsiteY13" fmla="*/ 463550 h 1352550"/>
                <a:gd name="connsiteX14" fmla="*/ 298450 w 1358900"/>
                <a:gd name="connsiteY14" fmla="*/ 476250 h 1352550"/>
                <a:gd name="connsiteX15" fmla="*/ 336550 w 1358900"/>
                <a:gd name="connsiteY15" fmla="*/ 495300 h 1352550"/>
                <a:gd name="connsiteX16" fmla="*/ 355600 w 1358900"/>
                <a:gd name="connsiteY16" fmla="*/ 514350 h 1352550"/>
                <a:gd name="connsiteX17" fmla="*/ 393700 w 1358900"/>
                <a:gd name="connsiteY17" fmla="*/ 539750 h 1352550"/>
                <a:gd name="connsiteX18" fmla="*/ 406400 w 1358900"/>
                <a:gd name="connsiteY18" fmla="*/ 558800 h 1352550"/>
                <a:gd name="connsiteX19" fmla="*/ 425450 w 1358900"/>
                <a:gd name="connsiteY19" fmla="*/ 565150 h 1352550"/>
                <a:gd name="connsiteX20" fmla="*/ 444500 w 1358900"/>
                <a:gd name="connsiteY20" fmla="*/ 577850 h 1352550"/>
                <a:gd name="connsiteX21" fmla="*/ 508000 w 1358900"/>
                <a:gd name="connsiteY21" fmla="*/ 596900 h 1352550"/>
                <a:gd name="connsiteX22" fmla="*/ 527050 w 1358900"/>
                <a:gd name="connsiteY22" fmla="*/ 603250 h 1352550"/>
                <a:gd name="connsiteX23" fmla="*/ 539750 w 1358900"/>
                <a:gd name="connsiteY23" fmla="*/ 622300 h 1352550"/>
                <a:gd name="connsiteX24" fmla="*/ 552450 w 1358900"/>
                <a:gd name="connsiteY24" fmla="*/ 660400 h 1352550"/>
                <a:gd name="connsiteX25" fmla="*/ 571500 w 1358900"/>
                <a:gd name="connsiteY25" fmla="*/ 673100 h 1352550"/>
                <a:gd name="connsiteX26" fmla="*/ 577850 w 1358900"/>
                <a:gd name="connsiteY26" fmla="*/ 692150 h 1352550"/>
                <a:gd name="connsiteX27" fmla="*/ 527050 w 1358900"/>
                <a:gd name="connsiteY27" fmla="*/ 679450 h 1352550"/>
                <a:gd name="connsiteX28" fmla="*/ 450850 w 1358900"/>
                <a:gd name="connsiteY28" fmla="*/ 685800 h 1352550"/>
                <a:gd name="connsiteX29" fmla="*/ 431800 w 1358900"/>
                <a:gd name="connsiteY29" fmla="*/ 692150 h 1352550"/>
                <a:gd name="connsiteX30" fmla="*/ 419100 w 1358900"/>
                <a:gd name="connsiteY30" fmla="*/ 711200 h 1352550"/>
                <a:gd name="connsiteX31" fmla="*/ 438150 w 1358900"/>
                <a:gd name="connsiteY31" fmla="*/ 723900 h 1352550"/>
                <a:gd name="connsiteX32" fmla="*/ 444500 w 1358900"/>
                <a:gd name="connsiteY32" fmla="*/ 742950 h 1352550"/>
                <a:gd name="connsiteX33" fmla="*/ 450850 w 1358900"/>
                <a:gd name="connsiteY33" fmla="*/ 787400 h 1352550"/>
                <a:gd name="connsiteX34" fmla="*/ 457200 w 1358900"/>
                <a:gd name="connsiteY34" fmla="*/ 812800 h 1352550"/>
                <a:gd name="connsiteX35" fmla="*/ 488950 w 1358900"/>
                <a:gd name="connsiteY35" fmla="*/ 882650 h 1352550"/>
                <a:gd name="connsiteX36" fmla="*/ 508000 w 1358900"/>
                <a:gd name="connsiteY36" fmla="*/ 901700 h 1352550"/>
                <a:gd name="connsiteX37" fmla="*/ 533400 w 1358900"/>
                <a:gd name="connsiteY37" fmla="*/ 908050 h 1352550"/>
                <a:gd name="connsiteX38" fmla="*/ 546100 w 1358900"/>
                <a:gd name="connsiteY38" fmla="*/ 927100 h 1352550"/>
                <a:gd name="connsiteX39" fmla="*/ 565150 w 1358900"/>
                <a:gd name="connsiteY39" fmla="*/ 939800 h 1352550"/>
                <a:gd name="connsiteX40" fmla="*/ 571500 w 1358900"/>
                <a:gd name="connsiteY40" fmla="*/ 958850 h 1352550"/>
                <a:gd name="connsiteX41" fmla="*/ 590550 w 1358900"/>
                <a:gd name="connsiteY41" fmla="*/ 996950 h 1352550"/>
                <a:gd name="connsiteX42" fmla="*/ 584200 w 1358900"/>
                <a:gd name="connsiteY42" fmla="*/ 1066800 h 1352550"/>
                <a:gd name="connsiteX43" fmla="*/ 546100 w 1358900"/>
                <a:gd name="connsiteY43" fmla="*/ 1079500 h 1352550"/>
                <a:gd name="connsiteX44" fmla="*/ 514350 w 1358900"/>
                <a:gd name="connsiteY44" fmla="*/ 1117600 h 1352550"/>
                <a:gd name="connsiteX45" fmla="*/ 495300 w 1358900"/>
                <a:gd name="connsiteY45" fmla="*/ 1155700 h 1352550"/>
                <a:gd name="connsiteX46" fmla="*/ 533400 w 1358900"/>
                <a:gd name="connsiteY46" fmla="*/ 1187450 h 1352550"/>
                <a:gd name="connsiteX47" fmla="*/ 546100 w 1358900"/>
                <a:gd name="connsiteY47" fmla="*/ 1206500 h 1352550"/>
                <a:gd name="connsiteX48" fmla="*/ 609600 w 1358900"/>
                <a:gd name="connsiteY48" fmla="*/ 1200150 h 1352550"/>
                <a:gd name="connsiteX49" fmla="*/ 622300 w 1358900"/>
                <a:gd name="connsiteY49" fmla="*/ 1162050 h 1352550"/>
                <a:gd name="connsiteX50" fmla="*/ 666750 w 1358900"/>
                <a:gd name="connsiteY50" fmla="*/ 1104900 h 1352550"/>
                <a:gd name="connsiteX51" fmla="*/ 673100 w 1358900"/>
                <a:gd name="connsiteY51" fmla="*/ 1085850 h 1352550"/>
                <a:gd name="connsiteX52" fmla="*/ 692150 w 1358900"/>
                <a:gd name="connsiteY52" fmla="*/ 1035050 h 1352550"/>
                <a:gd name="connsiteX53" fmla="*/ 711200 w 1358900"/>
                <a:gd name="connsiteY53" fmla="*/ 1022350 h 1352550"/>
                <a:gd name="connsiteX54" fmla="*/ 749300 w 1358900"/>
                <a:gd name="connsiteY54" fmla="*/ 1054100 h 1352550"/>
                <a:gd name="connsiteX55" fmla="*/ 768350 w 1358900"/>
                <a:gd name="connsiteY55" fmla="*/ 1066800 h 1352550"/>
                <a:gd name="connsiteX56" fmla="*/ 774700 w 1358900"/>
                <a:gd name="connsiteY56" fmla="*/ 1098550 h 1352550"/>
                <a:gd name="connsiteX57" fmla="*/ 787400 w 1358900"/>
                <a:gd name="connsiteY57" fmla="*/ 1117600 h 1352550"/>
                <a:gd name="connsiteX58" fmla="*/ 844550 w 1358900"/>
                <a:gd name="connsiteY58" fmla="*/ 1149350 h 1352550"/>
                <a:gd name="connsiteX59" fmla="*/ 863600 w 1358900"/>
                <a:gd name="connsiteY59" fmla="*/ 1168400 h 1352550"/>
                <a:gd name="connsiteX60" fmla="*/ 876300 w 1358900"/>
                <a:gd name="connsiteY60" fmla="*/ 1187450 h 1352550"/>
                <a:gd name="connsiteX61" fmla="*/ 996950 w 1358900"/>
                <a:gd name="connsiteY61" fmla="*/ 1219200 h 1352550"/>
                <a:gd name="connsiteX62" fmla="*/ 1054100 w 1358900"/>
                <a:gd name="connsiteY62" fmla="*/ 1250950 h 1352550"/>
                <a:gd name="connsiteX63" fmla="*/ 1092200 w 1358900"/>
                <a:gd name="connsiteY63" fmla="*/ 1276350 h 1352550"/>
                <a:gd name="connsiteX64" fmla="*/ 1206500 w 1358900"/>
                <a:gd name="connsiteY64" fmla="*/ 1308100 h 1352550"/>
                <a:gd name="connsiteX65" fmla="*/ 1358900 w 1358900"/>
                <a:gd name="connsiteY65"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58900" h="1352550">
                  <a:moveTo>
                    <a:pt x="0" y="0"/>
                  </a:moveTo>
                  <a:cubicBezTo>
                    <a:pt x="3625" y="18127"/>
                    <a:pt x="7319" y="39215"/>
                    <a:pt x="12700" y="57150"/>
                  </a:cubicBezTo>
                  <a:cubicBezTo>
                    <a:pt x="16547" y="69972"/>
                    <a:pt x="17974" y="84111"/>
                    <a:pt x="25400" y="95250"/>
                  </a:cubicBezTo>
                  <a:lnTo>
                    <a:pt x="38100" y="114300"/>
                  </a:lnTo>
                  <a:cubicBezTo>
                    <a:pt x="38768" y="117640"/>
                    <a:pt x="47811" y="165472"/>
                    <a:pt x="50800" y="171450"/>
                  </a:cubicBezTo>
                  <a:cubicBezTo>
                    <a:pt x="57626" y="185102"/>
                    <a:pt x="71373" y="195070"/>
                    <a:pt x="76200" y="209550"/>
                  </a:cubicBezTo>
                  <a:cubicBezTo>
                    <a:pt x="84667" y="234950"/>
                    <a:pt x="76200" y="226483"/>
                    <a:pt x="101600" y="234950"/>
                  </a:cubicBezTo>
                  <a:cubicBezTo>
                    <a:pt x="105833" y="241300"/>
                    <a:pt x="108904" y="248604"/>
                    <a:pt x="114300" y="254000"/>
                  </a:cubicBezTo>
                  <a:cubicBezTo>
                    <a:pt x="136313" y="276013"/>
                    <a:pt x="132503" y="255270"/>
                    <a:pt x="146050" y="285750"/>
                  </a:cubicBezTo>
                  <a:cubicBezTo>
                    <a:pt x="166664" y="332133"/>
                    <a:pt x="143151" y="318650"/>
                    <a:pt x="177800" y="330200"/>
                  </a:cubicBezTo>
                  <a:cubicBezTo>
                    <a:pt x="185045" y="351934"/>
                    <a:pt x="194798" y="392332"/>
                    <a:pt x="215900" y="406400"/>
                  </a:cubicBezTo>
                  <a:lnTo>
                    <a:pt x="234950" y="419100"/>
                  </a:lnTo>
                  <a:cubicBezTo>
                    <a:pt x="237067" y="425450"/>
                    <a:pt x="236567" y="433417"/>
                    <a:pt x="241300" y="438150"/>
                  </a:cubicBezTo>
                  <a:cubicBezTo>
                    <a:pt x="252093" y="448943"/>
                    <a:pt x="266700" y="455083"/>
                    <a:pt x="279400" y="463550"/>
                  </a:cubicBezTo>
                  <a:cubicBezTo>
                    <a:pt x="285750" y="467783"/>
                    <a:pt x="291210" y="473837"/>
                    <a:pt x="298450" y="476250"/>
                  </a:cubicBezTo>
                  <a:cubicBezTo>
                    <a:pt x="317543" y="482614"/>
                    <a:pt x="320137" y="481623"/>
                    <a:pt x="336550" y="495300"/>
                  </a:cubicBezTo>
                  <a:cubicBezTo>
                    <a:pt x="343449" y="501049"/>
                    <a:pt x="348511" y="508837"/>
                    <a:pt x="355600" y="514350"/>
                  </a:cubicBezTo>
                  <a:cubicBezTo>
                    <a:pt x="367648" y="523721"/>
                    <a:pt x="393700" y="539750"/>
                    <a:pt x="393700" y="539750"/>
                  </a:cubicBezTo>
                  <a:cubicBezTo>
                    <a:pt x="397933" y="546100"/>
                    <a:pt x="400441" y="554032"/>
                    <a:pt x="406400" y="558800"/>
                  </a:cubicBezTo>
                  <a:cubicBezTo>
                    <a:pt x="411627" y="562981"/>
                    <a:pt x="419463" y="562157"/>
                    <a:pt x="425450" y="565150"/>
                  </a:cubicBezTo>
                  <a:cubicBezTo>
                    <a:pt x="432276" y="568563"/>
                    <a:pt x="437526" y="574750"/>
                    <a:pt x="444500" y="577850"/>
                  </a:cubicBezTo>
                  <a:cubicBezTo>
                    <a:pt x="471663" y="589922"/>
                    <a:pt x="482141" y="589512"/>
                    <a:pt x="508000" y="596900"/>
                  </a:cubicBezTo>
                  <a:cubicBezTo>
                    <a:pt x="514436" y="598739"/>
                    <a:pt x="520700" y="601133"/>
                    <a:pt x="527050" y="603250"/>
                  </a:cubicBezTo>
                  <a:cubicBezTo>
                    <a:pt x="531283" y="609600"/>
                    <a:pt x="536650" y="615326"/>
                    <a:pt x="539750" y="622300"/>
                  </a:cubicBezTo>
                  <a:cubicBezTo>
                    <a:pt x="545187" y="634533"/>
                    <a:pt x="541311" y="652974"/>
                    <a:pt x="552450" y="660400"/>
                  </a:cubicBezTo>
                  <a:lnTo>
                    <a:pt x="571500" y="673100"/>
                  </a:lnTo>
                  <a:cubicBezTo>
                    <a:pt x="573617" y="679450"/>
                    <a:pt x="584476" y="691203"/>
                    <a:pt x="577850" y="692150"/>
                  </a:cubicBezTo>
                  <a:cubicBezTo>
                    <a:pt x="560571" y="694618"/>
                    <a:pt x="527050" y="679450"/>
                    <a:pt x="527050" y="679450"/>
                  </a:cubicBezTo>
                  <a:cubicBezTo>
                    <a:pt x="501650" y="681567"/>
                    <a:pt x="476114" y="682431"/>
                    <a:pt x="450850" y="685800"/>
                  </a:cubicBezTo>
                  <a:cubicBezTo>
                    <a:pt x="444215" y="686685"/>
                    <a:pt x="437027" y="687969"/>
                    <a:pt x="431800" y="692150"/>
                  </a:cubicBezTo>
                  <a:cubicBezTo>
                    <a:pt x="425841" y="696918"/>
                    <a:pt x="423333" y="704850"/>
                    <a:pt x="419100" y="711200"/>
                  </a:cubicBezTo>
                  <a:cubicBezTo>
                    <a:pt x="425450" y="715433"/>
                    <a:pt x="433382" y="717941"/>
                    <a:pt x="438150" y="723900"/>
                  </a:cubicBezTo>
                  <a:cubicBezTo>
                    <a:pt x="442331" y="729127"/>
                    <a:pt x="443187" y="736386"/>
                    <a:pt x="444500" y="742950"/>
                  </a:cubicBezTo>
                  <a:cubicBezTo>
                    <a:pt x="447435" y="757626"/>
                    <a:pt x="448173" y="772674"/>
                    <a:pt x="450850" y="787400"/>
                  </a:cubicBezTo>
                  <a:cubicBezTo>
                    <a:pt x="452411" y="795986"/>
                    <a:pt x="455307" y="804281"/>
                    <a:pt x="457200" y="812800"/>
                  </a:cubicBezTo>
                  <a:cubicBezTo>
                    <a:pt x="464708" y="846584"/>
                    <a:pt x="460159" y="853859"/>
                    <a:pt x="488950" y="882650"/>
                  </a:cubicBezTo>
                  <a:cubicBezTo>
                    <a:pt x="495300" y="889000"/>
                    <a:pt x="500203" y="897245"/>
                    <a:pt x="508000" y="901700"/>
                  </a:cubicBezTo>
                  <a:cubicBezTo>
                    <a:pt x="515577" y="906030"/>
                    <a:pt x="524933" y="905933"/>
                    <a:pt x="533400" y="908050"/>
                  </a:cubicBezTo>
                  <a:cubicBezTo>
                    <a:pt x="537633" y="914400"/>
                    <a:pt x="540704" y="921704"/>
                    <a:pt x="546100" y="927100"/>
                  </a:cubicBezTo>
                  <a:cubicBezTo>
                    <a:pt x="551496" y="932496"/>
                    <a:pt x="560382" y="933841"/>
                    <a:pt x="565150" y="939800"/>
                  </a:cubicBezTo>
                  <a:cubicBezTo>
                    <a:pt x="569331" y="945027"/>
                    <a:pt x="568507" y="952863"/>
                    <a:pt x="571500" y="958850"/>
                  </a:cubicBezTo>
                  <a:cubicBezTo>
                    <a:pt x="596119" y="1008089"/>
                    <a:pt x="574589" y="949067"/>
                    <a:pt x="590550" y="996950"/>
                  </a:cubicBezTo>
                  <a:cubicBezTo>
                    <a:pt x="588433" y="1020233"/>
                    <a:pt x="595284" y="1046215"/>
                    <a:pt x="584200" y="1066800"/>
                  </a:cubicBezTo>
                  <a:cubicBezTo>
                    <a:pt x="577853" y="1078587"/>
                    <a:pt x="546100" y="1079500"/>
                    <a:pt x="546100" y="1079500"/>
                  </a:cubicBezTo>
                  <a:cubicBezTo>
                    <a:pt x="532056" y="1093544"/>
                    <a:pt x="523191" y="1099919"/>
                    <a:pt x="514350" y="1117600"/>
                  </a:cubicBezTo>
                  <a:cubicBezTo>
                    <a:pt x="488060" y="1170180"/>
                    <a:pt x="531696" y="1101105"/>
                    <a:pt x="495300" y="1155700"/>
                  </a:cubicBezTo>
                  <a:cubicBezTo>
                    <a:pt x="514031" y="1168187"/>
                    <a:pt x="518121" y="1169115"/>
                    <a:pt x="533400" y="1187450"/>
                  </a:cubicBezTo>
                  <a:cubicBezTo>
                    <a:pt x="538286" y="1193313"/>
                    <a:pt x="541867" y="1200150"/>
                    <a:pt x="546100" y="1206500"/>
                  </a:cubicBezTo>
                  <a:lnTo>
                    <a:pt x="609600" y="1200150"/>
                  </a:lnTo>
                  <a:cubicBezTo>
                    <a:pt x="621163" y="1193405"/>
                    <a:pt x="614874" y="1173189"/>
                    <a:pt x="622300" y="1162050"/>
                  </a:cubicBezTo>
                  <a:cubicBezTo>
                    <a:pt x="652681" y="1116478"/>
                    <a:pt x="636907" y="1134743"/>
                    <a:pt x="666750" y="1104900"/>
                  </a:cubicBezTo>
                  <a:cubicBezTo>
                    <a:pt x="668867" y="1098550"/>
                    <a:pt x="671477" y="1092344"/>
                    <a:pt x="673100" y="1085850"/>
                  </a:cubicBezTo>
                  <a:cubicBezTo>
                    <a:pt x="679158" y="1061619"/>
                    <a:pt x="674728" y="1052472"/>
                    <a:pt x="692150" y="1035050"/>
                  </a:cubicBezTo>
                  <a:cubicBezTo>
                    <a:pt x="697546" y="1029654"/>
                    <a:pt x="704850" y="1026583"/>
                    <a:pt x="711200" y="1022350"/>
                  </a:cubicBezTo>
                  <a:cubicBezTo>
                    <a:pt x="758498" y="1053882"/>
                    <a:pt x="700407" y="1013356"/>
                    <a:pt x="749300" y="1054100"/>
                  </a:cubicBezTo>
                  <a:cubicBezTo>
                    <a:pt x="755163" y="1058986"/>
                    <a:pt x="762000" y="1062567"/>
                    <a:pt x="768350" y="1066800"/>
                  </a:cubicBezTo>
                  <a:cubicBezTo>
                    <a:pt x="770467" y="1077383"/>
                    <a:pt x="770910" y="1088444"/>
                    <a:pt x="774700" y="1098550"/>
                  </a:cubicBezTo>
                  <a:cubicBezTo>
                    <a:pt x="777380" y="1105696"/>
                    <a:pt x="781657" y="1112574"/>
                    <a:pt x="787400" y="1117600"/>
                  </a:cubicBezTo>
                  <a:cubicBezTo>
                    <a:pt x="814273" y="1141114"/>
                    <a:pt x="818385" y="1140628"/>
                    <a:pt x="844550" y="1149350"/>
                  </a:cubicBezTo>
                  <a:cubicBezTo>
                    <a:pt x="850900" y="1155700"/>
                    <a:pt x="857851" y="1161501"/>
                    <a:pt x="863600" y="1168400"/>
                  </a:cubicBezTo>
                  <a:cubicBezTo>
                    <a:pt x="868486" y="1174263"/>
                    <a:pt x="870557" y="1182424"/>
                    <a:pt x="876300" y="1187450"/>
                  </a:cubicBezTo>
                  <a:cubicBezTo>
                    <a:pt x="921423" y="1226932"/>
                    <a:pt x="928003" y="1213896"/>
                    <a:pt x="996950" y="1219200"/>
                  </a:cubicBezTo>
                  <a:cubicBezTo>
                    <a:pt x="1064824" y="1241825"/>
                    <a:pt x="1011326" y="1217681"/>
                    <a:pt x="1054100" y="1250950"/>
                  </a:cubicBezTo>
                  <a:cubicBezTo>
                    <a:pt x="1066148" y="1260321"/>
                    <a:pt x="1066800" y="1266825"/>
                    <a:pt x="1092200" y="1276350"/>
                  </a:cubicBezTo>
                  <a:cubicBezTo>
                    <a:pt x="1117600" y="1285875"/>
                    <a:pt x="1162050" y="1295400"/>
                    <a:pt x="1206500" y="1308100"/>
                  </a:cubicBezTo>
                  <a:cubicBezTo>
                    <a:pt x="1250950" y="1320800"/>
                    <a:pt x="1342122" y="1352550"/>
                    <a:pt x="1358900" y="1352550"/>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44" name="TextBox 43"/>
            <p:cNvSpPr txBox="1"/>
            <p:nvPr/>
          </p:nvSpPr>
          <p:spPr>
            <a:xfrm>
              <a:off x="7609550" y="1762374"/>
              <a:ext cx="2161815" cy="308456"/>
            </a:xfrm>
            <a:prstGeom prst="rect">
              <a:avLst/>
            </a:prstGeom>
            <a:noFill/>
          </p:spPr>
          <p:txBody>
            <a:bodyPr wrap="square" rtlCol="0">
              <a:spAutoFit/>
            </a:bodyPr>
            <a:lstStyle/>
            <a:p>
              <a:r>
                <a:rPr lang="en-GB" sz="600" b="1" i="1" dirty="0"/>
                <a:t>North Sea</a:t>
              </a:r>
            </a:p>
          </p:txBody>
        </p:sp>
        <p:sp>
          <p:nvSpPr>
            <p:cNvPr id="45" name="TextBox 44"/>
            <p:cNvSpPr txBox="1"/>
            <p:nvPr/>
          </p:nvSpPr>
          <p:spPr>
            <a:xfrm>
              <a:off x="6318271" y="3371848"/>
              <a:ext cx="1782120" cy="308456"/>
            </a:xfrm>
            <a:prstGeom prst="rect">
              <a:avLst/>
            </a:prstGeom>
            <a:noFill/>
          </p:spPr>
          <p:txBody>
            <a:bodyPr wrap="square" rtlCol="0">
              <a:spAutoFit/>
            </a:bodyPr>
            <a:lstStyle/>
            <a:p>
              <a:r>
                <a:rPr lang="en-GB" sz="600" b="1" dirty="0"/>
                <a:t>Darlington</a:t>
              </a:r>
            </a:p>
          </p:txBody>
        </p:sp>
        <p:sp>
          <p:nvSpPr>
            <p:cNvPr id="46" name="Freeform 45"/>
            <p:cNvSpPr/>
            <p:nvPr/>
          </p:nvSpPr>
          <p:spPr>
            <a:xfrm>
              <a:off x="3423742" y="2578358"/>
              <a:ext cx="147111" cy="124490"/>
            </a:xfrm>
            <a:custGeom>
              <a:avLst/>
              <a:gdLst>
                <a:gd name="connsiteX0" fmla="*/ 31897 w 148855"/>
                <a:gd name="connsiteY0" fmla="*/ 0 h 116959"/>
                <a:gd name="connsiteX1" fmla="*/ 127590 w 148855"/>
                <a:gd name="connsiteY1" fmla="*/ 31898 h 116959"/>
                <a:gd name="connsiteX2" fmla="*/ 148855 w 148855"/>
                <a:gd name="connsiteY2" fmla="*/ 116959 h 116959"/>
                <a:gd name="connsiteX3" fmla="*/ 148855 w 148855"/>
                <a:gd name="connsiteY3" fmla="*/ 116959 h 116959"/>
                <a:gd name="connsiteX4" fmla="*/ 53162 w 148855"/>
                <a:gd name="connsiteY4" fmla="*/ 42531 h 116959"/>
                <a:gd name="connsiteX5" fmla="*/ 0 w 148855"/>
                <a:gd name="connsiteY5" fmla="*/ 42531 h 116959"/>
                <a:gd name="connsiteX6" fmla="*/ 31897 w 148855"/>
                <a:gd name="connsiteY6" fmla="*/ 0 h 116959"/>
                <a:gd name="connsiteX0" fmla="*/ 31897 w 148855"/>
                <a:gd name="connsiteY0" fmla="*/ 149 h 117108"/>
                <a:gd name="connsiteX1" fmla="*/ 127590 w 148855"/>
                <a:gd name="connsiteY1" fmla="*/ 32047 h 117108"/>
                <a:gd name="connsiteX2" fmla="*/ 148855 w 148855"/>
                <a:gd name="connsiteY2" fmla="*/ 117108 h 117108"/>
                <a:gd name="connsiteX3" fmla="*/ 148855 w 148855"/>
                <a:gd name="connsiteY3" fmla="*/ 117108 h 117108"/>
                <a:gd name="connsiteX4" fmla="*/ 53162 w 148855"/>
                <a:gd name="connsiteY4" fmla="*/ 42680 h 117108"/>
                <a:gd name="connsiteX5" fmla="*/ 0 w 148855"/>
                <a:gd name="connsiteY5" fmla="*/ 42680 h 117108"/>
                <a:gd name="connsiteX6" fmla="*/ 31897 w 148855"/>
                <a:gd name="connsiteY6" fmla="*/ 149 h 117108"/>
                <a:gd name="connsiteX0" fmla="*/ 31897 w 148855"/>
                <a:gd name="connsiteY0" fmla="*/ 149 h 117108"/>
                <a:gd name="connsiteX1" fmla="*/ 127590 w 148855"/>
                <a:gd name="connsiteY1" fmla="*/ 32047 h 117108"/>
                <a:gd name="connsiteX2" fmla="*/ 148855 w 148855"/>
                <a:gd name="connsiteY2" fmla="*/ 117108 h 117108"/>
                <a:gd name="connsiteX3" fmla="*/ 148855 w 148855"/>
                <a:gd name="connsiteY3" fmla="*/ 117108 h 117108"/>
                <a:gd name="connsiteX4" fmla="*/ 53162 w 148855"/>
                <a:gd name="connsiteY4" fmla="*/ 42680 h 117108"/>
                <a:gd name="connsiteX5" fmla="*/ 0 w 148855"/>
                <a:gd name="connsiteY5" fmla="*/ 42680 h 117108"/>
                <a:gd name="connsiteX6" fmla="*/ 31897 w 148855"/>
                <a:gd name="connsiteY6" fmla="*/ 149 h 117108"/>
                <a:gd name="connsiteX0" fmla="*/ 31897 w 148855"/>
                <a:gd name="connsiteY0" fmla="*/ 149 h 117108"/>
                <a:gd name="connsiteX1" fmla="*/ 127590 w 148855"/>
                <a:gd name="connsiteY1" fmla="*/ 32047 h 117108"/>
                <a:gd name="connsiteX2" fmla="*/ 148855 w 148855"/>
                <a:gd name="connsiteY2" fmla="*/ 117108 h 117108"/>
                <a:gd name="connsiteX3" fmla="*/ 148855 w 148855"/>
                <a:gd name="connsiteY3" fmla="*/ 117108 h 117108"/>
                <a:gd name="connsiteX4" fmla="*/ 53162 w 148855"/>
                <a:gd name="connsiteY4" fmla="*/ 42680 h 117108"/>
                <a:gd name="connsiteX5" fmla="*/ 0 w 148855"/>
                <a:gd name="connsiteY5" fmla="*/ 42680 h 117108"/>
                <a:gd name="connsiteX6" fmla="*/ 31897 w 148855"/>
                <a:gd name="connsiteY6" fmla="*/ 149 h 117108"/>
                <a:gd name="connsiteX0" fmla="*/ 33693 w 150651"/>
                <a:gd name="connsiteY0" fmla="*/ 149 h 117108"/>
                <a:gd name="connsiteX1" fmla="*/ 129386 w 150651"/>
                <a:gd name="connsiteY1" fmla="*/ 32047 h 117108"/>
                <a:gd name="connsiteX2" fmla="*/ 150651 w 150651"/>
                <a:gd name="connsiteY2" fmla="*/ 117108 h 117108"/>
                <a:gd name="connsiteX3" fmla="*/ 150651 w 150651"/>
                <a:gd name="connsiteY3" fmla="*/ 117108 h 117108"/>
                <a:gd name="connsiteX4" fmla="*/ 54958 w 150651"/>
                <a:gd name="connsiteY4" fmla="*/ 42680 h 117108"/>
                <a:gd name="connsiteX5" fmla="*/ 1796 w 150651"/>
                <a:gd name="connsiteY5" fmla="*/ 42680 h 117108"/>
                <a:gd name="connsiteX6" fmla="*/ 33693 w 150651"/>
                <a:gd name="connsiteY6" fmla="*/ 149 h 117108"/>
                <a:gd name="connsiteX0" fmla="*/ 30011 w 146969"/>
                <a:gd name="connsiteY0" fmla="*/ 149 h 117108"/>
                <a:gd name="connsiteX1" fmla="*/ 125704 w 146969"/>
                <a:gd name="connsiteY1" fmla="*/ 32047 h 117108"/>
                <a:gd name="connsiteX2" fmla="*/ 146969 w 146969"/>
                <a:gd name="connsiteY2" fmla="*/ 117108 h 117108"/>
                <a:gd name="connsiteX3" fmla="*/ 146969 w 146969"/>
                <a:gd name="connsiteY3" fmla="*/ 117108 h 117108"/>
                <a:gd name="connsiteX4" fmla="*/ 51276 w 146969"/>
                <a:gd name="connsiteY4" fmla="*/ 42680 h 117108"/>
                <a:gd name="connsiteX5" fmla="*/ 1924 w 146969"/>
                <a:gd name="connsiteY5" fmla="*/ 27440 h 117108"/>
                <a:gd name="connsiteX6" fmla="*/ 30011 w 146969"/>
                <a:gd name="connsiteY6" fmla="*/ 149 h 117108"/>
                <a:gd name="connsiteX0" fmla="*/ 29824 w 147111"/>
                <a:gd name="connsiteY0" fmla="*/ 149 h 124490"/>
                <a:gd name="connsiteX1" fmla="*/ 125517 w 147111"/>
                <a:gd name="connsiteY1" fmla="*/ 32047 h 124490"/>
                <a:gd name="connsiteX2" fmla="*/ 146782 w 147111"/>
                <a:gd name="connsiteY2" fmla="*/ 117108 h 124490"/>
                <a:gd name="connsiteX3" fmla="*/ 116302 w 147111"/>
                <a:gd name="connsiteY3" fmla="*/ 120918 h 124490"/>
                <a:gd name="connsiteX4" fmla="*/ 51089 w 147111"/>
                <a:gd name="connsiteY4" fmla="*/ 42680 h 124490"/>
                <a:gd name="connsiteX5" fmla="*/ 1737 w 147111"/>
                <a:gd name="connsiteY5" fmla="*/ 27440 h 124490"/>
                <a:gd name="connsiteX6" fmla="*/ 29824 w 147111"/>
                <a:gd name="connsiteY6" fmla="*/ 149 h 1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11" h="124490">
                  <a:moveTo>
                    <a:pt x="29824" y="149"/>
                  </a:moveTo>
                  <a:cubicBezTo>
                    <a:pt x="51089" y="-1623"/>
                    <a:pt x="106024" y="12554"/>
                    <a:pt x="125517" y="32047"/>
                  </a:cubicBezTo>
                  <a:cubicBezTo>
                    <a:pt x="145010" y="51540"/>
                    <a:pt x="148318" y="102296"/>
                    <a:pt x="146782" y="117108"/>
                  </a:cubicBezTo>
                  <a:cubicBezTo>
                    <a:pt x="145246" y="131920"/>
                    <a:pt x="126462" y="119648"/>
                    <a:pt x="116302" y="120918"/>
                  </a:cubicBezTo>
                  <a:cubicBezTo>
                    <a:pt x="116302" y="120918"/>
                    <a:pt x="70183" y="58260"/>
                    <a:pt x="51089" y="42680"/>
                  </a:cubicBezTo>
                  <a:cubicBezTo>
                    <a:pt x="31995" y="27100"/>
                    <a:pt x="-8895" y="41617"/>
                    <a:pt x="1737" y="27440"/>
                  </a:cubicBezTo>
                  <a:lnTo>
                    <a:pt x="29824" y="149"/>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47" name="Freeform 46"/>
            <p:cNvSpPr/>
            <p:nvPr/>
          </p:nvSpPr>
          <p:spPr>
            <a:xfrm>
              <a:off x="3044005" y="2437132"/>
              <a:ext cx="212669" cy="76334"/>
            </a:xfrm>
            <a:custGeom>
              <a:avLst/>
              <a:gdLst>
                <a:gd name="connsiteX0" fmla="*/ 0 w 212669"/>
                <a:gd name="connsiteY0" fmla="*/ 76334 h 76334"/>
                <a:gd name="connsiteX1" fmla="*/ 188119 w 212669"/>
                <a:gd name="connsiteY1" fmla="*/ 4897 h 76334"/>
                <a:gd name="connsiteX2" fmla="*/ 204788 w 212669"/>
                <a:gd name="connsiteY2" fmla="*/ 12041 h 76334"/>
              </a:gdLst>
              <a:ahLst/>
              <a:cxnLst>
                <a:cxn ang="0">
                  <a:pos x="connsiteX0" y="connsiteY0"/>
                </a:cxn>
                <a:cxn ang="0">
                  <a:pos x="connsiteX1" y="connsiteY1"/>
                </a:cxn>
                <a:cxn ang="0">
                  <a:pos x="connsiteX2" y="connsiteY2"/>
                </a:cxn>
              </a:cxnLst>
              <a:rect l="l" t="t" r="r" b="b"/>
              <a:pathLst>
                <a:path w="212669" h="76334">
                  <a:moveTo>
                    <a:pt x="0" y="76334"/>
                  </a:moveTo>
                  <a:cubicBezTo>
                    <a:pt x="76994" y="45973"/>
                    <a:pt x="153988" y="15612"/>
                    <a:pt x="188119" y="4897"/>
                  </a:cubicBezTo>
                  <a:cubicBezTo>
                    <a:pt x="222250" y="-5819"/>
                    <a:pt x="213519" y="3111"/>
                    <a:pt x="204788" y="12041"/>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48" name="TextBox 47"/>
            <p:cNvSpPr txBox="1"/>
            <p:nvPr/>
          </p:nvSpPr>
          <p:spPr>
            <a:xfrm>
              <a:off x="5076055" y="2977780"/>
              <a:ext cx="1940334" cy="308456"/>
            </a:xfrm>
            <a:prstGeom prst="rect">
              <a:avLst/>
            </a:prstGeom>
            <a:noFill/>
          </p:spPr>
          <p:txBody>
            <a:bodyPr wrap="square" rtlCol="0">
              <a:spAutoFit/>
            </a:bodyPr>
            <a:lstStyle/>
            <a:p>
              <a:r>
                <a:rPr lang="en-GB" sz="600" b="1" dirty="0"/>
                <a:t>Barnard Castle</a:t>
              </a:r>
            </a:p>
          </p:txBody>
        </p:sp>
        <p:grpSp>
          <p:nvGrpSpPr>
            <p:cNvPr id="49" name="Group 48"/>
            <p:cNvGrpSpPr/>
            <p:nvPr/>
          </p:nvGrpSpPr>
          <p:grpSpPr>
            <a:xfrm>
              <a:off x="2768951" y="3380124"/>
              <a:ext cx="1349503" cy="933194"/>
              <a:chOff x="6269896" y="4123561"/>
              <a:chExt cx="1349503" cy="933194"/>
            </a:xfrm>
          </p:grpSpPr>
          <p:sp>
            <p:nvSpPr>
              <p:cNvPr id="58" name="Rectangle 57"/>
              <p:cNvSpPr/>
              <p:nvPr/>
            </p:nvSpPr>
            <p:spPr>
              <a:xfrm>
                <a:off x="6372200" y="4401760"/>
                <a:ext cx="180000" cy="144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59" name="Rectangle 58"/>
              <p:cNvSpPr/>
              <p:nvPr/>
            </p:nvSpPr>
            <p:spPr>
              <a:xfrm>
                <a:off x="6372200" y="4653152"/>
                <a:ext cx="180000" cy="1440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60" name="Rectangle 59"/>
              <p:cNvSpPr/>
              <p:nvPr/>
            </p:nvSpPr>
            <p:spPr>
              <a:xfrm>
                <a:off x="6372200" y="4912755"/>
                <a:ext cx="180000" cy="1440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61" name="TextBox 60"/>
              <p:cNvSpPr txBox="1"/>
              <p:nvPr/>
            </p:nvSpPr>
            <p:spPr>
              <a:xfrm>
                <a:off x="6269896" y="4123561"/>
                <a:ext cx="1226985" cy="359866"/>
              </a:xfrm>
              <a:prstGeom prst="rect">
                <a:avLst/>
              </a:prstGeom>
              <a:noFill/>
            </p:spPr>
            <p:txBody>
              <a:bodyPr wrap="square" rtlCol="0">
                <a:spAutoFit/>
              </a:bodyPr>
              <a:lstStyle/>
              <a:p>
                <a:r>
                  <a:rPr lang="en-GB" sz="400" b="1" dirty="0"/>
                  <a:t>Height in Metres</a:t>
                </a:r>
              </a:p>
            </p:txBody>
          </p:sp>
          <p:sp>
            <p:nvSpPr>
              <p:cNvPr id="62" name="TextBox 61"/>
              <p:cNvSpPr txBox="1"/>
              <p:nvPr/>
            </p:nvSpPr>
            <p:spPr>
              <a:xfrm>
                <a:off x="6417700" y="4368454"/>
                <a:ext cx="1201699" cy="616912"/>
              </a:xfrm>
              <a:prstGeom prst="rect">
                <a:avLst/>
              </a:prstGeom>
              <a:noFill/>
            </p:spPr>
            <p:txBody>
              <a:bodyPr wrap="square" rtlCol="0">
                <a:spAutoFit/>
              </a:bodyPr>
              <a:lstStyle/>
              <a:p>
                <a:pPr>
                  <a:lnSpc>
                    <a:spcPct val="150000"/>
                  </a:lnSpc>
                </a:pPr>
                <a:r>
                  <a:rPr lang="en-GB" sz="400" b="1" dirty="0"/>
                  <a:t>301+</a:t>
                </a:r>
              </a:p>
              <a:p>
                <a:pPr>
                  <a:lnSpc>
                    <a:spcPct val="150000"/>
                  </a:lnSpc>
                </a:pPr>
                <a:r>
                  <a:rPr lang="en-GB" sz="400" b="1" dirty="0"/>
                  <a:t>61 -300</a:t>
                </a:r>
              </a:p>
              <a:p>
                <a:pPr>
                  <a:lnSpc>
                    <a:spcPct val="150000"/>
                  </a:lnSpc>
                </a:pPr>
                <a:r>
                  <a:rPr lang="en-GB" sz="400" b="1" dirty="0"/>
                  <a:t>0-60</a:t>
                </a:r>
              </a:p>
            </p:txBody>
          </p:sp>
        </p:grpSp>
        <p:sp>
          <p:nvSpPr>
            <p:cNvPr id="50" name="TextBox 49"/>
            <p:cNvSpPr txBox="1"/>
            <p:nvPr/>
          </p:nvSpPr>
          <p:spPr>
            <a:xfrm>
              <a:off x="3846468" y="1718909"/>
              <a:ext cx="2634619" cy="565502"/>
            </a:xfrm>
            <a:prstGeom prst="rect">
              <a:avLst/>
            </a:prstGeom>
            <a:noFill/>
          </p:spPr>
          <p:txBody>
            <a:bodyPr wrap="square" rtlCol="0">
              <a:spAutoFit/>
            </a:bodyPr>
            <a:lstStyle/>
            <a:p>
              <a:r>
                <a:rPr lang="en-GB" sz="800" b="1" u="sng" dirty="0"/>
                <a:t>A map of the River Tees</a:t>
              </a:r>
            </a:p>
          </p:txBody>
        </p:sp>
        <p:sp>
          <p:nvSpPr>
            <p:cNvPr id="51" name="TextBox 50"/>
            <p:cNvSpPr txBox="1"/>
            <p:nvPr/>
          </p:nvSpPr>
          <p:spPr>
            <a:xfrm>
              <a:off x="4118457" y="3595124"/>
              <a:ext cx="1818449" cy="282751"/>
            </a:xfrm>
            <a:prstGeom prst="rect">
              <a:avLst/>
            </a:prstGeom>
            <a:noFill/>
          </p:spPr>
          <p:txBody>
            <a:bodyPr wrap="square" rtlCol="0">
              <a:spAutoFit/>
            </a:bodyPr>
            <a:lstStyle/>
            <a:p>
              <a:r>
                <a:rPr lang="en-GB" sz="500" b="1" i="1" dirty="0"/>
                <a:t>River Tees</a:t>
              </a:r>
            </a:p>
          </p:txBody>
        </p:sp>
        <p:sp>
          <p:nvSpPr>
            <p:cNvPr id="52" name="TextBox 51"/>
            <p:cNvSpPr txBox="1"/>
            <p:nvPr/>
          </p:nvSpPr>
          <p:spPr>
            <a:xfrm>
              <a:off x="3846468" y="2492894"/>
              <a:ext cx="2009349" cy="282751"/>
            </a:xfrm>
            <a:prstGeom prst="rect">
              <a:avLst/>
            </a:prstGeom>
            <a:noFill/>
          </p:spPr>
          <p:txBody>
            <a:bodyPr wrap="square" rtlCol="0">
              <a:spAutoFit/>
            </a:bodyPr>
            <a:lstStyle/>
            <a:p>
              <a:r>
                <a:rPr lang="en-GB" sz="500" b="1" i="1" dirty="0"/>
                <a:t>High Force</a:t>
              </a:r>
            </a:p>
          </p:txBody>
        </p:sp>
        <p:sp>
          <p:nvSpPr>
            <p:cNvPr id="53" name="Rectangle 52"/>
            <p:cNvSpPr/>
            <p:nvPr/>
          </p:nvSpPr>
          <p:spPr>
            <a:xfrm>
              <a:off x="5480657" y="394820"/>
              <a:ext cx="2016224" cy="13158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The estuary of the River Tees is huge and home to one of the largest container ports in the UK.  It also is very flat and ideal for the Industry of Middlesbrough</a:t>
              </a:r>
            </a:p>
          </p:txBody>
        </p:sp>
        <p:sp>
          <p:nvSpPr>
            <p:cNvPr id="54" name="Rectangle 53"/>
            <p:cNvSpPr/>
            <p:nvPr/>
          </p:nvSpPr>
          <p:spPr>
            <a:xfrm>
              <a:off x="5929278" y="5863581"/>
              <a:ext cx="3261521" cy="7018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In the middle reaches the gradient levels out and we can find meanders and Ox bow lakes, there are many meanders around the town of Yarm</a:t>
              </a:r>
            </a:p>
          </p:txBody>
        </p:sp>
        <p:sp>
          <p:nvSpPr>
            <p:cNvPr id="55" name="Rectangle 54"/>
            <p:cNvSpPr/>
            <p:nvPr/>
          </p:nvSpPr>
          <p:spPr>
            <a:xfrm>
              <a:off x="2930418" y="908720"/>
              <a:ext cx="2204728" cy="8019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The river Tees has its source at Cross Fell, in an area of mosses well above 300m a.s.l. </a:t>
              </a:r>
            </a:p>
          </p:txBody>
        </p:sp>
        <p:sp>
          <p:nvSpPr>
            <p:cNvPr id="56" name="Rectangle 55"/>
            <p:cNvSpPr/>
            <p:nvPr/>
          </p:nvSpPr>
          <p:spPr>
            <a:xfrm>
              <a:off x="4290960" y="4838832"/>
              <a:ext cx="2016225" cy="12819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The river Tees also has High Force, a huge waterfall where hard Whin sill overlies limestone which erodes faster</a:t>
              </a:r>
            </a:p>
          </p:txBody>
        </p:sp>
        <p:sp>
          <p:nvSpPr>
            <p:cNvPr id="57" name="Rectangle 56"/>
            <p:cNvSpPr/>
            <p:nvPr/>
          </p:nvSpPr>
          <p:spPr>
            <a:xfrm>
              <a:off x="76" y="4536132"/>
              <a:ext cx="1803403" cy="16149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The landforms of the upper valley include v-shaped valleys and interlocking spurs, and many small tributaries and streams </a:t>
              </a:r>
            </a:p>
          </p:txBody>
        </p:sp>
      </p:grpSp>
      <p:graphicFrame>
        <p:nvGraphicFramePr>
          <p:cNvPr id="10" name="Table 9"/>
          <p:cNvGraphicFramePr>
            <a:graphicFrameLocks noGrp="1"/>
          </p:cNvGraphicFramePr>
          <p:nvPr>
            <p:extLst>
              <p:ext uri="{D42A27DB-BD31-4B8C-83A1-F6EECF244321}">
                <p14:modId xmlns:p14="http://schemas.microsoft.com/office/powerpoint/2010/main" val="3636858110"/>
              </p:ext>
            </p:extLst>
          </p:nvPr>
        </p:nvGraphicFramePr>
        <p:xfrm>
          <a:off x="7054278" y="3661156"/>
          <a:ext cx="4060128" cy="3276600"/>
        </p:xfrm>
        <a:graphic>
          <a:graphicData uri="http://schemas.openxmlformats.org/drawingml/2006/table">
            <a:tbl>
              <a:tblPr firstRow="1" bandRow="1">
                <a:tableStyleId>{21E4AEA4-8DFA-4A89-87EB-49C32662AFE0}</a:tableStyleId>
              </a:tblPr>
              <a:tblGrid>
                <a:gridCol w="1971174">
                  <a:extLst>
                    <a:ext uri="{9D8B030D-6E8A-4147-A177-3AD203B41FA5}">
                      <a16:colId xmlns:a16="http://schemas.microsoft.com/office/drawing/2014/main" val="20000"/>
                    </a:ext>
                  </a:extLst>
                </a:gridCol>
                <a:gridCol w="2088954">
                  <a:extLst>
                    <a:ext uri="{9D8B030D-6E8A-4147-A177-3AD203B41FA5}">
                      <a16:colId xmlns:a16="http://schemas.microsoft.com/office/drawing/2014/main" val="20001"/>
                    </a:ext>
                  </a:extLst>
                </a:gridCol>
              </a:tblGrid>
              <a:tr h="154990">
                <a:tc>
                  <a:txBody>
                    <a:bodyPr/>
                    <a:lstStyle/>
                    <a:p>
                      <a:pPr algn="ctr"/>
                      <a:r>
                        <a:rPr lang="en-GB" sz="700" b="1" dirty="0">
                          <a:solidFill>
                            <a:schemeClr val="tx1"/>
                          </a:solidFill>
                        </a:rPr>
                        <a:t>Impacts</a:t>
                      </a:r>
                    </a:p>
                  </a:txBody>
                  <a:tcPr anchor="ctr">
                    <a:solidFill>
                      <a:schemeClr val="accent2">
                        <a:lumMod val="40000"/>
                        <a:lumOff val="60000"/>
                      </a:schemeClr>
                    </a:solidFill>
                  </a:tcPr>
                </a:tc>
                <a:tc>
                  <a:txBody>
                    <a:bodyPr/>
                    <a:lstStyle/>
                    <a:p>
                      <a:pPr marL="0" indent="0" algn="ctr">
                        <a:buFont typeface="Arial" panose="020B0604020202020204" pitchFamily="34" charset="0"/>
                        <a:buNone/>
                      </a:pPr>
                      <a:r>
                        <a:rPr lang="en-GB" sz="700" b="1" dirty="0">
                          <a:solidFill>
                            <a:schemeClr val="tx1"/>
                          </a:solidFill>
                        </a:rPr>
                        <a:t>Responses</a:t>
                      </a:r>
                    </a:p>
                  </a:txBody>
                  <a:tcPr anchor="ctr">
                    <a:solidFill>
                      <a:schemeClr val="accent2">
                        <a:lumMod val="40000"/>
                        <a:lumOff val="60000"/>
                      </a:schemeClr>
                    </a:solidFill>
                  </a:tcPr>
                </a:tc>
                <a:extLst>
                  <a:ext uri="{0D108BD9-81ED-4DB2-BD59-A6C34878D82A}">
                    <a16:rowId xmlns:a16="http://schemas.microsoft.com/office/drawing/2014/main" val="10000"/>
                  </a:ext>
                </a:extLst>
              </a:tr>
              <a:tr h="756828">
                <a:tc>
                  <a:txBody>
                    <a:bodyPr/>
                    <a:lstStyle/>
                    <a:p>
                      <a:pPr marL="0" indent="0" algn="l">
                        <a:buFont typeface="Arial" panose="020B0604020202020204" pitchFamily="34" charset="0"/>
                        <a:buNone/>
                      </a:pPr>
                      <a:r>
                        <a:rPr lang="en-GB" sz="700" dirty="0"/>
                        <a:t>No one died, many people suffered flood damage to homes, possessions and farmland. Many people were evacuated and had to seek temporary accommodation. More than 600 homes and 6880 hectares of farmland were flooded. Entire villages were cut off after roads became unusable. In </a:t>
                      </a:r>
                      <a:r>
                        <a:rPr lang="en-GB" sz="700" dirty="0" err="1"/>
                        <a:t>Muchelney</a:t>
                      </a:r>
                      <a:r>
                        <a:rPr lang="en-GB" sz="700" dirty="0"/>
                        <a:t>, residents could only leave the island by a boat which left every two hours. Isolated communities provided opportunity for thieves. January, 900 litres of fuel stolen from a pumping station in </a:t>
                      </a:r>
                      <a:r>
                        <a:rPr lang="en-GB" sz="700" dirty="0" err="1"/>
                        <a:t>Westonzoyland</a:t>
                      </a:r>
                      <a:r>
                        <a:rPr lang="en-GB" sz="700" dirty="0"/>
                        <a:t>. By February, there were reports of stolen heating oil and quad bikes from homes victims. Many main roads were closed, such as A361 which links Taunton and Street. Trains on Bristol line between Bridgwater and Taunton were disrupted. Fuel for emergency pumps used to reduce water levels cost £200 000 per week. Local businesses reported over £1 million in lost business. Cost the county’s tourism industry £200 million. Farmers struggled to deal with flooded fields, ruined crops and costs of moving livestock away from affected areas. After nearly three months under millions of tonnes of water, much soil was damaged. May take up to two years to restore soil so crops can be grown. Flood-hit home owners likely to see insurance costs increase.</a:t>
                      </a:r>
                      <a:endParaRPr lang="en-GB" sz="700" b="0" dirty="0"/>
                    </a:p>
                  </a:txBody>
                  <a:tcPr>
                    <a:solidFill>
                      <a:schemeClr val="accent2">
                        <a:lumMod val="40000"/>
                        <a:lumOff val="60000"/>
                      </a:schemeClr>
                    </a:solidFill>
                  </a:tcPr>
                </a:tc>
                <a:tc>
                  <a:txBody>
                    <a:bodyPr/>
                    <a:lstStyle/>
                    <a:p>
                      <a:pPr marL="0" indent="0" algn="l">
                        <a:buFont typeface="Arial" panose="020B0604020202020204" pitchFamily="34" charset="0"/>
                        <a:buNone/>
                      </a:pPr>
                      <a:r>
                        <a:rPr lang="en-GB" sz="700" dirty="0"/>
                        <a:t>The response to the floods was rapid and well organised.</a:t>
                      </a:r>
                      <a:r>
                        <a:rPr lang="en-GB" sz="700" baseline="0" dirty="0"/>
                        <a:t> </a:t>
                      </a:r>
                      <a:r>
                        <a:rPr lang="en-GB" sz="700" dirty="0"/>
                        <a:t>Met Office issued an amber warning for heavy rain in South West England. They informed public to be prepared for significant flooding. Many residents used sandbags and moved valuable items upstairs. One man built a giant wall out of clay and soil around his house in Moorland to protect it. The fire brigade visited hundreds of properties, and rescue boats were used to help stranded people. February, rescue crews encouraged residents of Moorland to evacuate. Around 80 homes agreed but about 30 other residents chose to remain. Extra police patrols were brought in to respond to increased crime. By end of January, army had been sent in with specialist equipment. They delivered food and gave out sandbags. By 6 February they were joined by 40 Royal Marines. Sixty-five pumps were used to drain 65 million m3 of floodwater. Lot of local support for those affected by the floods, led by the organisation FLAG (Flooding  on the Levels Action Group). Volunteers organised fundraising activities and collected and distributed supplies of food. They also used social media to communicate news. The longer-term response focused on flood management to prevent a future flood of this scale. This took the form of ‘The Somerset Levels and Moors Flood Action Plan’. </a:t>
                      </a:r>
                      <a:endParaRPr lang="en-GB" sz="700" b="0" dirty="0"/>
                    </a:p>
                  </a:txBody>
                  <a:tcPr>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11" name="Rectangle 10"/>
          <p:cNvSpPr/>
          <p:nvPr/>
        </p:nvSpPr>
        <p:spPr>
          <a:xfrm>
            <a:off x="5891918" y="3154353"/>
            <a:ext cx="1152938" cy="1923604"/>
          </a:xfrm>
          <a:prstGeom prst="rect">
            <a:avLst/>
          </a:prstGeom>
          <a:solidFill>
            <a:schemeClr val="accent4">
              <a:lumMod val="40000"/>
              <a:lumOff val="60000"/>
            </a:schemeClr>
          </a:solidFill>
        </p:spPr>
        <p:txBody>
          <a:bodyPr wrap="square">
            <a:spAutoFit/>
          </a:bodyPr>
          <a:lstStyle/>
          <a:p>
            <a:r>
              <a:rPr lang="en-GB" sz="700" dirty="0"/>
              <a:t>It included measures such as dredging, a tidal barrage, and extra permanent pumping sites, with a total cost of £100 million. A sum of £10 million was provided  by the Conservative Government, a further £10 million came from the Department for Transport, and the Department for Communities and Local Government gave £500 000. It formed part of a 20-year plan for the Levels. </a:t>
            </a:r>
          </a:p>
        </p:txBody>
      </p:sp>
      <p:cxnSp>
        <p:nvCxnSpPr>
          <p:cNvPr id="72" name="Straight Connector 71"/>
          <p:cNvCxnSpPr/>
          <p:nvPr/>
        </p:nvCxnSpPr>
        <p:spPr>
          <a:xfrm>
            <a:off x="9130224" y="6786441"/>
            <a:ext cx="18566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6877878" y="4929809"/>
            <a:ext cx="2252346" cy="178904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45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1643</Words>
  <Application>Microsoft Macintosh PowerPoint</Application>
  <PresentationFormat>Widescreen</PresentationFormat>
  <Paragraphs>181</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Leggett</dc:creator>
  <cp:lastModifiedBy>Microsoft Office User</cp:lastModifiedBy>
  <cp:revision>19</cp:revision>
  <cp:lastPrinted>2018-03-22T10:28:37Z</cp:lastPrinted>
  <dcterms:created xsi:type="dcterms:W3CDTF">2017-09-02T18:20:49Z</dcterms:created>
  <dcterms:modified xsi:type="dcterms:W3CDTF">2020-04-03T09:50:05Z</dcterms:modified>
</cp:coreProperties>
</file>