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90" r:id="rId3"/>
  </p:sldIdLst>
  <p:sldSz cx="12192000" cy="6858000"/>
  <p:notesSz cx="6889750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581F5-D78F-43F4-936B-A880D6CA38D4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2AA1B-FD9C-4918-A7D5-AA00D06EF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8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Step by step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CFAA6-7EA4-4435-B149-63984914C1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5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E5F8F-E2E1-4527-88F1-DD9D5EB4B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F48F7-9B69-4A42-B21A-46CC95EB6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AFA8A-5CDC-473E-B119-DD328CD7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AF-2A1C-430C-B2E1-119D002D2ED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4F59C-E945-45C2-B900-DA57E406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F0EE3-73EA-4543-9A68-B1B3C1E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0E3-2AAD-40F4-A235-250D298A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3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55BF-9402-40A5-BF52-82637726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BDAC7-8BEE-4A99-BF88-5543D6868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4A48-12FA-490F-864C-B1C63D53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AF-2A1C-430C-B2E1-119D002D2ED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F1B3C-345E-48F2-A000-CDA2941A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0E30E-BC34-46D7-B58E-69E4087E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0E3-2AAD-40F4-A235-250D298A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60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F60F94-7CA5-44F0-9161-4780D19F8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125A7-E7CF-4517-AEEE-F20BEB85F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1B7FD-D18F-48DB-B79A-A40367A1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AF-2A1C-430C-B2E1-119D002D2ED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97488-1D9A-4E24-98EB-03EC058E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33422-02BA-4176-91B5-755129CA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0E3-2AAD-40F4-A235-250D298A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0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DD77-5021-4E75-8351-F2402312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25842-9AC0-4695-8F9F-D9CB19A56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EE21B-E5BF-4A78-9695-005FAFB6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AF-2A1C-430C-B2E1-119D002D2ED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BB8A5-6FB7-4E7D-8414-9C94351D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CB0F-56D2-40A2-8354-ECE0264C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0E3-2AAD-40F4-A235-250D298A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8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4581-EA06-48D9-83F5-CA197330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7A569-B495-4F36-A2C6-7C721F86F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21197-18BE-4ECA-9627-A50965E8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AF-2A1C-430C-B2E1-119D002D2ED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06D21-EC41-4D24-97CB-1FB890F6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03711-36DB-41FD-BC03-BAFCBFD7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0E3-2AAD-40F4-A235-250D298A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4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A11C-BCD2-452E-B9F4-9B13FE14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FCD12-D332-4D47-A4C4-AB200E096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75B23-11F6-4FB3-8CAE-738E542A5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4E842-1B05-4E21-A7A8-5DCDD78D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AF-2A1C-430C-B2E1-119D002D2ED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3CD7A-E54D-41B0-9D7C-A09B1B53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FCDFA-FB04-47A0-A1C8-469E5C55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0E3-2AAD-40F4-A235-250D298A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8B34-D83C-42CA-B1DD-69E2BCBD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0EFBD-B0F8-4B5F-8B37-151243BB9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F5DB4-AEEA-4734-B0B6-D7E83071E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830CA-74BC-4B49-85CC-CF9C3D390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0953B-891E-4B2E-A550-7A763B0AA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653C3-3B76-4380-8A6B-AFD96708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AF-2A1C-430C-B2E1-119D002D2ED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D75B6-99EE-4FA3-9600-8EAD763E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27618-B106-4CF6-9904-ADEA55DD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0E3-2AAD-40F4-A235-250D298A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8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806B-86F4-43D4-AC08-620EE04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A08A1-A731-4475-99E8-91CEC89E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AF-2A1C-430C-B2E1-119D002D2ED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DBC1A-EA39-49C8-96B2-4A8F3249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5DD77-A4C3-4D2E-9851-17541965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0E3-2AAD-40F4-A235-250D298A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9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3AACA-97DB-4573-9441-D7F3F4FA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AF-2A1C-430C-B2E1-119D002D2ED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A1CDD-79A4-4A5D-B7E9-028EC535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44FAA-02B7-47BF-BC87-791F1DB3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0E3-2AAD-40F4-A235-250D298A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6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4475-03F4-4669-9B1D-91D9EC4D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7435-E28F-47E6-81CE-0EB483F6D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2859F-24E3-4228-9FEA-89EF8920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84287-36A8-4732-AD6C-F32AAE7C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AF-2A1C-430C-B2E1-119D002D2ED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7C52A-4436-4DCA-8A03-AE24A7A7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5388F-EF94-4611-9E49-AB601172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0E3-2AAD-40F4-A235-250D298A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1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C8E5-997E-44EB-B6FB-886A641E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B40C4-0A32-4DDD-8222-68ACB1376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3D161-AE44-4ABC-8647-9A9670A70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5DA6E-9B83-474B-98FD-695687BB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AF-2A1C-430C-B2E1-119D002D2ED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51915-AAB8-42F5-A1CB-EAECFBE5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8B0F9-521E-437A-A90C-39ACD845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0E3-2AAD-40F4-A235-250D298A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5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B70D1-FB2D-44CE-927F-CAAF492E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52F42-6B9C-47E7-B190-606A6F0A1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44849-B4BE-4BD5-8C39-F205C0E47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09AF-2A1C-430C-B2E1-119D002D2EDA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CA6F1-A7D9-4753-A8AD-2C911B9F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BFF14-3446-4AF8-BED2-A701186A5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70E3-2AAD-40F4-A235-250D298A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0FA0A6-0675-4025-AE68-A0AEB6351C8F}"/>
              </a:ext>
            </a:extLst>
          </p:cNvPr>
          <p:cNvSpPr txBox="1">
            <a:spLocks/>
          </p:cNvSpPr>
          <p:nvPr/>
        </p:nvSpPr>
        <p:spPr>
          <a:xfrm>
            <a:off x="3684378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Step by Step – Pizza</a:t>
            </a:r>
            <a:endParaRPr lang="en-GB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AB36A82-444B-4EAC-B646-51F21695E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117" y="840583"/>
            <a:ext cx="5111750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/>
              <a:t>Ingredients</a:t>
            </a:r>
          </a:p>
          <a:p>
            <a:r>
              <a:rPr lang="en-GB" sz="2800" dirty="0"/>
              <a:t>250g Strong White Bread Flour</a:t>
            </a:r>
          </a:p>
          <a:p>
            <a:r>
              <a:rPr lang="en-GB" sz="2800" dirty="0"/>
              <a:t>1/2 tsp salt</a:t>
            </a:r>
          </a:p>
          <a:p>
            <a:r>
              <a:rPr lang="en-GB" sz="2800" dirty="0"/>
              <a:t>1/2 tsp sugar</a:t>
            </a:r>
          </a:p>
          <a:p>
            <a:r>
              <a:rPr lang="en-GB" sz="2800" dirty="0"/>
              <a:t>1 tsp yeast</a:t>
            </a:r>
          </a:p>
          <a:p>
            <a:r>
              <a:rPr lang="en-GB" sz="2800" dirty="0"/>
              <a:t>150ml warm water</a:t>
            </a:r>
          </a:p>
          <a:p>
            <a:endParaRPr lang="en-GB" sz="2800" dirty="0"/>
          </a:p>
          <a:p>
            <a:r>
              <a:rPr lang="en-GB" sz="2800" dirty="0"/>
              <a:t>Tomato puree</a:t>
            </a:r>
          </a:p>
          <a:p>
            <a:r>
              <a:rPr lang="en-GB" sz="2800" dirty="0"/>
              <a:t>Grated cheese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Favourite  toppings </a:t>
            </a:r>
          </a:p>
          <a:p>
            <a:r>
              <a:rPr lang="en-GB" sz="2800" dirty="0"/>
              <a:t>(all meat must be pre cooked)</a:t>
            </a:r>
          </a:p>
          <a:p>
            <a:r>
              <a:rPr lang="en-GB" dirty="0"/>
              <a:t> 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C4AEDDB-7750-4DD5-97AB-E13FE2367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22" y="840583"/>
            <a:ext cx="511175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/>
              <a:t>Equipment</a:t>
            </a:r>
          </a:p>
          <a:p>
            <a:pPr>
              <a:spcBef>
                <a:spcPct val="50000"/>
              </a:spcBef>
            </a:pPr>
            <a:r>
              <a:rPr lang="en-GB" altLang="en-US" sz="2800" dirty="0"/>
              <a:t>Mixing bowl</a:t>
            </a:r>
          </a:p>
          <a:p>
            <a:pPr>
              <a:spcBef>
                <a:spcPct val="50000"/>
              </a:spcBef>
            </a:pPr>
            <a:r>
              <a:rPr lang="en-GB" altLang="en-US" sz="2800" dirty="0"/>
              <a:t>Sieve</a:t>
            </a:r>
          </a:p>
          <a:p>
            <a:pPr>
              <a:spcBef>
                <a:spcPct val="50000"/>
              </a:spcBef>
            </a:pPr>
            <a:r>
              <a:rPr lang="en-GB" altLang="en-US" sz="2800" dirty="0"/>
              <a:t>Weighing scales</a:t>
            </a:r>
          </a:p>
          <a:p>
            <a:pPr>
              <a:spcBef>
                <a:spcPct val="50000"/>
              </a:spcBef>
            </a:pPr>
            <a:r>
              <a:rPr lang="en-GB" altLang="en-US" sz="2800" dirty="0"/>
              <a:t>Wooden spoon</a:t>
            </a:r>
          </a:p>
          <a:p>
            <a:pPr>
              <a:spcBef>
                <a:spcPct val="50000"/>
              </a:spcBef>
            </a:pPr>
            <a:r>
              <a:rPr lang="en-GB" altLang="en-US" sz="2800" dirty="0"/>
              <a:t>Chopping board</a:t>
            </a:r>
          </a:p>
          <a:p>
            <a:pPr>
              <a:spcBef>
                <a:spcPct val="50000"/>
              </a:spcBef>
            </a:pPr>
            <a:r>
              <a:rPr lang="en-GB" altLang="en-US" sz="2800" dirty="0"/>
              <a:t>Sharp knife</a:t>
            </a:r>
          </a:p>
          <a:p>
            <a:pPr>
              <a:spcBef>
                <a:spcPct val="50000"/>
              </a:spcBef>
            </a:pPr>
            <a:r>
              <a:rPr lang="en-GB" altLang="en-US" sz="2800" dirty="0"/>
              <a:t>Baking tray </a:t>
            </a:r>
          </a:p>
        </p:txBody>
      </p:sp>
      <p:pic>
        <p:nvPicPr>
          <p:cNvPr id="11" name="Picture 10" descr="DSC02418">
            <a:extLst>
              <a:ext uri="{FF2B5EF4-FFF2-40B4-BE49-F238E27FC236}">
                <a16:creationId xmlns:a16="http://schemas.microsoft.com/office/drawing/2014/main" id="{9B28CF42-3AA5-4873-B510-520CFA1F9422}"/>
              </a:ext>
            </a:extLst>
          </p:cNvPr>
          <p:cNvPicPr/>
          <p:nvPr/>
        </p:nvPicPr>
        <p:blipFill>
          <a:blip r:embed="rId2" cstate="print"/>
          <a:srcRect t="6059" b="7365"/>
          <a:stretch>
            <a:fillRect/>
          </a:stretch>
        </p:blipFill>
        <p:spPr bwMode="auto">
          <a:xfrm>
            <a:off x="8520026" y="1886994"/>
            <a:ext cx="3506494" cy="224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F051DB-AE85-4B2E-AF00-FFAC24F1D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30" y="3302390"/>
            <a:ext cx="3367174" cy="22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1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16 at 11.04.5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" y="462261"/>
            <a:ext cx="2381995" cy="1440160"/>
          </a:xfrm>
          <a:prstGeom prst="rect">
            <a:avLst/>
          </a:prstGeom>
        </p:spPr>
      </p:pic>
      <p:pic>
        <p:nvPicPr>
          <p:cNvPr id="5" name="Picture 4" descr="Screen Shot 2014-03-16 at 11.05.0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56" y="513627"/>
            <a:ext cx="2312209" cy="14263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543" y="185206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 1-Preheat your oven to 220c or gas mark 7.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2669" y="1886652"/>
            <a:ext cx="23987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 2-Sieve flour into a mixing bowl.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66169" y="1858795"/>
            <a:ext cx="2527336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Step 3-Add the yeast, sugar and salt to the flour, at opposite sides of the bowl.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978" y="3996351"/>
            <a:ext cx="2448272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Step 5- Turn the mixture out onto a floured surface.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1833" y="2001436"/>
            <a:ext cx="3131840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Step 4-Add the warm water, a </a:t>
            </a:r>
          </a:p>
          <a:p>
            <a:r>
              <a:rPr lang="en-US" sz="1600" dirty="0"/>
              <a:t>tablespoon at a time and mix .</a:t>
            </a:r>
          </a:p>
        </p:txBody>
      </p:sp>
      <p:pic>
        <p:nvPicPr>
          <p:cNvPr id="37" name="Picture 36" descr="Screen shot 2014-03-30 at 10.20.35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0"/>
          <a:stretch/>
        </p:blipFill>
        <p:spPr>
          <a:xfrm>
            <a:off x="6205896" y="476992"/>
            <a:ext cx="2376264" cy="1440160"/>
          </a:xfrm>
          <a:prstGeom prst="rect">
            <a:avLst/>
          </a:prstGeom>
        </p:spPr>
      </p:pic>
      <p:pic>
        <p:nvPicPr>
          <p:cNvPr id="39" name="Picture 38" descr="Screen shot 2014-03-30 at 10.24.3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009" y="462261"/>
            <a:ext cx="2376264" cy="1584176"/>
          </a:xfrm>
          <a:prstGeom prst="rect">
            <a:avLst/>
          </a:prstGeom>
        </p:spPr>
      </p:pic>
      <p:pic>
        <p:nvPicPr>
          <p:cNvPr id="41" name="Picture 40" descr="Screen shot 2014-03-30 at 10.17.0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3" y="2471428"/>
            <a:ext cx="2349573" cy="1584176"/>
          </a:xfrm>
          <a:prstGeom prst="rect">
            <a:avLst/>
          </a:prstGeom>
        </p:spPr>
      </p:pic>
      <p:pic>
        <p:nvPicPr>
          <p:cNvPr id="42" name="Picture 41" descr="Screen shot 2014-03-30 at 10.30.1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58" y="2439893"/>
            <a:ext cx="2376264" cy="15841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006806" y="4024069"/>
            <a:ext cx="2354414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Step 6- Knead the dough for five minutes.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48097" y="4136223"/>
            <a:ext cx="282264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Step 7- shape the dough into a flat circle using a rolling pin.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06450" y="6243047"/>
            <a:ext cx="235441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Step 10 – add cheese and chosen toppings.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71929" y="6237584"/>
            <a:ext cx="29158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Step 11 – cook for </a:t>
            </a:r>
            <a:r>
              <a:rPr lang="en-US" sz="1600"/>
              <a:t>10-15 minutes. 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3870432" y="-171400"/>
            <a:ext cx="4440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step BY STEP: pizza</a:t>
            </a:r>
          </a:p>
        </p:txBody>
      </p:sp>
      <p:pic>
        <p:nvPicPr>
          <p:cNvPr id="29" name="Picture 28" descr="DSC02455">
            <a:extLst>
              <a:ext uri="{FF2B5EF4-FFF2-40B4-BE49-F238E27FC236}">
                <a16:creationId xmlns:a16="http://schemas.microsoft.com/office/drawing/2014/main" id="{C583182A-8D56-4E46-B9E4-5884418F87CD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0867" y="2594947"/>
            <a:ext cx="25273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DSC02456">
            <a:extLst>
              <a:ext uri="{FF2B5EF4-FFF2-40B4-BE49-F238E27FC236}">
                <a16:creationId xmlns:a16="http://schemas.microsoft.com/office/drawing/2014/main" id="{548F0914-16B6-4A35-A1F9-512BE28876BC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26473" y="2550147"/>
            <a:ext cx="2527336" cy="157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DSC02460">
            <a:extLst>
              <a:ext uri="{FF2B5EF4-FFF2-40B4-BE49-F238E27FC236}">
                <a16:creationId xmlns:a16="http://schemas.microsoft.com/office/drawing/2014/main" id="{578F912E-2F52-4FDC-B948-D90C10F603A7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5231" y="4692387"/>
            <a:ext cx="221879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DSC02464">
            <a:extLst>
              <a:ext uri="{FF2B5EF4-FFF2-40B4-BE49-F238E27FC236}">
                <a16:creationId xmlns:a16="http://schemas.microsoft.com/office/drawing/2014/main" id="{8BAA1186-B371-4C0E-ACBA-90A044B9AFDB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4544" y="4661283"/>
            <a:ext cx="245153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DSC02523">
            <a:extLst>
              <a:ext uri="{FF2B5EF4-FFF2-40B4-BE49-F238E27FC236}">
                <a16:creationId xmlns:a16="http://schemas.microsoft.com/office/drawing/2014/main" id="{ECCFA820-574C-48E0-BA1D-EE8BE5EB5E38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05895" y="4748253"/>
            <a:ext cx="2104599" cy="141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A5C37E1-92D5-4691-AFAB-94509A24A10B}"/>
              </a:ext>
            </a:extLst>
          </p:cNvPr>
          <p:cNvSpPr txBox="1"/>
          <p:nvPr/>
        </p:nvSpPr>
        <p:spPr>
          <a:xfrm>
            <a:off x="9185194" y="4080831"/>
            <a:ext cx="235441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Step 8 – place the dough onto a baking tray.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38DE01-8940-49A4-9C8A-60B629B97239}"/>
              </a:ext>
            </a:extLst>
          </p:cNvPr>
          <p:cNvSpPr txBox="1"/>
          <p:nvPr/>
        </p:nvSpPr>
        <p:spPr>
          <a:xfrm>
            <a:off x="170778" y="6196138"/>
            <a:ext cx="235441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Step 9 – spoon on the base sauce.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652F3FD-3684-4F86-BE65-D7609BB17D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233" y="4737969"/>
            <a:ext cx="2915816" cy="19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8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DA2702CFD07D4FB0355BBBC0CED76D" ma:contentTypeVersion="0" ma:contentTypeDescription="Create a new document." ma:contentTypeScope="" ma:versionID="6659370ca031864e4496f4519c6835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1aebc4f1b1c7440aaca86ffca8c17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48D986-EC0E-4DEE-9A36-5DC23709D5AA}"/>
</file>

<file path=customXml/itemProps2.xml><?xml version="1.0" encoding="utf-8"?>
<ds:datastoreItem xmlns:ds="http://schemas.openxmlformats.org/officeDocument/2006/customXml" ds:itemID="{6E2CCB7D-DD27-48C8-9403-A1C1C34871F0}"/>
</file>

<file path=customXml/itemProps3.xml><?xml version="1.0" encoding="utf-8"?>
<ds:datastoreItem xmlns:ds="http://schemas.openxmlformats.org/officeDocument/2006/customXml" ds:itemID="{F62CC854-48F7-45A8-896B-41C8ACE3E992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184</Words>
  <Application>Microsoft Office PowerPoint</Application>
  <PresentationFormat>Widescreen</PresentationFormat>
  <Paragraphs>38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Giddings</dc:creator>
  <cp:lastModifiedBy>Rebecca Giddings</cp:lastModifiedBy>
  <cp:revision>8</cp:revision>
  <cp:lastPrinted>2018-08-26T14:29:28Z</cp:lastPrinted>
  <dcterms:created xsi:type="dcterms:W3CDTF">2018-08-26T14:03:59Z</dcterms:created>
  <dcterms:modified xsi:type="dcterms:W3CDTF">2018-08-26T15:13:40Z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0x010100CBDA2702CFD07D4FB0355BBBC0CED76D</vt:lpwstr>
  </property>
</Properties>
</file>