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89750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9567-9E68-4086-8914-A543024F006B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FFA2-2B65-4F20-83A6-3B86AFA770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14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9567-9E68-4086-8914-A543024F006B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FFA2-2B65-4F20-83A6-3B86AFA770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275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9567-9E68-4086-8914-A543024F006B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FFA2-2B65-4F20-83A6-3B86AFA770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665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9567-9E68-4086-8914-A543024F006B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FFA2-2B65-4F20-83A6-3B86AFA770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708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9567-9E68-4086-8914-A543024F006B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FFA2-2B65-4F20-83A6-3B86AFA770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16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9567-9E68-4086-8914-A543024F006B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FFA2-2B65-4F20-83A6-3B86AFA770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258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9567-9E68-4086-8914-A543024F006B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FFA2-2B65-4F20-83A6-3B86AFA770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926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9567-9E68-4086-8914-A543024F006B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FFA2-2B65-4F20-83A6-3B86AFA770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478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9567-9E68-4086-8914-A543024F006B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FFA2-2B65-4F20-83A6-3B86AFA770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717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9567-9E68-4086-8914-A543024F006B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FFA2-2B65-4F20-83A6-3B86AFA770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77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9567-9E68-4086-8914-A543024F006B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FFA2-2B65-4F20-83A6-3B86AFA770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987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89567-9E68-4086-8914-A543024F006B}" type="datetimeFigureOut">
              <a:rPr lang="en-GB" smtClean="0"/>
              <a:t>30/08/2019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FFA2-2B65-4F20-83A6-3B86AFA770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6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9005" y="1747850"/>
            <a:ext cx="3888432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Equipment</a:t>
            </a:r>
            <a:r>
              <a:rPr lang="en-GB" sz="2800" dirty="0"/>
              <a:t>-</a:t>
            </a:r>
          </a:p>
          <a:p>
            <a:pPr>
              <a:spcBef>
                <a:spcPct val="50000"/>
              </a:spcBef>
            </a:pPr>
            <a:r>
              <a:rPr lang="en-GB" altLang="en-US" sz="2800" dirty="0">
                <a:latin typeface="Arial Narrow" panose="020B0606020202030204" pitchFamily="34" charset="0"/>
              </a:rPr>
              <a:t>Knife</a:t>
            </a:r>
          </a:p>
          <a:p>
            <a:pPr>
              <a:spcBef>
                <a:spcPct val="50000"/>
              </a:spcBef>
            </a:pPr>
            <a:r>
              <a:rPr lang="en-GB" altLang="en-US" sz="2800" dirty="0">
                <a:latin typeface="Arial Narrow" panose="020B0606020202030204" pitchFamily="34" charset="0"/>
              </a:rPr>
              <a:t>Chopping board</a:t>
            </a:r>
          </a:p>
          <a:p>
            <a:pPr>
              <a:spcBef>
                <a:spcPct val="50000"/>
              </a:spcBef>
            </a:pPr>
            <a:r>
              <a:rPr lang="en-GB" altLang="en-US" sz="2800" dirty="0">
                <a:latin typeface="Arial Narrow" panose="020B0606020202030204" pitchFamily="34" charset="0"/>
              </a:rPr>
              <a:t>Garlic press</a:t>
            </a:r>
          </a:p>
          <a:p>
            <a:pPr>
              <a:spcBef>
                <a:spcPct val="50000"/>
              </a:spcBef>
            </a:pPr>
            <a:r>
              <a:rPr lang="en-GB" altLang="en-US" sz="2800" dirty="0">
                <a:latin typeface="Arial Narrow" panose="020B0606020202030204" pitchFamily="34" charset="0"/>
              </a:rPr>
              <a:t>S</a:t>
            </a:r>
            <a:r>
              <a:rPr lang="en-GB" altLang="en-US" sz="2800" dirty="0" smtClean="0">
                <a:latin typeface="Arial Narrow" panose="020B0606020202030204" pitchFamily="34" charset="0"/>
              </a:rPr>
              <a:t>poons</a:t>
            </a:r>
            <a:endParaRPr lang="en-GB" altLang="en-US" sz="2800" dirty="0">
              <a:latin typeface="Arial Narrow" panose="020B0606020202030204" pitchFamily="34" charset="0"/>
            </a:endParaRPr>
          </a:p>
          <a:p>
            <a:pPr>
              <a:spcBef>
                <a:spcPct val="50000"/>
              </a:spcBef>
            </a:pPr>
            <a:r>
              <a:rPr lang="en-GB" altLang="en-US" sz="2800" dirty="0" smtClean="0">
                <a:latin typeface="Arial Narrow" panose="020B0606020202030204" pitchFamily="34" charset="0"/>
              </a:rPr>
              <a:t>X 2 Saucepan</a:t>
            </a:r>
            <a:endParaRPr lang="en-GB" altLang="en-US" sz="2800" dirty="0">
              <a:latin typeface="Arial Narrow" panose="020B0606020202030204" pitchFamily="34" charset="0"/>
            </a:endParaRPr>
          </a:p>
          <a:p>
            <a:pPr>
              <a:spcBef>
                <a:spcPct val="50000"/>
              </a:spcBef>
            </a:pPr>
            <a:r>
              <a:rPr lang="en-GB" altLang="en-US" sz="2800" dirty="0">
                <a:latin typeface="Arial Narrow" panose="020B0606020202030204" pitchFamily="34" charset="0"/>
              </a:rPr>
              <a:t>Wooden spoon</a:t>
            </a:r>
          </a:p>
          <a:p>
            <a:pPr>
              <a:spcBef>
                <a:spcPct val="50000"/>
              </a:spcBef>
            </a:pPr>
            <a:endParaRPr lang="en-GB" altLang="en-US" sz="2800" dirty="0">
              <a:latin typeface="Arial Narrow" panose="020B0606020202030204" pitchFamily="34" charset="0"/>
            </a:endParaRPr>
          </a:p>
          <a:p>
            <a:endParaRPr lang="en-GB" dirty="0"/>
          </a:p>
          <a:p>
            <a:endParaRPr lang="en-GB" sz="3600" dirty="0"/>
          </a:p>
          <a:p>
            <a:r>
              <a:rPr lang="en-GB" dirty="0"/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17520" y="1747850"/>
            <a:ext cx="3888432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latin typeface="Arial Narrow" pitchFamily="34" charset="0"/>
              </a:rPr>
              <a:t>Ingredients-</a:t>
            </a:r>
          </a:p>
          <a:p>
            <a:pPr>
              <a:spcBef>
                <a:spcPct val="50000"/>
              </a:spcBef>
            </a:pPr>
            <a:r>
              <a:rPr lang="en-GB" altLang="en-US" sz="2800" dirty="0">
                <a:latin typeface="Arial Narrow" panose="020B0606020202030204" pitchFamily="34" charset="0"/>
              </a:rPr>
              <a:t>1 onion</a:t>
            </a:r>
          </a:p>
          <a:p>
            <a:pPr>
              <a:spcBef>
                <a:spcPct val="50000"/>
              </a:spcBef>
            </a:pPr>
            <a:r>
              <a:rPr lang="en-GB" altLang="en-US" sz="2800" dirty="0">
                <a:latin typeface="Arial Narrow" panose="020B0606020202030204" pitchFamily="34" charset="0"/>
              </a:rPr>
              <a:t>1 clove garlic</a:t>
            </a:r>
          </a:p>
          <a:p>
            <a:pPr>
              <a:spcBef>
                <a:spcPct val="50000"/>
              </a:spcBef>
            </a:pPr>
            <a:r>
              <a:rPr lang="en-GB" altLang="en-US" sz="2800" dirty="0">
                <a:latin typeface="Arial Narrow" panose="020B0606020202030204" pitchFamily="34" charset="0"/>
              </a:rPr>
              <a:t>1 x 15ml spoon oil</a:t>
            </a:r>
          </a:p>
          <a:p>
            <a:pPr>
              <a:spcBef>
                <a:spcPct val="50000"/>
              </a:spcBef>
            </a:pPr>
            <a:r>
              <a:rPr lang="en-GB" altLang="en-US" sz="2800" dirty="0">
                <a:latin typeface="Arial Narrow" panose="020B0606020202030204" pitchFamily="34" charset="0"/>
              </a:rPr>
              <a:t>1X 400g canned chopped tomatoes</a:t>
            </a:r>
          </a:p>
          <a:p>
            <a:endParaRPr lang="en-GB" sz="2800" dirty="0"/>
          </a:p>
          <a:p>
            <a:r>
              <a:rPr lang="en-GB" sz="2800" dirty="0"/>
              <a:t>Pasta </a:t>
            </a:r>
          </a:p>
          <a:p>
            <a:endParaRPr lang="en-GB" sz="2400" b="1" dirty="0">
              <a:latin typeface="Arial Narrow" pitchFamily="34" charset="0"/>
            </a:endParaRPr>
          </a:p>
          <a:p>
            <a:endParaRPr lang="en-GB" sz="3600" dirty="0"/>
          </a:p>
          <a:p>
            <a:r>
              <a:rPr lang="en-GB" dirty="0"/>
              <a:t> </a:t>
            </a:r>
          </a:p>
        </p:txBody>
      </p:sp>
      <p:pic>
        <p:nvPicPr>
          <p:cNvPr id="6" name="Picture 3" descr="DSC0196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5462" y="3679770"/>
            <a:ext cx="4120995" cy="3020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0" y="27019"/>
            <a:ext cx="442569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/>
              <a:t>Step by Step Ragu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44043" y="297333"/>
            <a:ext cx="388843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latin typeface="Arial Narrow" pitchFamily="34" charset="0"/>
              </a:rPr>
              <a:t>Stretch &amp; Challenge</a:t>
            </a:r>
            <a:endParaRPr lang="en-GB" sz="3600" b="1" dirty="0">
              <a:latin typeface="Arial Narrow" pitchFamily="34" charset="0"/>
            </a:endParaRPr>
          </a:p>
          <a:p>
            <a:pPr>
              <a:spcBef>
                <a:spcPct val="50000"/>
              </a:spcBef>
            </a:pPr>
            <a:r>
              <a:rPr lang="en-GB" altLang="en-US" sz="2800" dirty="0" smtClean="0">
                <a:latin typeface="Arial Narrow" panose="020B0606020202030204" pitchFamily="34" charset="0"/>
              </a:rPr>
              <a:t>1 celery</a:t>
            </a:r>
          </a:p>
          <a:p>
            <a:pPr>
              <a:spcBef>
                <a:spcPct val="50000"/>
              </a:spcBef>
            </a:pPr>
            <a:r>
              <a:rPr lang="en-GB" sz="2800" dirty="0" smtClean="0">
                <a:latin typeface="Arial Narrow" panose="020B0606020202030204" pitchFamily="34" charset="0"/>
              </a:rPr>
              <a:t>1 carrot </a:t>
            </a:r>
          </a:p>
          <a:p>
            <a:pPr>
              <a:spcBef>
                <a:spcPct val="50000"/>
              </a:spcBef>
            </a:pPr>
            <a:r>
              <a:rPr lang="en-GB" sz="2800" dirty="0" smtClean="0">
                <a:latin typeface="Arial Narrow" panose="020B0606020202030204" pitchFamily="34" charset="0"/>
              </a:rPr>
              <a:t>1 courgette</a:t>
            </a:r>
          </a:p>
          <a:p>
            <a:pPr>
              <a:spcBef>
                <a:spcPct val="50000"/>
              </a:spcBef>
            </a:pPr>
            <a:endParaRPr lang="en-GB" sz="2400" dirty="0">
              <a:latin typeface="Arial Narrow" pitchFamily="34" charset="0"/>
            </a:endParaRPr>
          </a:p>
          <a:p>
            <a:endParaRPr lang="en-GB" sz="3600" dirty="0"/>
          </a:p>
          <a:p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62430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DSC00934"/>
          <p:cNvPicPr>
            <a:picLocks noChangeAspect="1" noChangeArrowheads="1"/>
          </p:cNvPicPr>
          <p:nvPr/>
        </p:nvPicPr>
        <p:blipFill>
          <a:blip r:embed="rId2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79" y="676638"/>
            <a:ext cx="2613786" cy="1953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59801" y="2630315"/>
            <a:ext cx="2151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Peel and chop onion</a:t>
            </a:r>
          </a:p>
        </p:txBody>
      </p:sp>
      <p:pic>
        <p:nvPicPr>
          <p:cNvPr id="4" name="Picture 3" descr="DSC00997"/>
          <p:cNvPicPr>
            <a:picLocks noChangeAspect="1" noChangeArrowheads="1"/>
          </p:cNvPicPr>
          <p:nvPr/>
        </p:nvPicPr>
        <p:blipFill>
          <a:blip r:embed="rId3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9970" y="697238"/>
            <a:ext cx="2646374" cy="1932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748108" y="2630315"/>
            <a:ext cx="1326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Crush garlic </a:t>
            </a:r>
          </a:p>
        </p:txBody>
      </p:sp>
      <p:pic>
        <p:nvPicPr>
          <p:cNvPr id="7" name="Picture 5" descr="DSC0193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69" y="697238"/>
            <a:ext cx="2575905" cy="1932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043997" y="2626196"/>
            <a:ext cx="24481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Fry the onion and garlic </a:t>
            </a:r>
          </a:p>
          <a:p>
            <a:r>
              <a:rPr lang="en-GB" dirty="0"/>
              <a:t>In oil for 5 minutes</a:t>
            </a:r>
          </a:p>
        </p:txBody>
      </p:sp>
      <p:pic>
        <p:nvPicPr>
          <p:cNvPr id="9" name="Picture 3" descr="DSC0194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2899" y="706582"/>
            <a:ext cx="2604399" cy="1953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8793535" y="2602423"/>
            <a:ext cx="26755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Add the tomato's and add </a:t>
            </a:r>
          </a:p>
          <a:p>
            <a:r>
              <a:rPr lang="en-GB" dirty="0"/>
              <a:t>c</a:t>
            </a:r>
            <a:r>
              <a:rPr lang="en-GB" dirty="0" smtClean="0"/>
              <a:t>hosen herbs</a:t>
            </a:r>
            <a:endParaRPr lang="en-GB" dirty="0"/>
          </a:p>
        </p:txBody>
      </p:sp>
      <p:pic>
        <p:nvPicPr>
          <p:cNvPr id="11" name="Picture 3" descr="DSC0194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05"/>
          <a:stretch>
            <a:fillRect/>
          </a:stretch>
        </p:blipFill>
        <p:spPr bwMode="auto">
          <a:xfrm>
            <a:off x="454079" y="3248754"/>
            <a:ext cx="2613786" cy="1852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27480" y="5130916"/>
            <a:ext cx="301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Simmer </a:t>
            </a:r>
            <a:r>
              <a:rPr lang="en-GB" dirty="0"/>
              <a:t>gently for </a:t>
            </a:r>
            <a:r>
              <a:rPr lang="en-GB" dirty="0" smtClean="0"/>
              <a:t>20</a:t>
            </a:r>
            <a:r>
              <a:rPr lang="en-GB" dirty="0" smtClean="0"/>
              <a:t> </a:t>
            </a:r>
            <a:r>
              <a:rPr lang="en-GB" dirty="0"/>
              <a:t>minutes </a:t>
            </a:r>
          </a:p>
        </p:txBody>
      </p:sp>
      <p:pic>
        <p:nvPicPr>
          <p:cNvPr id="14" name="Picture 6" descr="DSC0139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2989" y="3225518"/>
            <a:ext cx="2520692" cy="1890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3399466" y="5127451"/>
            <a:ext cx="246497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Boil water in sauce pan. </a:t>
            </a:r>
          </a:p>
          <a:p>
            <a:r>
              <a:rPr lang="en-GB" dirty="0"/>
              <a:t>Add pasta and simmer </a:t>
            </a:r>
          </a:p>
          <a:p>
            <a:r>
              <a:rPr lang="en-GB" dirty="0"/>
              <a:t>for 10 minutes </a:t>
            </a:r>
          </a:p>
          <a:p>
            <a:r>
              <a:rPr lang="en-GB" dirty="0"/>
              <a:t>Until Al Dente. </a:t>
            </a:r>
          </a:p>
          <a:p>
            <a:r>
              <a:rPr lang="en-GB" dirty="0"/>
              <a:t>Then drain water. </a:t>
            </a:r>
          </a:p>
        </p:txBody>
      </p:sp>
      <p:pic>
        <p:nvPicPr>
          <p:cNvPr id="16" name="Picture 3" descr="DSC0196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4017" y="3389275"/>
            <a:ext cx="4240904" cy="3107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7474017" y="3419263"/>
            <a:ext cx="26449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Mix the cooked pasta and </a:t>
            </a:r>
          </a:p>
          <a:p>
            <a:r>
              <a:rPr lang="en-GB" dirty="0"/>
              <a:t>Tomato sauce together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86550" y="-9600"/>
            <a:ext cx="442569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/>
              <a:t>Step by Step Ragu </a:t>
            </a:r>
          </a:p>
        </p:txBody>
      </p:sp>
      <p:sp>
        <p:nvSpPr>
          <p:cNvPr id="19" name="Arrow: Right 18"/>
          <p:cNvSpPr/>
          <p:nvPr/>
        </p:nvSpPr>
        <p:spPr>
          <a:xfrm>
            <a:off x="2711544" y="1497496"/>
            <a:ext cx="800282" cy="4505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row: Right 19"/>
          <p:cNvSpPr/>
          <p:nvPr/>
        </p:nvSpPr>
        <p:spPr>
          <a:xfrm>
            <a:off x="5526366" y="1458040"/>
            <a:ext cx="800282" cy="4505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row: Right 20"/>
          <p:cNvSpPr/>
          <p:nvPr/>
        </p:nvSpPr>
        <p:spPr>
          <a:xfrm>
            <a:off x="2771987" y="3921608"/>
            <a:ext cx="800282" cy="4505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row: Right 21"/>
          <p:cNvSpPr/>
          <p:nvPr/>
        </p:nvSpPr>
        <p:spPr>
          <a:xfrm>
            <a:off x="8275834" y="1465644"/>
            <a:ext cx="800282" cy="4505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row: Right 22"/>
          <p:cNvSpPr/>
          <p:nvPr/>
        </p:nvSpPr>
        <p:spPr>
          <a:xfrm>
            <a:off x="5616528" y="4644549"/>
            <a:ext cx="800282" cy="4505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285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DA2702CFD07D4FB0355BBBC0CED76D" ma:contentTypeVersion="0" ma:contentTypeDescription="Create a new document." ma:contentTypeScope="" ma:versionID="6659370ca031864e4496f4519c68353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81aebc4f1b1c7440aaca86ffca8c17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EB931DF-BB3A-4DE7-B779-4654A7CC40C4}"/>
</file>

<file path=customXml/itemProps2.xml><?xml version="1.0" encoding="utf-8"?>
<ds:datastoreItem xmlns:ds="http://schemas.openxmlformats.org/officeDocument/2006/customXml" ds:itemID="{008BDEDF-F80F-4FCB-8121-7FA68661E44D}"/>
</file>

<file path=customXml/itemProps3.xml><?xml version="1.0" encoding="utf-8"?>
<ds:datastoreItem xmlns:ds="http://schemas.openxmlformats.org/officeDocument/2006/customXml" ds:itemID="{4474F427-F17A-41EF-9D32-459676620182}"/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106</Words>
  <Application>Microsoft Office PowerPoint</Application>
  <PresentationFormat>Widescreen</PresentationFormat>
  <Paragraphs>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giddings</dc:creator>
  <cp:lastModifiedBy>Rebecca Giddings</cp:lastModifiedBy>
  <cp:revision>3</cp:revision>
  <cp:lastPrinted>2018-01-07T16:34:52Z</cp:lastPrinted>
  <dcterms:created xsi:type="dcterms:W3CDTF">2017-12-29T20:12:30Z</dcterms:created>
  <dcterms:modified xsi:type="dcterms:W3CDTF">2019-08-30T09:33:22Z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0x010100CBDA2702CFD07D4FB0355BBBC0CED76D</vt:lpwstr>
  </property>
</Properties>
</file>