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7" r:id="rId3"/>
    <p:sldId id="266" r:id="rId4"/>
    <p:sldId id="260" r:id="rId5"/>
    <p:sldId id="267" r:id="rId6"/>
    <p:sldId id="265" r:id="rId7"/>
    <p:sldId id="268"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86" d="100"/>
          <a:sy n="86" d="100"/>
        </p:scale>
        <p:origin x="331"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7A1A5-C963-470B-9C24-91C4911E82E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693BD9E-E6A0-4374-BA9D-0DD6DD01DC9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71068FF-D065-4900-91F6-CAEC720EBB36}"/>
              </a:ext>
            </a:extLst>
          </p:cNvPr>
          <p:cNvSpPr>
            <a:spLocks noGrp="1"/>
          </p:cNvSpPr>
          <p:nvPr>
            <p:ph type="dt" sz="half" idx="10"/>
          </p:nvPr>
        </p:nvSpPr>
        <p:spPr/>
        <p:txBody>
          <a:bodyPr/>
          <a:lstStyle/>
          <a:p>
            <a:fld id="{14BAFF5C-561A-4DC6-87D2-80E1D0DF85B2}" type="datetimeFigureOut">
              <a:rPr lang="en-GB" smtClean="0"/>
              <a:t>03/05/2020</a:t>
            </a:fld>
            <a:endParaRPr lang="en-GB"/>
          </a:p>
        </p:txBody>
      </p:sp>
      <p:sp>
        <p:nvSpPr>
          <p:cNvPr id="5" name="Footer Placeholder 4">
            <a:extLst>
              <a:ext uri="{FF2B5EF4-FFF2-40B4-BE49-F238E27FC236}">
                <a16:creationId xmlns:a16="http://schemas.microsoft.com/office/drawing/2014/main" id="{A720C5FB-4EB7-4ACF-A69C-F80A513CB7A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27C9803-8C98-45B0-968A-47033A2590DC}"/>
              </a:ext>
            </a:extLst>
          </p:cNvPr>
          <p:cNvSpPr>
            <a:spLocks noGrp="1"/>
          </p:cNvSpPr>
          <p:nvPr>
            <p:ph type="sldNum" sz="quarter" idx="12"/>
          </p:nvPr>
        </p:nvSpPr>
        <p:spPr/>
        <p:txBody>
          <a:bodyPr/>
          <a:lstStyle/>
          <a:p>
            <a:fld id="{24C0A876-E67B-408C-8ECB-01E3148C4221}" type="slidenum">
              <a:rPr lang="en-GB" smtClean="0"/>
              <a:t>‹#›</a:t>
            </a:fld>
            <a:endParaRPr lang="en-GB"/>
          </a:p>
        </p:txBody>
      </p:sp>
    </p:spTree>
    <p:extLst>
      <p:ext uri="{BB962C8B-B14F-4D97-AF65-F5344CB8AC3E}">
        <p14:creationId xmlns:p14="http://schemas.microsoft.com/office/powerpoint/2010/main" val="3832915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D5CAA-01D5-47CA-B7A1-1B8E6D27FC9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11DFFDC-49E6-48B7-B796-B873E94CA85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62C3463-67AC-4383-96B4-BDBC28C54BB2}"/>
              </a:ext>
            </a:extLst>
          </p:cNvPr>
          <p:cNvSpPr>
            <a:spLocks noGrp="1"/>
          </p:cNvSpPr>
          <p:nvPr>
            <p:ph type="dt" sz="half" idx="10"/>
          </p:nvPr>
        </p:nvSpPr>
        <p:spPr/>
        <p:txBody>
          <a:bodyPr/>
          <a:lstStyle/>
          <a:p>
            <a:fld id="{14BAFF5C-561A-4DC6-87D2-80E1D0DF85B2}" type="datetimeFigureOut">
              <a:rPr lang="en-GB" smtClean="0"/>
              <a:t>03/05/2020</a:t>
            </a:fld>
            <a:endParaRPr lang="en-GB"/>
          </a:p>
        </p:txBody>
      </p:sp>
      <p:sp>
        <p:nvSpPr>
          <p:cNvPr id="5" name="Footer Placeholder 4">
            <a:extLst>
              <a:ext uri="{FF2B5EF4-FFF2-40B4-BE49-F238E27FC236}">
                <a16:creationId xmlns:a16="http://schemas.microsoft.com/office/drawing/2014/main" id="{C10F71E7-2A7F-4DAE-B832-49913D7532D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4C6DF91-0E2B-41E4-953D-5D6AE5E70D05}"/>
              </a:ext>
            </a:extLst>
          </p:cNvPr>
          <p:cNvSpPr>
            <a:spLocks noGrp="1"/>
          </p:cNvSpPr>
          <p:nvPr>
            <p:ph type="sldNum" sz="quarter" idx="12"/>
          </p:nvPr>
        </p:nvSpPr>
        <p:spPr/>
        <p:txBody>
          <a:bodyPr/>
          <a:lstStyle/>
          <a:p>
            <a:fld id="{24C0A876-E67B-408C-8ECB-01E3148C4221}" type="slidenum">
              <a:rPr lang="en-GB" smtClean="0"/>
              <a:t>‹#›</a:t>
            </a:fld>
            <a:endParaRPr lang="en-GB"/>
          </a:p>
        </p:txBody>
      </p:sp>
    </p:spTree>
    <p:extLst>
      <p:ext uri="{BB962C8B-B14F-4D97-AF65-F5344CB8AC3E}">
        <p14:creationId xmlns:p14="http://schemas.microsoft.com/office/powerpoint/2010/main" val="2701778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B63D1F6-EDEF-408C-8D00-B86374FA1CF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AF2CCDF-5D57-4F1A-9EF1-E4696CC6A91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EB02757-AEFF-4333-ACDA-844CD4DD3722}"/>
              </a:ext>
            </a:extLst>
          </p:cNvPr>
          <p:cNvSpPr>
            <a:spLocks noGrp="1"/>
          </p:cNvSpPr>
          <p:nvPr>
            <p:ph type="dt" sz="half" idx="10"/>
          </p:nvPr>
        </p:nvSpPr>
        <p:spPr/>
        <p:txBody>
          <a:bodyPr/>
          <a:lstStyle/>
          <a:p>
            <a:fld id="{14BAFF5C-561A-4DC6-87D2-80E1D0DF85B2}" type="datetimeFigureOut">
              <a:rPr lang="en-GB" smtClean="0"/>
              <a:t>03/05/2020</a:t>
            </a:fld>
            <a:endParaRPr lang="en-GB"/>
          </a:p>
        </p:txBody>
      </p:sp>
      <p:sp>
        <p:nvSpPr>
          <p:cNvPr id="5" name="Footer Placeholder 4">
            <a:extLst>
              <a:ext uri="{FF2B5EF4-FFF2-40B4-BE49-F238E27FC236}">
                <a16:creationId xmlns:a16="http://schemas.microsoft.com/office/drawing/2014/main" id="{5E7FBFE1-36F3-4730-B7B1-09DC643474B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0D48383-D1DC-4387-9D7E-A6C390B8D908}"/>
              </a:ext>
            </a:extLst>
          </p:cNvPr>
          <p:cNvSpPr>
            <a:spLocks noGrp="1"/>
          </p:cNvSpPr>
          <p:nvPr>
            <p:ph type="sldNum" sz="quarter" idx="12"/>
          </p:nvPr>
        </p:nvSpPr>
        <p:spPr/>
        <p:txBody>
          <a:bodyPr/>
          <a:lstStyle/>
          <a:p>
            <a:fld id="{24C0A876-E67B-408C-8ECB-01E3148C4221}" type="slidenum">
              <a:rPr lang="en-GB" smtClean="0"/>
              <a:t>‹#›</a:t>
            </a:fld>
            <a:endParaRPr lang="en-GB"/>
          </a:p>
        </p:txBody>
      </p:sp>
    </p:spTree>
    <p:extLst>
      <p:ext uri="{BB962C8B-B14F-4D97-AF65-F5344CB8AC3E}">
        <p14:creationId xmlns:p14="http://schemas.microsoft.com/office/powerpoint/2010/main" val="30074124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AB0A5-451B-4C3B-A712-0637B25E5B4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832A915-72EC-4F7B-925B-26A0B65B324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4F1E17A-9CBE-4335-98B8-8B22A6773977}"/>
              </a:ext>
            </a:extLst>
          </p:cNvPr>
          <p:cNvSpPr>
            <a:spLocks noGrp="1"/>
          </p:cNvSpPr>
          <p:nvPr>
            <p:ph type="dt" sz="half" idx="10"/>
          </p:nvPr>
        </p:nvSpPr>
        <p:spPr/>
        <p:txBody>
          <a:bodyPr/>
          <a:lstStyle/>
          <a:p>
            <a:fld id="{FEA31156-CBE1-494A-9AEF-7D431D3FF8D2}" type="datetimeFigureOut">
              <a:rPr lang="en-GB" smtClean="0"/>
              <a:t>03/05/2020</a:t>
            </a:fld>
            <a:endParaRPr lang="en-GB"/>
          </a:p>
        </p:txBody>
      </p:sp>
      <p:sp>
        <p:nvSpPr>
          <p:cNvPr id="5" name="Footer Placeholder 4">
            <a:extLst>
              <a:ext uri="{FF2B5EF4-FFF2-40B4-BE49-F238E27FC236}">
                <a16:creationId xmlns:a16="http://schemas.microsoft.com/office/drawing/2014/main" id="{D0B26FDE-E6E7-42B1-8F34-E1619BDD37C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F53A5-9EF2-441C-B7A5-011B40F4DD07}"/>
              </a:ext>
            </a:extLst>
          </p:cNvPr>
          <p:cNvSpPr>
            <a:spLocks noGrp="1"/>
          </p:cNvSpPr>
          <p:nvPr>
            <p:ph type="sldNum" sz="quarter" idx="12"/>
          </p:nvPr>
        </p:nvSpPr>
        <p:spPr/>
        <p:txBody>
          <a:bodyPr/>
          <a:lstStyle/>
          <a:p>
            <a:fld id="{7D1D8BF0-DF72-4210-93C5-3DF571733E45}" type="slidenum">
              <a:rPr lang="en-GB" smtClean="0"/>
              <a:t>‹#›</a:t>
            </a:fld>
            <a:endParaRPr lang="en-GB"/>
          </a:p>
        </p:txBody>
      </p:sp>
    </p:spTree>
    <p:extLst>
      <p:ext uri="{BB962C8B-B14F-4D97-AF65-F5344CB8AC3E}">
        <p14:creationId xmlns:p14="http://schemas.microsoft.com/office/powerpoint/2010/main" val="10680115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294E8-06A0-43DB-8568-8F251D50D83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CF0A36C-88EA-43B4-8F19-21308CEB354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D22A0A5-9D06-4917-B37E-2BE18D18D3B2}"/>
              </a:ext>
            </a:extLst>
          </p:cNvPr>
          <p:cNvSpPr>
            <a:spLocks noGrp="1"/>
          </p:cNvSpPr>
          <p:nvPr>
            <p:ph type="dt" sz="half" idx="10"/>
          </p:nvPr>
        </p:nvSpPr>
        <p:spPr/>
        <p:txBody>
          <a:bodyPr/>
          <a:lstStyle/>
          <a:p>
            <a:fld id="{FEA31156-CBE1-494A-9AEF-7D431D3FF8D2}" type="datetimeFigureOut">
              <a:rPr lang="en-GB" smtClean="0"/>
              <a:t>03/05/2020</a:t>
            </a:fld>
            <a:endParaRPr lang="en-GB"/>
          </a:p>
        </p:txBody>
      </p:sp>
      <p:sp>
        <p:nvSpPr>
          <p:cNvPr id="5" name="Footer Placeholder 4">
            <a:extLst>
              <a:ext uri="{FF2B5EF4-FFF2-40B4-BE49-F238E27FC236}">
                <a16:creationId xmlns:a16="http://schemas.microsoft.com/office/drawing/2014/main" id="{BE8C601C-98AB-4410-A446-6915F0216E8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2CCE910-00A8-4EAF-8F6D-219232526D02}"/>
              </a:ext>
            </a:extLst>
          </p:cNvPr>
          <p:cNvSpPr>
            <a:spLocks noGrp="1"/>
          </p:cNvSpPr>
          <p:nvPr>
            <p:ph type="sldNum" sz="quarter" idx="12"/>
          </p:nvPr>
        </p:nvSpPr>
        <p:spPr/>
        <p:txBody>
          <a:bodyPr/>
          <a:lstStyle/>
          <a:p>
            <a:fld id="{7D1D8BF0-DF72-4210-93C5-3DF571733E45}" type="slidenum">
              <a:rPr lang="en-GB" smtClean="0"/>
              <a:t>‹#›</a:t>
            </a:fld>
            <a:endParaRPr lang="en-GB"/>
          </a:p>
        </p:txBody>
      </p:sp>
    </p:spTree>
    <p:extLst>
      <p:ext uri="{BB962C8B-B14F-4D97-AF65-F5344CB8AC3E}">
        <p14:creationId xmlns:p14="http://schemas.microsoft.com/office/powerpoint/2010/main" val="36829259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224AF-414E-4509-BA8F-078246D85E9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E4CA312-680D-4508-98A2-B35291A6AD2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E594427-4235-4ACB-B266-009D3E0BDF6A}"/>
              </a:ext>
            </a:extLst>
          </p:cNvPr>
          <p:cNvSpPr>
            <a:spLocks noGrp="1"/>
          </p:cNvSpPr>
          <p:nvPr>
            <p:ph type="dt" sz="half" idx="10"/>
          </p:nvPr>
        </p:nvSpPr>
        <p:spPr/>
        <p:txBody>
          <a:bodyPr/>
          <a:lstStyle/>
          <a:p>
            <a:fld id="{FEA31156-CBE1-494A-9AEF-7D431D3FF8D2}" type="datetimeFigureOut">
              <a:rPr lang="en-GB" smtClean="0"/>
              <a:t>03/05/2020</a:t>
            </a:fld>
            <a:endParaRPr lang="en-GB"/>
          </a:p>
        </p:txBody>
      </p:sp>
      <p:sp>
        <p:nvSpPr>
          <p:cNvPr id="5" name="Footer Placeholder 4">
            <a:extLst>
              <a:ext uri="{FF2B5EF4-FFF2-40B4-BE49-F238E27FC236}">
                <a16:creationId xmlns:a16="http://schemas.microsoft.com/office/drawing/2014/main" id="{7260E2E3-8F62-470E-AA7D-6B3B96C9C1F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31B244A-71A5-43B4-9FF4-F1C688409D76}"/>
              </a:ext>
            </a:extLst>
          </p:cNvPr>
          <p:cNvSpPr>
            <a:spLocks noGrp="1"/>
          </p:cNvSpPr>
          <p:nvPr>
            <p:ph type="sldNum" sz="quarter" idx="12"/>
          </p:nvPr>
        </p:nvSpPr>
        <p:spPr/>
        <p:txBody>
          <a:bodyPr/>
          <a:lstStyle/>
          <a:p>
            <a:fld id="{7D1D8BF0-DF72-4210-93C5-3DF571733E45}" type="slidenum">
              <a:rPr lang="en-GB" smtClean="0"/>
              <a:t>‹#›</a:t>
            </a:fld>
            <a:endParaRPr lang="en-GB"/>
          </a:p>
        </p:txBody>
      </p:sp>
    </p:spTree>
    <p:extLst>
      <p:ext uri="{BB962C8B-B14F-4D97-AF65-F5344CB8AC3E}">
        <p14:creationId xmlns:p14="http://schemas.microsoft.com/office/powerpoint/2010/main" val="33553361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A096F-5575-49EB-B5F4-06761244764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0A02779-B5DA-48AF-B940-7CE161D4060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D7C047A-0142-4128-A50B-25F7B6ED610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FAF47AC-DF7F-4ACC-AB60-E15DDA3051DB}"/>
              </a:ext>
            </a:extLst>
          </p:cNvPr>
          <p:cNvSpPr>
            <a:spLocks noGrp="1"/>
          </p:cNvSpPr>
          <p:nvPr>
            <p:ph type="dt" sz="half" idx="10"/>
          </p:nvPr>
        </p:nvSpPr>
        <p:spPr/>
        <p:txBody>
          <a:bodyPr/>
          <a:lstStyle/>
          <a:p>
            <a:fld id="{FEA31156-CBE1-494A-9AEF-7D431D3FF8D2}" type="datetimeFigureOut">
              <a:rPr lang="en-GB" smtClean="0"/>
              <a:t>03/05/2020</a:t>
            </a:fld>
            <a:endParaRPr lang="en-GB"/>
          </a:p>
        </p:txBody>
      </p:sp>
      <p:sp>
        <p:nvSpPr>
          <p:cNvPr id="6" name="Footer Placeholder 5">
            <a:extLst>
              <a:ext uri="{FF2B5EF4-FFF2-40B4-BE49-F238E27FC236}">
                <a16:creationId xmlns:a16="http://schemas.microsoft.com/office/drawing/2014/main" id="{962D4ACA-4547-4A56-BE0E-59CC9C6C6C7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B326C85-A32B-4739-9F3E-3867111D3A6F}"/>
              </a:ext>
            </a:extLst>
          </p:cNvPr>
          <p:cNvSpPr>
            <a:spLocks noGrp="1"/>
          </p:cNvSpPr>
          <p:nvPr>
            <p:ph type="sldNum" sz="quarter" idx="12"/>
          </p:nvPr>
        </p:nvSpPr>
        <p:spPr/>
        <p:txBody>
          <a:bodyPr/>
          <a:lstStyle/>
          <a:p>
            <a:fld id="{7D1D8BF0-DF72-4210-93C5-3DF571733E45}" type="slidenum">
              <a:rPr lang="en-GB" smtClean="0"/>
              <a:t>‹#›</a:t>
            </a:fld>
            <a:endParaRPr lang="en-GB"/>
          </a:p>
        </p:txBody>
      </p:sp>
    </p:spTree>
    <p:extLst>
      <p:ext uri="{BB962C8B-B14F-4D97-AF65-F5344CB8AC3E}">
        <p14:creationId xmlns:p14="http://schemas.microsoft.com/office/powerpoint/2010/main" val="33391040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C784A2-B308-40D2-8D8D-A0761A01BE3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1F41DA3-D3E4-4612-BDEA-154FCF801B1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BAA7573-7952-4743-9EBC-118DAAC6E3A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A2E94A7-18B4-4DAA-B7A9-B3BA7F5604A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5BF9E9F-5744-4092-86AC-242D0C95D58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A627B6D-4A55-47AC-A82F-12877F279314}"/>
              </a:ext>
            </a:extLst>
          </p:cNvPr>
          <p:cNvSpPr>
            <a:spLocks noGrp="1"/>
          </p:cNvSpPr>
          <p:nvPr>
            <p:ph type="dt" sz="half" idx="10"/>
          </p:nvPr>
        </p:nvSpPr>
        <p:spPr/>
        <p:txBody>
          <a:bodyPr/>
          <a:lstStyle/>
          <a:p>
            <a:fld id="{FEA31156-CBE1-494A-9AEF-7D431D3FF8D2}" type="datetimeFigureOut">
              <a:rPr lang="en-GB" smtClean="0"/>
              <a:t>03/05/2020</a:t>
            </a:fld>
            <a:endParaRPr lang="en-GB"/>
          </a:p>
        </p:txBody>
      </p:sp>
      <p:sp>
        <p:nvSpPr>
          <p:cNvPr id="8" name="Footer Placeholder 7">
            <a:extLst>
              <a:ext uri="{FF2B5EF4-FFF2-40B4-BE49-F238E27FC236}">
                <a16:creationId xmlns:a16="http://schemas.microsoft.com/office/drawing/2014/main" id="{148D3611-8F13-4375-99D6-0C3D0A81164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FDCB5B1-B91D-47F0-9706-5D0CB7C69736}"/>
              </a:ext>
            </a:extLst>
          </p:cNvPr>
          <p:cNvSpPr>
            <a:spLocks noGrp="1"/>
          </p:cNvSpPr>
          <p:nvPr>
            <p:ph type="sldNum" sz="quarter" idx="12"/>
          </p:nvPr>
        </p:nvSpPr>
        <p:spPr/>
        <p:txBody>
          <a:bodyPr/>
          <a:lstStyle/>
          <a:p>
            <a:fld id="{7D1D8BF0-DF72-4210-93C5-3DF571733E45}" type="slidenum">
              <a:rPr lang="en-GB" smtClean="0"/>
              <a:t>‹#›</a:t>
            </a:fld>
            <a:endParaRPr lang="en-GB"/>
          </a:p>
        </p:txBody>
      </p:sp>
    </p:spTree>
    <p:extLst>
      <p:ext uri="{BB962C8B-B14F-4D97-AF65-F5344CB8AC3E}">
        <p14:creationId xmlns:p14="http://schemas.microsoft.com/office/powerpoint/2010/main" val="28171407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255E3-E301-490C-8357-E4B39502E0E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38FA885-5F93-4689-A975-0529768C537A}"/>
              </a:ext>
            </a:extLst>
          </p:cNvPr>
          <p:cNvSpPr>
            <a:spLocks noGrp="1"/>
          </p:cNvSpPr>
          <p:nvPr>
            <p:ph type="dt" sz="half" idx="10"/>
          </p:nvPr>
        </p:nvSpPr>
        <p:spPr/>
        <p:txBody>
          <a:bodyPr/>
          <a:lstStyle/>
          <a:p>
            <a:fld id="{FEA31156-CBE1-494A-9AEF-7D431D3FF8D2}" type="datetimeFigureOut">
              <a:rPr lang="en-GB" smtClean="0"/>
              <a:t>03/05/2020</a:t>
            </a:fld>
            <a:endParaRPr lang="en-GB"/>
          </a:p>
        </p:txBody>
      </p:sp>
      <p:sp>
        <p:nvSpPr>
          <p:cNvPr id="4" name="Footer Placeholder 3">
            <a:extLst>
              <a:ext uri="{FF2B5EF4-FFF2-40B4-BE49-F238E27FC236}">
                <a16:creationId xmlns:a16="http://schemas.microsoft.com/office/drawing/2014/main" id="{B0C6E678-0FCE-4F07-88CC-482FE99F704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709F315-B8C9-40AA-9BEE-9088983046EF}"/>
              </a:ext>
            </a:extLst>
          </p:cNvPr>
          <p:cNvSpPr>
            <a:spLocks noGrp="1"/>
          </p:cNvSpPr>
          <p:nvPr>
            <p:ph type="sldNum" sz="quarter" idx="12"/>
          </p:nvPr>
        </p:nvSpPr>
        <p:spPr/>
        <p:txBody>
          <a:bodyPr/>
          <a:lstStyle/>
          <a:p>
            <a:fld id="{7D1D8BF0-DF72-4210-93C5-3DF571733E45}" type="slidenum">
              <a:rPr lang="en-GB" smtClean="0"/>
              <a:t>‹#›</a:t>
            </a:fld>
            <a:endParaRPr lang="en-GB"/>
          </a:p>
        </p:txBody>
      </p:sp>
    </p:spTree>
    <p:extLst>
      <p:ext uri="{BB962C8B-B14F-4D97-AF65-F5344CB8AC3E}">
        <p14:creationId xmlns:p14="http://schemas.microsoft.com/office/powerpoint/2010/main" val="41886795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1C3647B-0312-4616-B75A-133114C52C6F}"/>
              </a:ext>
            </a:extLst>
          </p:cNvPr>
          <p:cNvSpPr>
            <a:spLocks noGrp="1"/>
          </p:cNvSpPr>
          <p:nvPr>
            <p:ph type="dt" sz="half" idx="10"/>
          </p:nvPr>
        </p:nvSpPr>
        <p:spPr/>
        <p:txBody>
          <a:bodyPr/>
          <a:lstStyle/>
          <a:p>
            <a:fld id="{FEA31156-CBE1-494A-9AEF-7D431D3FF8D2}" type="datetimeFigureOut">
              <a:rPr lang="en-GB" smtClean="0"/>
              <a:t>03/05/2020</a:t>
            </a:fld>
            <a:endParaRPr lang="en-GB"/>
          </a:p>
        </p:txBody>
      </p:sp>
      <p:sp>
        <p:nvSpPr>
          <p:cNvPr id="3" name="Footer Placeholder 2">
            <a:extLst>
              <a:ext uri="{FF2B5EF4-FFF2-40B4-BE49-F238E27FC236}">
                <a16:creationId xmlns:a16="http://schemas.microsoft.com/office/drawing/2014/main" id="{10391CAE-CE21-4B55-9030-815DC0676B0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CF3195F-344F-48EB-856B-B8F48FB16E3B}"/>
              </a:ext>
            </a:extLst>
          </p:cNvPr>
          <p:cNvSpPr>
            <a:spLocks noGrp="1"/>
          </p:cNvSpPr>
          <p:nvPr>
            <p:ph type="sldNum" sz="quarter" idx="12"/>
          </p:nvPr>
        </p:nvSpPr>
        <p:spPr/>
        <p:txBody>
          <a:bodyPr/>
          <a:lstStyle/>
          <a:p>
            <a:fld id="{7D1D8BF0-DF72-4210-93C5-3DF571733E45}" type="slidenum">
              <a:rPr lang="en-GB" smtClean="0"/>
              <a:t>‹#›</a:t>
            </a:fld>
            <a:endParaRPr lang="en-GB"/>
          </a:p>
        </p:txBody>
      </p:sp>
    </p:spTree>
    <p:extLst>
      <p:ext uri="{BB962C8B-B14F-4D97-AF65-F5344CB8AC3E}">
        <p14:creationId xmlns:p14="http://schemas.microsoft.com/office/powerpoint/2010/main" val="40808528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44CAA-5B0A-4292-9051-5B67C0384D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9C2D104-3D1D-478B-BCBB-F6B1035CA95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908BBE1-34C3-4EE3-B6CE-3295734D38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79D3A5-7D39-42C2-87CC-11CB30C5E3DB}"/>
              </a:ext>
            </a:extLst>
          </p:cNvPr>
          <p:cNvSpPr>
            <a:spLocks noGrp="1"/>
          </p:cNvSpPr>
          <p:nvPr>
            <p:ph type="dt" sz="half" idx="10"/>
          </p:nvPr>
        </p:nvSpPr>
        <p:spPr/>
        <p:txBody>
          <a:bodyPr/>
          <a:lstStyle/>
          <a:p>
            <a:fld id="{FEA31156-CBE1-494A-9AEF-7D431D3FF8D2}" type="datetimeFigureOut">
              <a:rPr lang="en-GB" smtClean="0"/>
              <a:t>03/05/2020</a:t>
            </a:fld>
            <a:endParaRPr lang="en-GB"/>
          </a:p>
        </p:txBody>
      </p:sp>
      <p:sp>
        <p:nvSpPr>
          <p:cNvPr id="6" name="Footer Placeholder 5">
            <a:extLst>
              <a:ext uri="{FF2B5EF4-FFF2-40B4-BE49-F238E27FC236}">
                <a16:creationId xmlns:a16="http://schemas.microsoft.com/office/drawing/2014/main" id="{BD256551-1003-49A0-9FC1-55EBA80BEB4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BF59C6C-C604-4953-BD55-5929415765C6}"/>
              </a:ext>
            </a:extLst>
          </p:cNvPr>
          <p:cNvSpPr>
            <a:spLocks noGrp="1"/>
          </p:cNvSpPr>
          <p:nvPr>
            <p:ph type="sldNum" sz="quarter" idx="12"/>
          </p:nvPr>
        </p:nvSpPr>
        <p:spPr/>
        <p:txBody>
          <a:bodyPr/>
          <a:lstStyle/>
          <a:p>
            <a:fld id="{7D1D8BF0-DF72-4210-93C5-3DF571733E45}" type="slidenum">
              <a:rPr lang="en-GB" smtClean="0"/>
              <a:t>‹#›</a:t>
            </a:fld>
            <a:endParaRPr lang="en-GB"/>
          </a:p>
        </p:txBody>
      </p:sp>
    </p:spTree>
    <p:extLst>
      <p:ext uri="{BB962C8B-B14F-4D97-AF65-F5344CB8AC3E}">
        <p14:creationId xmlns:p14="http://schemas.microsoft.com/office/powerpoint/2010/main" val="3039903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57A6F-DFB5-4B0D-A66C-837ED311742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B34B079-D132-4A1A-9796-A78CACD655B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3A581B6-E419-4BD5-A30E-F1ABAD708AA5}"/>
              </a:ext>
            </a:extLst>
          </p:cNvPr>
          <p:cNvSpPr>
            <a:spLocks noGrp="1"/>
          </p:cNvSpPr>
          <p:nvPr>
            <p:ph type="dt" sz="half" idx="10"/>
          </p:nvPr>
        </p:nvSpPr>
        <p:spPr/>
        <p:txBody>
          <a:bodyPr/>
          <a:lstStyle/>
          <a:p>
            <a:fld id="{14BAFF5C-561A-4DC6-87D2-80E1D0DF85B2}" type="datetimeFigureOut">
              <a:rPr lang="en-GB" smtClean="0"/>
              <a:t>03/05/2020</a:t>
            </a:fld>
            <a:endParaRPr lang="en-GB"/>
          </a:p>
        </p:txBody>
      </p:sp>
      <p:sp>
        <p:nvSpPr>
          <p:cNvPr id="5" name="Footer Placeholder 4">
            <a:extLst>
              <a:ext uri="{FF2B5EF4-FFF2-40B4-BE49-F238E27FC236}">
                <a16:creationId xmlns:a16="http://schemas.microsoft.com/office/drawing/2014/main" id="{A79974BB-0D6A-4ED3-9EF2-A0588E4116D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162FE43-AC99-43F2-ADA5-7AC4C1EDAC1D}"/>
              </a:ext>
            </a:extLst>
          </p:cNvPr>
          <p:cNvSpPr>
            <a:spLocks noGrp="1"/>
          </p:cNvSpPr>
          <p:nvPr>
            <p:ph type="sldNum" sz="quarter" idx="12"/>
          </p:nvPr>
        </p:nvSpPr>
        <p:spPr/>
        <p:txBody>
          <a:bodyPr/>
          <a:lstStyle/>
          <a:p>
            <a:fld id="{24C0A876-E67B-408C-8ECB-01E3148C4221}" type="slidenum">
              <a:rPr lang="en-GB" smtClean="0"/>
              <a:t>‹#›</a:t>
            </a:fld>
            <a:endParaRPr lang="en-GB"/>
          </a:p>
        </p:txBody>
      </p:sp>
    </p:spTree>
    <p:extLst>
      <p:ext uri="{BB962C8B-B14F-4D97-AF65-F5344CB8AC3E}">
        <p14:creationId xmlns:p14="http://schemas.microsoft.com/office/powerpoint/2010/main" val="33324602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91C67D-8CCD-4362-A0ED-4638B2B471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3EACDAE-6D28-4E14-97F9-B4C7FFE9326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F7C7A10-F1A7-4222-BAF2-1C9D11336A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99136D-BDBE-44A5-B5DD-EF53916A01B7}"/>
              </a:ext>
            </a:extLst>
          </p:cNvPr>
          <p:cNvSpPr>
            <a:spLocks noGrp="1"/>
          </p:cNvSpPr>
          <p:nvPr>
            <p:ph type="dt" sz="half" idx="10"/>
          </p:nvPr>
        </p:nvSpPr>
        <p:spPr/>
        <p:txBody>
          <a:bodyPr/>
          <a:lstStyle/>
          <a:p>
            <a:fld id="{FEA31156-CBE1-494A-9AEF-7D431D3FF8D2}" type="datetimeFigureOut">
              <a:rPr lang="en-GB" smtClean="0"/>
              <a:t>03/05/2020</a:t>
            </a:fld>
            <a:endParaRPr lang="en-GB"/>
          </a:p>
        </p:txBody>
      </p:sp>
      <p:sp>
        <p:nvSpPr>
          <p:cNvPr id="6" name="Footer Placeholder 5">
            <a:extLst>
              <a:ext uri="{FF2B5EF4-FFF2-40B4-BE49-F238E27FC236}">
                <a16:creationId xmlns:a16="http://schemas.microsoft.com/office/drawing/2014/main" id="{1327A81E-F98F-48F2-A94F-F3242CEC85B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CF074D6-F7F3-41B6-8820-9FD2BD20C5C4}"/>
              </a:ext>
            </a:extLst>
          </p:cNvPr>
          <p:cNvSpPr>
            <a:spLocks noGrp="1"/>
          </p:cNvSpPr>
          <p:nvPr>
            <p:ph type="sldNum" sz="quarter" idx="12"/>
          </p:nvPr>
        </p:nvSpPr>
        <p:spPr/>
        <p:txBody>
          <a:bodyPr/>
          <a:lstStyle/>
          <a:p>
            <a:fld id="{7D1D8BF0-DF72-4210-93C5-3DF571733E45}" type="slidenum">
              <a:rPr lang="en-GB" smtClean="0"/>
              <a:t>‹#›</a:t>
            </a:fld>
            <a:endParaRPr lang="en-GB"/>
          </a:p>
        </p:txBody>
      </p:sp>
    </p:spTree>
    <p:extLst>
      <p:ext uri="{BB962C8B-B14F-4D97-AF65-F5344CB8AC3E}">
        <p14:creationId xmlns:p14="http://schemas.microsoft.com/office/powerpoint/2010/main" val="1869235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7788F-0D80-4D24-A860-B6EFF7BB52E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88C9802-37DF-4F10-8F5F-AF95AC61208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DF2F5F8-4890-4BBD-96AA-8A80FBE67F05}"/>
              </a:ext>
            </a:extLst>
          </p:cNvPr>
          <p:cNvSpPr>
            <a:spLocks noGrp="1"/>
          </p:cNvSpPr>
          <p:nvPr>
            <p:ph type="dt" sz="half" idx="10"/>
          </p:nvPr>
        </p:nvSpPr>
        <p:spPr/>
        <p:txBody>
          <a:bodyPr/>
          <a:lstStyle/>
          <a:p>
            <a:fld id="{FEA31156-CBE1-494A-9AEF-7D431D3FF8D2}" type="datetimeFigureOut">
              <a:rPr lang="en-GB" smtClean="0"/>
              <a:t>03/05/2020</a:t>
            </a:fld>
            <a:endParaRPr lang="en-GB"/>
          </a:p>
        </p:txBody>
      </p:sp>
      <p:sp>
        <p:nvSpPr>
          <p:cNvPr id="5" name="Footer Placeholder 4">
            <a:extLst>
              <a:ext uri="{FF2B5EF4-FFF2-40B4-BE49-F238E27FC236}">
                <a16:creationId xmlns:a16="http://schemas.microsoft.com/office/drawing/2014/main" id="{362A2125-20B6-4356-B80C-25194F49769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60F258-A747-49A2-A6BD-26AB67917612}"/>
              </a:ext>
            </a:extLst>
          </p:cNvPr>
          <p:cNvSpPr>
            <a:spLocks noGrp="1"/>
          </p:cNvSpPr>
          <p:nvPr>
            <p:ph type="sldNum" sz="quarter" idx="12"/>
          </p:nvPr>
        </p:nvSpPr>
        <p:spPr/>
        <p:txBody>
          <a:bodyPr/>
          <a:lstStyle/>
          <a:p>
            <a:fld id="{7D1D8BF0-DF72-4210-93C5-3DF571733E45}" type="slidenum">
              <a:rPr lang="en-GB" smtClean="0"/>
              <a:t>‹#›</a:t>
            </a:fld>
            <a:endParaRPr lang="en-GB"/>
          </a:p>
        </p:txBody>
      </p:sp>
    </p:spTree>
    <p:extLst>
      <p:ext uri="{BB962C8B-B14F-4D97-AF65-F5344CB8AC3E}">
        <p14:creationId xmlns:p14="http://schemas.microsoft.com/office/powerpoint/2010/main" val="21178891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1F8208C-BB08-4779-9EDA-9308516168B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DD65CEB-7B40-4A86-BE4E-DFE880AE99E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C57B177-9611-46BB-9DED-556617B57E5F}"/>
              </a:ext>
            </a:extLst>
          </p:cNvPr>
          <p:cNvSpPr>
            <a:spLocks noGrp="1"/>
          </p:cNvSpPr>
          <p:nvPr>
            <p:ph type="dt" sz="half" idx="10"/>
          </p:nvPr>
        </p:nvSpPr>
        <p:spPr/>
        <p:txBody>
          <a:bodyPr/>
          <a:lstStyle/>
          <a:p>
            <a:fld id="{FEA31156-CBE1-494A-9AEF-7D431D3FF8D2}" type="datetimeFigureOut">
              <a:rPr lang="en-GB" smtClean="0"/>
              <a:t>03/05/2020</a:t>
            </a:fld>
            <a:endParaRPr lang="en-GB"/>
          </a:p>
        </p:txBody>
      </p:sp>
      <p:sp>
        <p:nvSpPr>
          <p:cNvPr id="5" name="Footer Placeholder 4">
            <a:extLst>
              <a:ext uri="{FF2B5EF4-FFF2-40B4-BE49-F238E27FC236}">
                <a16:creationId xmlns:a16="http://schemas.microsoft.com/office/drawing/2014/main" id="{328D71C0-F773-4F05-8202-D0E393DDF50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96AEFD6-0320-4896-9F5F-3F89254A45DA}"/>
              </a:ext>
            </a:extLst>
          </p:cNvPr>
          <p:cNvSpPr>
            <a:spLocks noGrp="1"/>
          </p:cNvSpPr>
          <p:nvPr>
            <p:ph type="sldNum" sz="quarter" idx="12"/>
          </p:nvPr>
        </p:nvSpPr>
        <p:spPr/>
        <p:txBody>
          <a:bodyPr/>
          <a:lstStyle/>
          <a:p>
            <a:fld id="{7D1D8BF0-DF72-4210-93C5-3DF571733E45}" type="slidenum">
              <a:rPr lang="en-GB" smtClean="0"/>
              <a:t>‹#›</a:t>
            </a:fld>
            <a:endParaRPr lang="en-GB"/>
          </a:p>
        </p:txBody>
      </p:sp>
    </p:spTree>
    <p:extLst>
      <p:ext uri="{BB962C8B-B14F-4D97-AF65-F5344CB8AC3E}">
        <p14:creationId xmlns:p14="http://schemas.microsoft.com/office/powerpoint/2010/main" val="69360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504D8-450A-4BB9-B81C-B46A88CF42C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9C86FBC-40D2-4A59-98F3-515A082E182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C70AB53-AC0C-4E5A-9757-AE82DED7A580}"/>
              </a:ext>
            </a:extLst>
          </p:cNvPr>
          <p:cNvSpPr>
            <a:spLocks noGrp="1"/>
          </p:cNvSpPr>
          <p:nvPr>
            <p:ph type="dt" sz="half" idx="10"/>
          </p:nvPr>
        </p:nvSpPr>
        <p:spPr/>
        <p:txBody>
          <a:bodyPr/>
          <a:lstStyle/>
          <a:p>
            <a:fld id="{14BAFF5C-561A-4DC6-87D2-80E1D0DF85B2}" type="datetimeFigureOut">
              <a:rPr lang="en-GB" smtClean="0"/>
              <a:t>03/05/2020</a:t>
            </a:fld>
            <a:endParaRPr lang="en-GB"/>
          </a:p>
        </p:txBody>
      </p:sp>
      <p:sp>
        <p:nvSpPr>
          <p:cNvPr id="5" name="Footer Placeholder 4">
            <a:extLst>
              <a:ext uri="{FF2B5EF4-FFF2-40B4-BE49-F238E27FC236}">
                <a16:creationId xmlns:a16="http://schemas.microsoft.com/office/drawing/2014/main" id="{9EDC1EBE-301E-437D-A06D-0E49A4FCE1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ABCD37A-B2DF-4244-9639-73952CA96A45}"/>
              </a:ext>
            </a:extLst>
          </p:cNvPr>
          <p:cNvSpPr>
            <a:spLocks noGrp="1"/>
          </p:cNvSpPr>
          <p:nvPr>
            <p:ph type="sldNum" sz="quarter" idx="12"/>
          </p:nvPr>
        </p:nvSpPr>
        <p:spPr/>
        <p:txBody>
          <a:bodyPr/>
          <a:lstStyle/>
          <a:p>
            <a:fld id="{24C0A876-E67B-408C-8ECB-01E3148C4221}" type="slidenum">
              <a:rPr lang="en-GB" smtClean="0"/>
              <a:t>‹#›</a:t>
            </a:fld>
            <a:endParaRPr lang="en-GB"/>
          </a:p>
        </p:txBody>
      </p:sp>
    </p:spTree>
    <p:extLst>
      <p:ext uri="{BB962C8B-B14F-4D97-AF65-F5344CB8AC3E}">
        <p14:creationId xmlns:p14="http://schemas.microsoft.com/office/powerpoint/2010/main" val="2609092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F84CC-43AE-48EB-8AA8-F417B8BCA70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42499FE-1D04-42DF-A28A-DF5F97AE235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46AF677-CDC1-439D-9FA7-3A850F0DEBD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B5BE61C-3A3B-46AB-971F-1A2C675F37C7}"/>
              </a:ext>
            </a:extLst>
          </p:cNvPr>
          <p:cNvSpPr>
            <a:spLocks noGrp="1"/>
          </p:cNvSpPr>
          <p:nvPr>
            <p:ph type="dt" sz="half" idx="10"/>
          </p:nvPr>
        </p:nvSpPr>
        <p:spPr/>
        <p:txBody>
          <a:bodyPr/>
          <a:lstStyle/>
          <a:p>
            <a:fld id="{14BAFF5C-561A-4DC6-87D2-80E1D0DF85B2}" type="datetimeFigureOut">
              <a:rPr lang="en-GB" smtClean="0"/>
              <a:t>03/05/2020</a:t>
            </a:fld>
            <a:endParaRPr lang="en-GB"/>
          </a:p>
        </p:txBody>
      </p:sp>
      <p:sp>
        <p:nvSpPr>
          <p:cNvPr id="6" name="Footer Placeholder 5">
            <a:extLst>
              <a:ext uri="{FF2B5EF4-FFF2-40B4-BE49-F238E27FC236}">
                <a16:creationId xmlns:a16="http://schemas.microsoft.com/office/drawing/2014/main" id="{DCA0F6E9-B61B-45D5-BDCC-2A3DAA2E930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F86E0A7-61EB-48E2-8331-6B0348080CAA}"/>
              </a:ext>
            </a:extLst>
          </p:cNvPr>
          <p:cNvSpPr>
            <a:spLocks noGrp="1"/>
          </p:cNvSpPr>
          <p:nvPr>
            <p:ph type="sldNum" sz="quarter" idx="12"/>
          </p:nvPr>
        </p:nvSpPr>
        <p:spPr/>
        <p:txBody>
          <a:bodyPr/>
          <a:lstStyle/>
          <a:p>
            <a:fld id="{24C0A876-E67B-408C-8ECB-01E3148C4221}" type="slidenum">
              <a:rPr lang="en-GB" smtClean="0"/>
              <a:t>‹#›</a:t>
            </a:fld>
            <a:endParaRPr lang="en-GB"/>
          </a:p>
        </p:txBody>
      </p:sp>
    </p:spTree>
    <p:extLst>
      <p:ext uri="{BB962C8B-B14F-4D97-AF65-F5344CB8AC3E}">
        <p14:creationId xmlns:p14="http://schemas.microsoft.com/office/powerpoint/2010/main" val="3265534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95806-9CEC-427E-A2C4-3808742769E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1B91806-CD31-4D22-9B38-2D4E9279DD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C77D90C-F898-4FB4-9496-2F003985A7A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7969B8A-8D31-466D-A205-EB0C5B9662C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CEC6C50-B116-44B8-8AAB-C2CBD319620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2A1D672-5B2C-4115-B810-331B88C72F07}"/>
              </a:ext>
            </a:extLst>
          </p:cNvPr>
          <p:cNvSpPr>
            <a:spLocks noGrp="1"/>
          </p:cNvSpPr>
          <p:nvPr>
            <p:ph type="dt" sz="half" idx="10"/>
          </p:nvPr>
        </p:nvSpPr>
        <p:spPr/>
        <p:txBody>
          <a:bodyPr/>
          <a:lstStyle/>
          <a:p>
            <a:fld id="{14BAFF5C-561A-4DC6-87D2-80E1D0DF85B2}" type="datetimeFigureOut">
              <a:rPr lang="en-GB" smtClean="0"/>
              <a:t>03/05/2020</a:t>
            </a:fld>
            <a:endParaRPr lang="en-GB"/>
          </a:p>
        </p:txBody>
      </p:sp>
      <p:sp>
        <p:nvSpPr>
          <p:cNvPr id="8" name="Footer Placeholder 7">
            <a:extLst>
              <a:ext uri="{FF2B5EF4-FFF2-40B4-BE49-F238E27FC236}">
                <a16:creationId xmlns:a16="http://schemas.microsoft.com/office/drawing/2014/main" id="{C07D9EE2-45EE-4495-AEA0-C8261BB4CED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242F435-FF37-4AA5-9835-3408563A6796}"/>
              </a:ext>
            </a:extLst>
          </p:cNvPr>
          <p:cNvSpPr>
            <a:spLocks noGrp="1"/>
          </p:cNvSpPr>
          <p:nvPr>
            <p:ph type="sldNum" sz="quarter" idx="12"/>
          </p:nvPr>
        </p:nvSpPr>
        <p:spPr/>
        <p:txBody>
          <a:bodyPr/>
          <a:lstStyle/>
          <a:p>
            <a:fld id="{24C0A876-E67B-408C-8ECB-01E3148C4221}" type="slidenum">
              <a:rPr lang="en-GB" smtClean="0"/>
              <a:t>‹#›</a:t>
            </a:fld>
            <a:endParaRPr lang="en-GB"/>
          </a:p>
        </p:txBody>
      </p:sp>
    </p:spTree>
    <p:extLst>
      <p:ext uri="{BB962C8B-B14F-4D97-AF65-F5344CB8AC3E}">
        <p14:creationId xmlns:p14="http://schemas.microsoft.com/office/powerpoint/2010/main" val="711081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86AAF-F2DF-4F67-AC15-33C3B1C71B9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D36085E-A836-4F6F-8435-3715C741653E}"/>
              </a:ext>
            </a:extLst>
          </p:cNvPr>
          <p:cNvSpPr>
            <a:spLocks noGrp="1"/>
          </p:cNvSpPr>
          <p:nvPr>
            <p:ph type="dt" sz="half" idx="10"/>
          </p:nvPr>
        </p:nvSpPr>
        <p:spPr/>
        <p:txBody>
          <a:bodyPr/>
          <a:lstStyle/>
          <a:p>
            <a:fld id="{14BAFF5C-561A-4DC6-87D2-80E1D0DF85B2}" type="datetimeFigureOut">
              <a:rPr lang="en-GB" smtClean="0"/>
              <a:t>03/05/2020</a:t>
            </a:fld>
            <a:endParaRPr lang="en-GB"/>
          </a:p>
        </p:txBody>
      </p:sp>
      <p:sp>
        <p:nvSpPr>
          <p:cNvPr id="4" name="Footer Placeholder 3">
            <a:extLst>
              <a:ext uri="{FF2B5EF4-FFF2-40B4-BE49-F238E27FC236}">
                <a16:creationId xmlns:a16="http://schemas.microsoft.com/office/drawing/2014/main" id="{42ABABB3-97D4-452A-9A09-DD35E41697A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57BD1D0-2962-465B-A26D-53375C04E1D5}"/>
              </a:ext>
            </a:extLst>
          </p:cNvPr>
          <p:cNvSpPr>
            <a:spLocks noGrp="1"/>
          </p:cNvSpPr>
          <p:nvPr>
            <p:ph type="sldNum" sz="quarter" idx="12"/>
          </p:nvPr>
        </p:nvSpPr>
        <p:spPr/>
        <p:txBody>
          <a:bodyPr/>
          <a:lstStyle/>
          <a:p>
            <a:fld id="{24C0A876-E67B-408C-8ECB-01E3148C4221}" type="slidenum">
              <a:rPr lang="en-GB" smtClean="0"/>
              <a:t>‹#›</a:t>
            </a:fld>
            <a:endParaRPr lang="en-GB"/>
          </a:p>
        </p:txBody>
      </p:sp>
    </p:spTree>
    <p:extLst>
      <p:ext uri="{BB962C8B-B14F-4D97-AF65-F5344CB8AC3E}">
        <p14:creationId xmlns:p14="http://schemas.microsoft.com/office/powerpoint/2010/main" val="24642469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57BD930-259C-48B4-A1E2-44016A08C7B5}"/>
              </a:ext>
            </a:extLst>
          </p:cNvPr>
          <p:cNvSpPr>
            <a:spLocks noGrp="1"/>
          </p:cNvSpPr>
          <p:nvPr>
            <p:ph type="dt" sz="half" idx="10"/>
          </p:nvPr>
        </p:nvSpPr>
        <p:spPr/>
        <p:txBody>
          <a:bodyPr/>
          <a:lstStyle/>
          <a:p>
            <a:fld id="{14BAFF5C-561A-4DC6-87D2-80E1D0DF85B2}" type="datetimeFigureOut">
              <a:rPr lang="en-GB" smtClean="0"/>
              <a:t>03/05/2020</a:t>
            </a:fld>
            <a:endParaRPr lang="en-GB"/>
          </a:p>
        </p:txBody>
      </p:sp>
      <p:sp>
        <p:nvSpPr>
          <p:cNvPr id="3" name="Footer Placeholder 2">
            <a:extLst>
              <a:ext uri="{FF2B5EF4-FFF2-40B4-BE49-F238E27FC236}">
                <a16:creationId xmlns:a16="http://schemas.microsoft.com/office/drawing/2014/main" id="{958EE696-AEC1-4CCF-961C-BF36C2DFAAC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5FF7460-9929-4F44-B4AC-6F15BC6B3B8C}"/>
              </a:ext>
            </a:extLst>
          </p:cNvPr>
          <p:cNvSpPr>
            <a:spLocks noGrp="1"/>
          </p:cNvSpPr>
          <p:nvPr>
            <p:ph type="sldNum" sz="quarter" idx="12"/>
          </p:nvPr>
        </p:nvSpPr>
        <p:spPr/>
        <p:txBody>
          <a:bodyPr/>
          <a:lstStyle/>
          <a:p>
            <a:fld id="{24C0A876-E67B-408C-8ECB-01E3148C4221}" type="slidenum">
              <a:rPr lang="en-GB" smtClean="0"/>
              <a:t>‹#›</a:t>
            </a:fld>
            <a:endParaRPr lang="en-GB"/>
          </a:p>
        </p:txBody>
      </p:sp>
    </p:spTree>
    <p:extLst>
      <p:ext uri="{BB962C8B-B14F-4D97-AF65-F5344CB8AC3E}">
        <p14:creationId xmlns:p14="http://schemas.microsoft.com/office/powerpoint/2010/main" val="94912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05F8E-2C0E-4076-AB85-4E36ABF77F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C5D1735-CD52-4C90-B764-818B6EA9581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89FD1DD-A738-43F4-AAF8-B25888822B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EE23F5E-ED94-4B57-BC5C-887B6538E270}"/>
              </a:ext>
            </a:extLst>
          </p:cNvPr>
          <p:cNvSpPr>
            <a:spLocks noGrp="1"/>
          </p:cNvSpPr>
          <p:nvPr>
            <p:ph type="dt" sz="half" idx="10"/>
          </p:nvPr>
        </p:nvSpPr>
        <p:spPr/>
        <p:txBody>
          <a:bodyPr/>
          <a:lstStyle/>
          <a:p>
            <a:fld id="{14BAFF5C-561A-4DC6-87D2-80E1D0DF85B2}" type="datetimeFigureOut">
              <a:rPr lang="en-GB" smtClean="0"/>
              <a:t>03/05/2020</a:t>
            </a:fld>
            <a:endParaRPr lang="en-GB"/>
          </a:p>
        </p:txBody>
      </p:sp>
      <p:sp>
        <p:nvSpPr>
          <p:cNvPr id="6" name="Footer Placeholder 5">
            <a:extLst>
              <a:ext uri="{FF2B5EF4-FFF2-40B4-BE49-F238E27FC236}">
                <a16:creationId xmlns:a16="http://schemas.microsoft.com/office/drawing/2014/main" id="{39600E1E-56C1-4EB3-B69A-7E807D54B7F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85A49F0-412D-4269-88C3-FD0C851BEFFB}"/>
              </a:ext>
            </a:extLst>
          </p:cNvPr>
          <p:cNvSpPr>
            <a:spLocks noGrp="1"/>
          </p:cNvSpPr>
          <p:nvPr>
            <p:ph type="sldNum" sz="quarter" idx="12"/>
          </p:nvPr>
        </p:nvSpPr>
        <p:spPr/>
        <p:txBody>
          <a:bodyPr/>
          <a:lstStyle/>
          <a:p>
            <a:fld id="{24C0A876-E67B-408C-8ECB-01E3148C4221}" type="slidenum">
              <a:rPr lang="en-GB" smtClean="0"/>
              <a:t>‹#›</a:t>
            </a:fld>
            <a:endParaRPr lang="en-GB"/>
          </a:p>
        </p:txBody>
      </p:sp>
    </p:spTree>
    <p:extLst>
      <p:ext uri="{BB962C8B-B14F-4D97-AF65-F5344CB8AC3E}">
        <p14:creationId xmlns:p14="http://schemas.microsoft.com/office/powerpoint/2010/main" val="18122769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CBEDA-6FC6-433D-BAE7-5D93A4881F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EE53A91-D6DB-4571-97CF-91D4E21ACD4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1DDC57B-C79B-45B5-9D9E-CB83700659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DF37940-9803-4137-BA32-F35BE5189FC2}"/>
              </a:ext>
            </a:extLst>
          </p:cNvPr>
          <p:cNvSpPr>
            <a:spLocks noGrp="1"/>
          </p:cNvSpPr>
          <p:nvPr>
            <p:ph type="dt" sz="half" idx="10"/>
          </p:nvPr>
        </p:nvSpPr>
        <p:spPr/>
        <p:txBody>
          <a:bodyPr/>
          <a:lstStyle/>
          <a:p>
            <a:fld id="{14BAFF5C-561A-4DC6-87D2-80E1D0DF85B2}" type="datetimeFigureOut">
              <a:rPr lang="en-GB" smtClean="0"/>
              <a:t>03/05/2020</a:t>
            </a:fld>
            <a:endParaRPr lang="en-GB"/>
          </a:p>
        </p:txBody>
      </p:sp>
      <p:sp>
        <p:nvSpPr>
          <p:cNvPr id="6" name="Footer Placeholder 5">
            <a:extLst>
              <a:ext uri="{FF2B5EF4-FFF2-40B4-BE49-F238E27FC236}">
                <a16:creationId xmlns:a16="http://schemas.microsoft.com/office/drawing/2014/main" id="{BF1DAB1A-4CFE-4BCE-818E-7E51C481972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76BAE76-8629-40A0-BDBF-8DA32C4DE951}"/>
              </a:ext>
            </a:extLst>
          </p:cNvPr>
          <p:cNvSpPr>
            <a:spLocks noGrp="1"/>
          </p:cNvSpPr>
          <p:nvPr>
            <p:ph type="sldNum" sz="quarter" idx="12"/>
          </p:nvPr>
        </p:nvSpPr>
        <p:spPr/>
        <p:txBody>
          <a:bodyPr/>
          <a:lstStyle/>
          <a:p>
            <a:fld id="{24C0A876-E67B-408C-8ECB-01E3148C4221}" type="slidenum">
              <a:rPr lang="en-GB" smtClean="0"/>
              <a:t>‹#›</a:t>
            </a:fld>
            <a:endParaRPr lang="en-GB"/>
          </a:p>
        </p:txBody>
      </p:sp>
    </p:spTree>
    <p:extLst>
      <p:ext uri="{BB962C8B-B14F-4D97-AF65-F5344CB8AC3E}">
        <p14:creationId xmlns:p14="http://schemas.microsoft.com/office/powerpoint/2010/main" val="22718876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A39ABCB-A539-4CCF-BC8A-B737823EB75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281BA45-AB5A-4A67-B39A-521CEABAE22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22C58C-F52A-4450-8905-7CE606169F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BAFF5C-561A-4DC6-87D2-80E1D0DF85B2}" type="datetimeFigureOut">
              <a:rPr lang="en-GB" smtClean="0"/>
              <a:t>03/05/2020</a:t>
            </a:fld>
            <a:endParaRPr lang="en-GB"/>
          </a:p>
        </p:txBody>
      </p:sp>
      <p:sp>
        <p:nvSpPr>
          <p:cNvPr id="5" name="Footer Placeholder 4">
            <a:extLst>
              <a:ext uri="{FF2B5EF4-FFF2-40B4-BE49-F238E27FC236}">
                <a16:creationId xmlns:a16="http://schemas.microsoft.com/office/drawing/2014/main" id="{360EE7FD-A37C-4FA3-A56B-EB6FC4AF9A4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9F109B8-BA52-46A3-B7BC-06C54C399E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C0A876-E67B-408C-8ECB-01E3148C4221}" type="slidenum">
              <a:rPr lang="en-GB" smtClean="0"/>
              <a:t>‹#›</a:t>
            </a:fld>
            <a:endParaRPr lang="en-GB"/>
          </a:p>
        </p:txBody>
      </p:sp>
    </p:spTree>
    <p:extLst>
      <p:ext uri="{BB962C8B-B14F-4D97-AF65-F5344CB8AC3E}">
        <p14:creationId xmlns:p14="http://schemas.microsoft.com/office/powerpoint/2010/main" val="13541581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AF1B10-E9DC-4379-A08E-6352503BBA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AA9FBE8-DFB0-4821-B11B-212F3E6A11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8305E7F-5672-4C64-A3FD-62E60B5D5A3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A31156-CBE1-494A-9AEF-7D431D3FF8D2}" type="datetimeFigureOut">
              <a:rPr lang="en-GB" smtClean="0"/>
              <a:t>03/05/2020</a:t>
            </a:fld>
            <a:endParaRPr lang="en-GB"/>
          </a:p>
        </p:txBody>
      </p:sp>
      <p:sp>
        <p:nvSpPr>
          <p:cNvPr id="5" name="Footer Placeholder 4">
            <a:extLst>
              <a:ext uri="{FF2B5EF4-FFF2-40B4-BE49-F238E27FC236}">
                <a16:creationId xmlns:a16="http://schemas.microsoft.com/office/drawing/2014/main" id="{72058A1F-4A07-4F9E-9959-0A4670F2141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87B8721-BD79-46F6-BCF9-ECE87FE909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1D8BF0-DF72-4210-93C5-3DF571733E45}" type="slidenum">
              <a:rPr lang="en-GB" smtClean="0"/>
              <a:t>‹#›</a:t>
            </a:fld>
            <a:endParaRPr lang="en-GB"/>
          </a:p>
        </p:txBody>
      </p:sp>
    </p:spTree>
    <p:extLst>
      <p:ext uri="{BB962C8B-B14F-4D97-AF65-F5344CB8AC3E}">
        <p14:creationId xmlns:p14="http://schemas.microsoft.com/office/powerpoint/2010/main" val="136226992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8.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tags" Target="../tags/tag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Delay 3">
            <a:extLst>
              <a:ext uri="{FF2B5EF4-FFF2-40B4-BE49-F238E27FC236}">
                <a16:creationId xmlns:a16="http://schemas.microsoft.com/office/drawing/2014/main" id="{8386A5B8-7B91-406F-94E5-D5A84565E111}"/>
              </a:ext>
            </a:extLst>
          </p:cNvPr>
          <p:cNvSpPr/>
          <p:nvPr/>
        </p:nvSpPr>
        <p:spPr>
          <a:xfrm>
            <a:off x="0" y="0"/>
            <a:ext cx="10001250" cy="1287624"/>
          </a:xfrm>
          <a:prstGeom prst="flowChartDelay">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721E0342-9750-4A6C-B79D-63B1693A2D08}"/>
              </a:ext>
            </a:extLst>
          </p:cNvPr>
          <p:cNvSpPr txBox="1"/>
          <p:nvPr/>
        </p:nvSpPr>
        <p:spPr>
          <a:xfrm>
            <a:off x="195360" y="219075"/>
            <a:ext cx="9610530" cy="707886"/>
          </a:xfrm>
          <a:prstGeom prst="rect">
            <a:avLst/>
          </a:prstGeom>
          <a:noFill/>
        </p:spPr>
        <p:txBody>
          <a:bodyPr wrap="square" rtlCol="0">
            <a:spAutoFit/>
          </a:bodyPr>
          <a:lstStyle/>
          <a:p>
            <a:pPr lvl="0">
              <a:defRPr/>
            </a:pPr>
            <a:r>
              <a:rPr lang="en-GB" sz="4000" b="1" dirty="0">
                <a:solidFill>
                  <a:prstClr val="black"/>
                </a:solidFill>
                <a:latin typeface="Comic Sans MS" panose="030F0702030302020204" pitchFamily="66" charset="0"/>
              </a:rPr>
              <a:t>Reaction Time Required </a:t>
            </a:r>
            <a:r>
              <a:rPr kumimoji="0" lang="en-GB" sz="40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Practical</a:t>
            </a:r>
          </a:p>
        </p:txBody>
      </p:sp>
      <p:sp>
        <p:nvSpPr>
          <p:cNvPr id="6" name="Rectangle: Rounded Corners 5">
            <a:extLst>
              <a:ext uri="{FF2B5EF4-FFF2-40B4-BE49-F238E27FC236}">
                <a16:creationId xmlns:a16="http://schemas.microsoft.com/office/drawing/2014/main" id="{624523F3-068A-4F82-8EF1-7F8B3AFCD793}"/>
              </a:ext>
            </a:extLst>
          </p:cNvPr>
          <p:cNvSpPr/>
          <p:nvPr/>
        </p:nvSpPr>
        <p:spPr>
          <a:xfrm>
            <a:off x="759125" y="1449304"/>
            <a:ext cx="10869283" cy="1036722"/>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A311B5B7-B186-4BCD-A6AF-1BFCE9946B8A}"/>
              </a:ext>
            </a:extLst>
          </p:cNvPr>
          <p:cNvSpPr/>
          <p:nvPr/>
        </p:nvSpPr>
        <p:spPr>
          <a:xfrm>
            <a:off x="856891" y="1566903"/>
            <a:ext cx="10673750" cy="830997"/>
          </a:xfrm>
          <a:prstGeom prst="rect">
            <a:avLst/>
          </a:prstGeom>
        </p:spPr>
        <p:txBody>
          <a:bodyPr wrap="square">
            <a:spAutoFit/>
          </a:bodyPr>
          <a:lstStyle/>
          <a:p>
            <a:pPr algn="just"/>
            <a:r>
              <a:rPr lang="en-US" sz="2400" b="1" dirty="0"/>
              <a:t>Plan and carry out an investigation into the effect of a factor on human reaction time.</a:t>
            </a:r>
            <a:endParaRPr lang="en-US" sz="3200" b="1" dirty="0">
              <a:solidFill>
                <a:srgbClr val="000000"/>
              </a:solidFill>
              <a:latin typeface="Arial" panose="020B0604020202020204" pitchFamily="34" charset="0"/>
              <a:ea typeface="Times New Roman" panose="02020603050405020304" pitchFamily="18" charset="0"/>
            </a:endParaRPr>
          </a:p>
        </p:txBody>
      </p:sp>
      <p:sp>
        <p:nvSpPr>
          <p:cNvPr id="8" name="Rectangle: Rounded Corners 7">
            <a:extLst>
              <a:ext uri="{FF2B5EF4-FFF2-40B4-BE49-F238E27FC236}">
                <a16:creationId xmlns:a16="http://schemas.microsoft.com/office/drawing/2014/main" id="{A5B20FE4-90D6-4AFB-90BE-32F1FAE3F842}"/>
              </a:ext>
            </a:extLst>
          </p:cNvPr>
          <p:cNvSpPr/>
          <p:nvPr/>
        </p:nvSpPr>
        <p:spPr>
          <a:xfrm>
            <a:off x="661358" y="2921772"/>
            <a:ext cx="10967050" cy="3827819"/>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547B4F7C-9BB4-468E-819E-CAB0DB13EA17}"/>
              </a:ext>
            </a:extLst>
          </p:cNvPr>
          <p:cNvSpPr/>
          <p:nvPr/>
        </p:nvSpPr>
        <p:spPr>
          <a:xfrm>
            <a:off x="761641" y="3009899"/>
            <a:ext cx="10869282" cy="4062651"/>
          </a:xfrm>
          <a:prstGeom prst="rect">
            <a:avLst/>
          </a:prstGeom>
        </p:spPr>
        <p:txBody>
          <a:bodyPr wrap="square">
            <a:spAutoFit/>
          </a:bodyPr>
          <a:lstStyle/>
          <a:p>
            <a:r>
              <a:rPr lang="en-GB" sz="2400" b="1" dirty="0"/>
              <a:t>Investigating whether practice reduces human reaction times</a:t>
            </a:r>
            <a:endParaRPr lang="en-GB" sz="2400" dirty="0"/>
          </a:p>
          <a:p>
            <a:r>
              <a:rPr lang="en-GB" sz="2400" dirty="0"/>
              <a:t> </a:t>
            </a:r>
          </a:p>
          <a:p>
            <a:pPr marL="285750" indent="-285750">
              <a:buFont typeface="Arial" panose="020B0604020202020204" pitchFamily="34" charset="0"/>
              <a:buChar char="•"/>
            </a:pPr>
            <a:r>
              <a:rPr lang="en-GB" sz="2400" dirty="0"/>
              <a:t>Messages travel very quickly around your body through the nervous system.  This is so that you are able to respond to changes in the environment.  The time it takes for you to respond to such a change is called your reaction time. </a:t>
            </a:r>
          </a:p>
          <a:p>
            <a:pPr marL="285750" indent="-285750">
              <a:buFont typeface="Arial" panose="020B0604020202020204" pitchFamily="34" charset="0"/>
              <a:buChar char="•"/>
            </a:pPr>
            <a:r>
              <a:rPr lang="en-GB" sz="2400" dirty="0"/>
              <a:t>Athletes spend hours practising to try to reduce their reaction time.  This is to help them improve their performance in their particular sport.  Responding quicker to the starter’s pistol in a race can gain you the advantage over other runners. </a:t>
            </a:r>
          </a:p>
          <a:p>
            <a:pPr marL="285750" indent="-285750">
              <a:buFont typeface="Arial" panose="020B0604020202020204" pitchFamily="34" charset="0"/>
              <a:buChar char="•"/>
            </a:pPr>
            <a:r>
              <a:rPr lang="en-GB" sz="2400" dirty="0"/>
              <a:t>You will conduct a simple, measurable experiment called the ruler drop test.  From this you can determine whether your reaction time can be reduced with practice.</a:t>
            </a:r>
          </a:p>
          <a:p>
            <a:endParaRPr lang="en-GB" dirty="0"/>
          </a:p>
        </p:txBody>
      </p:sp>
    </p:spTree>
    <p:custDataLst>
      <p:tags r:id="rId1"/>
    </p:custDataLst>
    <p:extLst>
      <p:ext uri="{BB962C8B-B14F-4D97-AF65-F5344CB8AC3E}">
        <p14:creationId xmlns:p14="http://schemas.microsoft.com/office/powerpoint/2010/main" val="295817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5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500"/>
                                        <p:tgtEl>
                                          <p:spTgt spid="8"/>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animBg="1"/>
      <p:bldP spid="7" grpId="0"/>
      <p:bldP spid="8" grpId="0" animBg="1"/>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Delay 3">
            <a:extLst>
              <a:ext uri="{FF2B5EF4-FFF2-40B4-BE49-F238E27FC236}">
                <a16:creationId xmlns:a16="http://schemas.microsoft.com/office/drawing/2014/main" id="{8386A5B8-7B91-406F-94E5-D5A84565E111}"/>
              </a:ext>
            </a:extLst>
          </p:cNvPr>
          <p:cNvSpPr/>
          <p:nvPr/>
        </p:nvSpPr>
        <p:spPr>
          <a:xfrm>
            <a:off x="0" y="0"/>
            <a:ext cx="10001250" cy="926961"/>
          </a:xfrm>
          <a:prstGeom prst="flowChartDelay">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721E0342-9750-4A6C-B79D-63B1693A2D08}"/>
              </a:ext>
            </a:extLst>
          </p:cNvPr>
          <p:cNvSpPr txBox="1"/>
          <p:nvPr/>
        </p:nvSpPr>
        <p:spPr>
          <a:xfrm>
            <a:off x="0" y="57664"/>
            <a:ext cx="9610530"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4000" b="1" noProof="0" dirty="0">
                <a:solidFill>
                  <a:prstClr val="black"/>
                </a:solidFill>
                <a:latin typeface="Comic Sans MS" panose="030F0702030302020204" pitchFamily="66" charset="0"/>
              </a:rPr>
              <a:t>Reaction Time</a:t>
            </a:r>
            <a:r>
              <a:rPr kumimoji="0" lang="en-GB" sz="40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Required Practical</a:t>
            </a:r>
          </a:p>
        </p:txBody>
      </p:sp>
      <p:sp>
        <p:nvSpPr>
          <p:cNvPr id="9" name="TextBox 8">
            <a:extLst>
              <a:ext uri="{FF2B5EF4-FFF2-40B4-BE49-F238E27FC236}">
                <a16:creationId xmlns:a16="http://schemas.microsoft.com/office/drawing/2014/main" id="{6894D50E-23B3-4C2D-A8E1-9A0022B31FAA}"/>
              </a:ext>
            </a:extLst>
          </p:cNvPr>
          <p:cNvSpPr txBox="1"/>
          <p:nvPr/>
        </p:nvSpPr>
        <p:spPr>
          <a:xfrm>
            <a:off x="164840" y="1073493"/>
            <a:ext cx="4738465" cy="5632311"/>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a:solidFill>
              <a:schemeClr val="tx1"/>
            </a:solidFill>
            <a:prstDash val="lgDash"/>
          </a:ln>
        </p:spPr>
        <p:txBody>
          <a:bodyPr wrap="square" rtlCol="0">
            <a:spAutoFit/>
          </a:bodyPr>
          <a:lstStyle/>
          <a:p>
            <a:r>
              <a:rPr lang="en-GB" sz="2400" dirty="0">
                <a:latin typeface="Comic Sans MS" pitchFamily="66" charset="0"/>
              </a:rPr>
              <a:t>Messages travel very quickly around your body through the nervous system.  This is so that you are able to respond to changes in the environment.  The time it takes for you to respond to such a change is called your reaction time. </a:t>
            </a:r>
          </a:p>
          <a:p>
            <a:r>
              <a:rPr lang="en-GB" sz="2400" dirty="0">
                <a:latin typeface="Comic Sans MS" pitchFamily="66" charset="0"/>
              </a:rPr>
              <a:t>  </a:t>
            </a:r>
          </a:p>
          <a:p>
            <a:r>
              <a:rPr lang="en-GB" sz="2400" dirty="0">
                <a:latin typeface="Comic Sans MS" pitchFamily="66" charset="0"/>
              </a:rPr>
              <a:t>You will conduct a simple, measurable experiment called the ruler drop test.  From this you can determine whether your reaction time can be reduced with practice.</a:t>
            </a:r>
          </a:p>
        </p:txBody>
      </p:sp>
      <p:sp>
        <p:nvSpPr>
          <p:cNvPr id="10" name="TextBox 9">
            <a:extLst>
              <a:ext uri="{FF2B5EF4-FFF2-40B4-BE49-F238E27FC236}">
                <a16:creationId xmlns:a16="http://schemas.microsoft.com/office/drawing/2014/main" id="{3340E07F-9496-48DF-8A56-02651CD39B91}"/>
              </a:ext>
            </a:extLst>
          </p:cNvPr>
          <p:cNvSpPr txBox="1"/>
          <p:nvPr/>
        </p:nvSpPr>
        <p:spPr>
          <a:xfrm>
            <a:off x="5128590" y="1073493"/>
            <a:ext cx="6898569" cy="3046988"/>
          </a:xfrm>
          <a:prstGeom prst="rect">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2700000" scaled="1"/>
            <a:tileRect/>
          </a:gradFill>
          <a:ln w="38100">
            <a:solidFill>
              <a:srgbClr val="7030A0"/>
            </a:solidFill>
            <a:prstDash val="lgDash"/>
          </a:ln>
        </p:spPr>
        <p:txBody>
          <a:bodyPr wrap="square" rtlCol="0">
            <a:spAutoFit/>
          </a:bodyPr>
          <a:lstStyle/>
          <a:p>
            <a:pPr marL="342900" indent="-342900" algn="just">
              <a:buFont typeface="Arial" panose="020B0604020202020204" pitchFamily="34" charset="0"/>
              <a:buChar char="•"/>
            </a:pPr>
            <a:r>
              <a:rPr lang="en-GB" sz="2400" dirty="0">
                <a:latin typeface="Comic Sans MS" pitchFamily="66" charset="0"/>
              </a:rPr>
              <a:t>Your hypothesis needs to explain what you think is going to happen in your practical and why.</a:t>
            </a:r>
          </a:p>
          <a:p>
            <a:pPr marL="342900" indent="-342900" algn="just">
              <a:buFont typeface="Arial" panose="020B0604020202020204" pitchFamily="34" charset="0"/>
              <a:buChar char="•"/>
            </a:pPr>
            <a:r>
              <a:rPr lang="en-GB" sz="2400" dirty="0">
                <a:latin typeface="Comic Sans MS" pitchFamily="66" charset="0"/>
              </a:rPr>
              <a:t>In this practical you will conduct a simple, measurable experiment called the ruler drop test.  From this you can determine whether your reaction time can be reduced with practice.</a:t>
            </a:r>
          </a:p>
        </p:txBody>
      </p:sp>
      <p:sp>
        <p:nvSpPr>
          <p:cNvPr id="11" name="TextBox 10">
            <a:extLst>
              <a:ext uri="{FF2B5EF4-FFF2-40B4-BE49-F238E27FC236}">
                <a16:creationId xmlns:a16="http://schemas.microsoft.com/office/drawing/2014/main" id="{191EE55C-0D80-417D-847E-2029682E4FA0}"/>
              </a:ext>
            </a:extLst>
          </p:cNvPr>
          <p:cNvSpPr txBox="1"/>
          <p:nvPr/>
        </p:nvSpPr>
        <p:spPr>
          <a:xfrm>
            <a:off x="5128590" y="4523656"/>
            <a:ext cx="6898568" cy="1815882"/>
          </a:xfrm>
          <a:prstGeom prst="rect">
            <a:avLst/>
          </a:prstGeom>
          <a:solidFill>
            <a:schemeClr val="bg1"/>
          </a:solidFill>
          <a:ln w="38100">
            <a:solidFill>
              <a:srgbClr val="FFFF00"/>
            </a:solidFill>
          </a:ln>
        </p:spPr>
        <p:txBody>
          <a:bodyPr wrap="square" rtlCol="0">
            <a:spAutoFit/>
          </a:bodyPr>
          <a:lstStyle/>
          <a:p>
            <a:pPr>
              <a:buFont typeface="Arial" pitchFamily="34" charset="0"/>
              <a:buChar char="•"/>
            </a:pPr>
            <a:r>
              <a:rPr lang="en-GB" sz="2800" dirty="0">
                <a:latin typeface="Comic Sans MS" pitchFamily="66" charset="0"/>
              </a:rPr>
              <a:t>What do you think is going to happen?</a:t>
            </a:r>
          </a:p>
          <a:p>
            <a:pPr>
              <a:buFont typeface="Arial" pitchFamily="34" charset="0"/>
              <a:buChar char="•"/>
            </a:pPr>
            <a:r>
              <a:rPr lang="en-GB" sz="2800" dirty="0">
                <a:latin typeface="Comic Sans MS" pitchFamily="66" charset="0"/>
              </a:rPr>
              <a:t>What variables are you going to look at?</a:t>
            </a:r>
          </a:p>
          <a:p>
            <a:pPr>
              <a:buFont typeface="Arial" pitchFamily="34" charset="0"/>
              <a:buChar char="•"/>
            </a:pPr>
            <a:r>
              <a:rPr lang="en-GB" sz="2800" dirty="0">
                <a:latin typeface="Comic Sans MS" pitchFamily="66" charset="0"/>
              </a:rPr>
              <a:t>Why do you think it is going to happen?</a:t>
            </a:r>
          </a:p>
        </p:txBody>
      </p:sp>
    </p:spTree>
    <p:custDataLst>
      <p:tags r:id="rId1"/>
    </p:custDataLst>
    <p:extLst>
      <p:ext uri="{BB962C8B-B14F-4D97-AF65-F5344CB8AC3E}">
        <p14:creationId xmlns:p14="http://schemas.microsoft.com/office/powerpoint/2010/main" val="2345435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rrow: Pentagon 1">
            <a:extLst>
              <a:ext uri="{FF2B5EF4-FFF2-40B4-BE49-F238E27FC236}">
                <a16:creationId xmlns:a16="http://schemas.microsoft.com/office/drawing/2014/main" id="{DC230B26-E20F-4618-A532-FB8D0A95895B}"/>
              </a:ext>
            </a:extLst>
          </p:cNvPr>
          <p:cNvSpPr/>
          <p:nvPr/>
        </p:nvSpPr>
        <p:spPr>
          <a:xfrm rot="5400000">
            <a:off x="9462221" y="-1646695"/>
            <a:ext cx="1083076" cy="4376467"/>
          </a:xfrm>
          <a:prstGeom prst="homePlate">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Flowchart: Delay 3">
            <a:extLst>
              <a:ext uri="{FF2B5EF4-FFF2-40B4-BE49-F238E27FC236}">
                <a16:creationId xmlns:a16="http://schemas.microsoft.com/office/drawing/2014/main" id="{8386A5B8-7B91-406F-94E5-D5A84565E111}"/>
              </a:ext>
            </a:extLst>
          </p:cNvPr>
          <p:cNvSpPr/>
          <p:nvPr/>
        </p:nvSpPr>
        <p:spPr>
          <a:xfrm>
            <a:off x="0" y="1"/>
            <a:ext cx="8005313" cy="776748"/>
          </a:xfrm>
          <a:prstGeom prst="flowChartDelay">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721E0342-9750-4A6C-B79D-63B1693A2D08}"/>
              </a:ext>
            </a:extLst>
          </p:cNvPr>
          <p:cNvSpPr txBox="1"/>
          <p:nvPr/>
        </p:nvSpPr>
        <p:spPr>
          <a:xfrm>
            <a:off x="0" y="93407"/>
            <a:ext cx="8305800" cy="646331"/>
          </a:xfrm>
          <a:prstGeom prst="rect">
            <a:avLst/>
          </a:prstGeom>
          <a:noFill/>
        </p:spPr>
        <p:txBody>
          <a:bodyPr wrap="square" rtlCol="0">
            <a:spAutoFit/>
          </a:bodyPr>
          <a:lstStyle/>
          <a:p>
            <a:pPr lvl="0">
              <a:defRPr/>
            </a:pPr>
            <a:r>
              <a:rPr lang="en-GB" sz="3600" b="1" dirty="0">
                <a:solidFill>
                  <a:prstClr val="black"/>
                </a:solidFill>
                <a:latin typeface="Comic Sans MS" panose="030F0702030302020204" pitchFamily="66" charset="0"/>
              </a:rPr>
              <a:t>Reaction Time Required Practical</a:t>
            </a:r>
          </a:p>
        </p:txBody>
      </p:sp>
      <p:sp>
        <p:nvSpPr>
          <p:cNvPr id="3" name="Rectangle 2">
            <a:extLst>
              <a:ext uri="{FF2B5EF4-FFF2-40B4-BE49-F238E27FC236}">
                <a16:creationId xmlns:a16="http://schemas.microsoft.com/office/drawing/2014/main" id="{9105A304-52BE-4A6F-8842-1AECFF90506D}"/>
              </a:ext>
            </a:extLst>
          </p:cNvPr>
          <p:cNvSpPr/>
          <p:nvPr/>
        </p:nvSpPr>
        <p:spPr>
          <a:xfrm>
            <a:off x="7815522" y="0"/>
            <a:ext cx="4376478" cy="646331"/>
          </a:xfrm>
          <a:prstGeom prst="rect">
            <a:avLst/>
          </a:prstGeom>
        </p:spPr>
        <p:txBody>
          <a:bodyPr wrap="square">
            <a:spAutoFit/>
          </a:bodyPr>
          <a:lstStyle/>
          <a:p>
            <a:pPr algn="ctr"/>
            <a:r>
              <a:rPr lang="en-GB" dirty="0"/>
              <a:t>Plan and carry out an investigation into the effect of a factor on human reaction time</a:t>
            </a:r>
            <a:r>
              <a:rPr lang="en-GB" sz="1400" dirty="0"/>
              <a:t>.</a:t>
            </a:r>
            <a:endParaRPr lang="en-US" sz="1100" b="1" dirty="0">
              <a:solidFill>
                <a:srgbClr val="000000"/>
              </a:solidFill>
              <a:latin typeface="Arial" panose="020B0604020202020204" pitchFamily="34" charset="0"/>
              <a:ea typeface="Times New Roman" panose="02020603050405020304" pitchFamily="18" charset="0"/>
            </a:endParaRPr>
          </a:p>
        </p:txBody>
      </p:sp>
      <p:sp>
        <p:nvSpPr>
          <p:cNvPr id="12" name="Rectangle 11">
            <a:extLst>
              <a:ext uri="{FF2B5EF4-FFF2-40B4-BE49-F238E27FC236}">
                <a16:creationId xmlns:a16="http://schemas.microsoft.com/office/drawing/2014/main" id="{8C050EEF-DCFF-4BAC-AC94-DB6156B62B05}"/>
              </a:ext>
            </a:extLst>
          </p:cNvPr>
          <p:cNvSpPr/>
          <p:nvPr/>
        </p:nvSpPr>
        <p:spPr>
          <a:xfrm>
            <a:off x="216931" y="977999"/>
            <a:ext cx="9157888" cy="5632311"/>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a:solidFill>
              <a:srgbClr val="FF0000"/>
            </a:solidFill>
          </a:ln>
        </p:spPr>
        <p:txBody>
          <a:bodyPr wrap="square">
            <a:spAutoFit/>
          </a:bodyPr>
          <a:lstStyle/>
          <a:p>
            <a:pPr lvl="0"/>
            <a:r>
              <a:rPr lang="en-GB" sz="2000" u="sng" dirty="0"/>
              <a:t>METHOD</a:t>
            </a:r>
          </a:p>
          <a:p>
            <a:pPr marL="342900" lvl="0" indent="-342900">
              <a:buFont typeface="+mj-lt"/>
              <a:buAutoNum type="arabicPeriod"/>
            </a:pPr>
            <a:r>
              <a:rPr lang="en-GB" sz="2000" dirty="0"/>
              <a:t>Use your weaker hand for this experiment.  If you are right handed then your left hand is your weaker hand.</a:t>
            </a:r>
          </a:p>
          <a:p>
            <a:pPr marL="342900" lvl="0" indent="-342900">
              <a:buFont typeface="+mj-lt"/>
              <a:buAutoNum type="arabicPeriod"/>
            </a:pPr>
            <a:r>
              <a:rPr lang="en-GB" sz="2000" dirty="0"/>
              <a:t>Sit down on the chair with good upright posture and eyes looking across the room.</a:t>
            </a:r>
          </a:p>
          <a:p>
            <a:pPr marL="342900" lvl="0" indent="-342900">
              <a:buFont typeface="+mj-lt"/>
              <a:buAutoNum type="arabicPeriod"/>
            </a:pPr>
            <a:r>
              <a:rPr lang="en-GB" sz="2000" dirty="0"/>
              <a:t>Place the forearm of your weaker arm across the table with your hand overhanging the edge of the table.</a:t>
            </a:r>
          </a:p>
          <a:p>
            <a:pPr marL="342900" lvl="0" indent="-342900">
              <a:buFont typeface="+mj-lt"/>
              <a:buAutoNum type="arabicPeriod"/>
            </a:pPr>
            <a:r>
              <a:rPr lang="en-GB" sz="2000" dirty="0"/>
              <a:t>Your partner will hold a ruler vertically with the bottom end (the end with the 0 cm) in between your thumb and first finger.  Practice holding the ruler with those two fingers.</a:t>
            </a:r>
          </a:p>
          <a:p>
            <a:pPr marL="342900" lvl="0" indent="-342900">
              <a:buFont typeface="+mj-lt"/>
              <a:buAutoNum type="arabicPeriod"/>
            </a:pPr>
            <a:r>
              <a:rPr lang="en-GB" sz="2000" dirty="0"/>
              <a:t>Your partner will take hold of the ruler and ask you to remove your fingers. </a:t>
            </a:r>
          </a:p>
          <a:p>
            <a:pPr marL="342900" lvl="0" indent="-342900">
              <a:buFont typeface="+mj-lt"/>
              <a:buAutoNum type="arabicPeriod"/>
            </a:pPr>
            <a:r>
              <a:rPr lang="en-GB" sz="2000" dirty="0"/>
              <a:t>Your partner will hold the ruler so the zero mark is level with the top of your thumb.  They will tell you to prepare to catch the ruler. </a:t>
            </a:r>
          </a:p>
          <a:p>
            <a:pPr marL="342900" lvl="0" indent="-342900">
              <a:buFont typeface="+mj-lt"/>
              <a:buAutoNum type="arabicPeriod"/>
            </a:pPr>
            <a:r>
              <a:rPr lang="en-GB" sz="2000" dirty="0"/>
              <a:t>Your partner will then drop the ruler </a:t>
            </a:r>
            <a:r>
              <a:rPr lang="en-GB" sz="2000" b="1" dirty="0"/>
              <a:t>without</a:t>
            </a:r>
            <a:r>
              <a:rPr lang="en-GB" sz="2000" dirty="0"/>
              <a:t> telling you.</a:t>
            </a:r>
          </a:p>
          <a:p>
            <a:pPr marL="342900" lvl="0" indent="-342900">
              <a:buFont typeface="+mj-lt"/>
              <a:buAutoNum type="arabicPeriod"/>
            </a:pPr>
            <a:r>
              <a:rPr lang="en-GB" sz="2000" dirty="0"/>
              <a:t>You must catch the ruler as quickly as you can when you sense that the ruler is dropping.</a:t>
            </a:r>
          </a:p>
          <a:p>
            <a:pPr marL="342900" lvl="0" indent="-342900">
              <a:buFont typeface="+mj-lt"/>
              <a:buAutoNum type="arabicPeriod"/>
            </a:pPr>
            <a:r>
              <a:rPr lang="en-GB" sz="2000" dirty="0"/>
              <a:t>After catching the ruler, look at the number level with the top of your thumb.  </a:t>
            </a:r>
          </a:p>
          <a:p>
            <a:pPr marL="342900" lvl="0" indent="-342900">
              <a:buFont typeface="+mj-lt"/>
              <a:buAutoNum type="arabicPeriod"/>
            </a:pPr>
            <a:r>
              <a:rPr lang="en-GB" sz="2000" dirty="0"/>
              <a:t>Continue to repeat the test several times.</a:t>
            </a:r>
          </a:p>
          <a:p>
            <a:pPr marL="342900" lvl="0" indent="-342900">
              <a:buFont typeface="+mj-lt"/>
              <a:buAutoNum type="arabicPeriod"/>
            </a:pPr>
            <a:r>
              <a:rPr lang="en-GB" sz="2000" dirty="0"/>
              <a:t>Swap places with your partner.  Repeat the experiment to get their results.</a:t>
            </a:r>
          </a:p>
        </p:txBody>
      </p:sp>
      <p:pic>
        <p:nvPicPr>
          <p:cNvPr id="7" name="Picture 26" descr="ruler">
            <a:extLst>
              <a:ext uri="{FF2B5EF4-FFF2-40B4-BE49-F238E27FC236}">
                <a16:creationId xmlns:a16="http://schemas.microsoft.com/office/drawing/2014/main" id="{70F8C17C-A044-4B64-B0BB-E25C6443A36F}"/>
              </a:ext>
            </a:extLst>
          </p:cNvPr>
          <p:cNvPicPr>
            <a:picLocks noChangeAspect="1" noChangeArrowheads="1"/>
          </p:cNvPicPr>
          <p:nvPr/>
        </p:nvPicPr>
        <p:blipFill>
          <a:blip r:embed="rId3" cstate="print"/>
          <a:srcRect/>
          <a:stretch>
            <a:fillRect/>
          </a:stretch>
        </p:blipFill>
        <p:spPr bwMode="auto">
          <a:xfrm>
            <a:off x="10345073" y="1237206"/>
            <a:ext cx="876666" cy="5384201"/>
          </a:xfrm>
          <a:prstGeom prst="rect">
            <a:avLst/>
          </a:prstGeom>
          <a:noFill/>
          <a:ln w="9525">
            <a:noFill/>
            <a:miter lim="800000"/>
            <a:headEnd/>
            <a:tailEnd/>
          </a:ln>
        </p:spPr>
      </p:pic>
    </p:spTree>
    <p:custDataLst>
      <p:tags r:id="rId1"/>
    </p:custDataLst>
    <p:extLst>
      <p:ext uri="{BB962C8B-B14F-4D97-AF65-F5344CB8AC3E}">
        <p14:creationId xmlns:p14="http://schemas.microsoft.com/office/powerpoint/2010/main" val="3550022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rrow: Pentagon 1">
            <a:extLst>
              <a:ext uri="{FF2B5EF4-FFF2-40B4-BE49-F238E27FC236}">
                <a16:creationId xmlns:a16="http://schemas.microsoft.com/office/drawing/2014/main" id="{DC230B26-E20F-4618-A532-FB8D0A95895B}"/>
              </a:ext>
            </a:extLst>
          </p:cNvPr>
          <p:cNvSpPr/>
          <p:nvPr/>
        </p:nvSpPr>
        <p:spPr>
          <a:xfrm rot="5400000">
            <a:off x="9407412" y="-1591885"/>
            <a:ext cx="1192696" cy="4376467"/>
          </a:xfrm>
          <a:prstGeom prst="homePlate">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Flowchart: Delay 3">
            <a:extLst>
              <a:ext uri="{FF2B5EF4-FFF2-40B4-BE49-F238E27FC236}">
                <a16:creationId xmlns:a16="http://schemas.microsoft.com/office/drawing/2014/main" id="{8386A5B8-7B91-406F-94E5-D5A84565E111}"/>
              </a:ext>
            </a:extLst>
          </p:cNvPr>
          <p:cNvSpPr/>
          <p:nvPr/>
        </p:nvSpPr>
        <p:spPr>
          <a:xfrm>
            <a:off x="0" y="1"/>
            <a:ext cx="8005313" cy="776748"/>
          </a:xfrm>
          <a:prstGeom prst="flowChartDelay">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721E0342-9750-4A6C-B79D-63B1693A2D08}"/>
              </a:ext>
            </a:extLst>
          </p:cNvPr>
          <p:cNvSpPr txBox="1"/>
          <p:nvPr/>
        </p:nvSpPr>
        <p:spPr>
          <a:xfrm>
            <a:off x="0" y="-2519"/>
            <a:ext cx="8305800"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3600" b="1" dirty="0">
                <a:solidFill>
                  <a:prstClr val="black"/>
                </a:solidFill>
                <a:latin typeface="Comic Sans MS" panose="030F0702030302020204" pitchFamily="66" charset="0"/>
              </a:rPr>
              <a:t>Reaction Time</a:t>
            </a:r>
            <a:r>
              <a:rPr kumimoji="0" lang="en-GB" sz="36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Required Practical</a:t>
            </a:r>
          </a:p>
        </p:txBody>
      </p:sp>
      <p:sp>
        <p:nvSpPr>
          <p:cNvPr id="3" name="Rectangle 2">
            <a:extLst>
              <a:ext uri="{FF2B5EF4-FFF2-40B4-BE49-F238E27FC236}">
                <a16:creationId xmlns:a16="http://schemas.microsoft.com/office/drawing/2014/main" id="{9105A304-52BE-4A6F-8842-1AECFF90506D}"/>
              </a:ext>
            </a:extLst>
          </p:cNvPr>
          <p:cNvSpPr/>
          <p:nvPr/>
        </p:nvSpPr>
        <p:spPr>
          <a:xfrm>
            <a:off x="7815522" y="0"/>
            <a:ext cx="4376478" cy="646331"/>
          </a:xfrm>
          <a:prstGeom prst="rect">
            <a:avLst/>
          </a:prstGeom>
        </p:spPr>
        <p:txBody>
          <a:bodyPr wrap="square">
            <a:spAutoFit/>
          </a:bodyPr>
          <a:lstStyle/>
          <a:p>
            <a:pPr lvl="0" algn="ctr">
              <a:defRPr/>
            </a:pPr>
            <a:r>
              <a:rPr lang="en-GB" dirty="0"/>
              <a:t>Plan and carry out an investigation into the effect of a factor on human reaction time.</a:t>
            </a:r>
            <a:endParaRPr kumimoji="0" lang="en-US" sz="1100" b="1"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mn-cs"/>
            </a:endParaRPr>
          </a:p>
        </p:txBody>
      </p:sp>
      <p:graphicFrame>
        <p:nvGraphicFramePr>
          <p:cNvPr id="6" name="Table 5">
            <a:extLst>
              <a:ext uri="{FF2B5EF4-FFF2-40B4-BE49-F238E27FC236}">
                <a16:creationId xmlns:a16="http://schemas.microsoft.com/office/drawing/2014/main" id="{3D1DA2F9-C37C-4B4D-B848-54EB41C24168}"/>
              </a:ext>
            </a:extLst>
          </p:cNvPr>
          <p:cNvGraphicFramePr>
            <a:graphicFrameLocks noGrp="1"/>
          </p:cNvGraphicFramePr>
          <p:nvPr>
            <p:extLst>
              <p:ext uri="{D42A27DB-BD31-4B8C-83A1-F6EECF244321}">
                <p14:modId xmlns:p14="http://schemas.microsoft.com/office/powerpoint/2010/main" val="3758389781"/>
              </p:ext>
            </p:extLst>
          </p:nvPr>
        </p:nvGraphicFramePr>
        <p:xfrm>
          <a:off x="450574" y="1649910"/>
          <a:ext cx="11290851" cy="4759452"/>
        </p:xfrm>
        <a:graphic>
          <a:graphicData uri="http://schemas.openxmlformats.org/drawingml/2006/table">
            <a:tbl>
              <a:tblPr firstRow="1" firstCol="1" bandRow="1"/>
              <a:tblGrid>
                <a:gridCol w="2757647">
                  <a:extLst>
                    <a:ext uri="{9D8B030D-6E8A-4147-A177-3AD203B41FA5}">
                      <a16:colId xmlns:a16="http://schemas.microsoft.com/office/drawing/2014/main" val="4221111601"/>
                    </a:ext>
                  </a:extLst>
                </a:gridCol>
                <a:gridCol w="2133301">
                  <a:extLst>
                    <a:ext uri="{9D8B030D-6E8A-4147-A177-3AD203B41FA5}">
                      <a16:colId xmlns:a16="http://schemas.microsoft.com/office/drawing/2014/main" val="3970059964"/>
                    </a:ext>
                  </a:extLst>
                </a:gridCol>
                <a:gridCol w="2133301">
                  <a:extLst>
                    <a:ext uri="{9D8B030D-6E8A-4147-A177-3AD203B41FA5}">
                      <a16:colId xmlns:a16="http://schemas.microsoft.com/office/drawing/2014/main" val="4186295139"/>
                    </a:ext>
                  </a:extLst>
                </a:gridCol>
                <a:gridCol w="2133301">
                  <a:extLst>
                    <a:ext uri="{9D8B030D-6E8A-4147-A177-3AD203B41FA5}">
                      <a16:colId xmlns:a16="http://schemas.microsoft.com/office/drawing/2014/main" val="2512395576"/>
                    </a:ext>
                  </a:extLst>
                </a:gridCol>
                <a:gridCol w="2133301">
                  <a:extLst>
                    <a:ext uri="{9D8B030D-6E8A-4147-A177-3AD203B41FA5}">
                      <a16:colId xmlns:a16="http://schemas.microsoft.com/office/drawing/2014/main" val="3948299840"/>
                    </a:ext>
                  </a:extLst>
                </a:gridCol>
              </a:tblGrid>
              <a:tr h="0">
                <a:tc rowSpan="2">
                  <a:txBody>
                    <a:bodyPr/>
                    <a:lstStyle/>
                    <a:p>
                      <a:pPr algn="ctr">
                        <a:lnSpc>
                          <a:spcPct val="115000"/>
                        </a:lnSpc>
                        <a:spcAft>
                          <a:spcPts val="0"/>
                        </a:spcAft>
                      </a:pPr>
                      <a:r>
                        <a:rPr lang="en-GB" sz="1800" b="1" dirty="0">
                          <a:effectLst/>
                          <a:latin typeface="Arial" panose="020B0604020202020204" pitchFamily="34" charset="0"/>
                          <a:ea typeface="Times New Roman" panose="02020603050405020304" pitchFamily="18" charset="0"/>
                          <a:cs typeface="Arial" panose="020B0604020202020204" pitchFamily="34" charset="0"/>
                        </a:rPr>
                        <a:t>Drop test attempts</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gridSpan="2">
                  <a:txBody>
                    <a:bodyPr/>
                    <a:lstStyle/>
                    <a:p>
                      <a:pPr algn="ctr">
                        <a:lnSpc>
                          <a:spcPct val="115000"/>
                        </a:lnSpc>
                        <a:spcAft>
                          <a:spcPts val="0"/>
                        </a:spcAft>
                      </a:pPr>
                      <a:r>
                        <a:rPr lang="en-GB" sz="1800" b="1">
                          <a:effectLst/>
                          <a:latin typeface="Arial" panose="020B0604020202020204" pitchFamily="34" charset="0"/>
                          <a:ea typeface="Times New Roman" panose="02020603050405020304" pitchFamily="18" charset="0"/>
                          <a:cs typeface="Arial" panose="020B0604020202020204" pitchFamily="34" charset="0"/>
                        </a:rPr>
                        <a:t>Ruler measurements in cm</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hMerge="1">
                  <a:txBody>
                    <a:bodyPr/>
                    <a:lstStyle/>
                    <a:p>
                      <a:endParaRPr lang="en-GB"/>
                    </a:p>
                  </a:txBody>
                  <a:tcPr/>
                </a:tc>
                <a:tc gridSpan="2">
                  <a:txBody>
                    <a:bodyPr/>
                    <a:lstStyle/>
                    <a:p>
                      <a:pPr algn="ctr">
                        <a:lnSpc>
                          <a:spcPct val="115000"/>
                        </a:lnSpc>
                        <a:spcAft>
                          <a:spcPts val="0"/>
                        </a:spcAft>
                      </a:pPr>
                      <a:r>
                        <a:rPr lang="en-GB" sz="1800" b="1">
                          <a:effectLst/>
                          <a:latin typeface="Arial" panose="020B0604020202020204" pitchFamily="34" charset="0"/>
                          <a:ea typeface="Times New Roman" panose="02020603050405020304" pitchFamily="18" charset="0"/>
                          <a:cs typeface="Arial" panose="020B0604020202020204" pitchFamily="34" charset="0"/>
                        </a:rPr>
                        <a:t>Reaction times in seconds</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hMerge="1">
                  <a:txBody>
                    <a:bodyPr/>
                    <a:lstStyle/>
                    <a:p>
                      <a:endParaRPr lang="en-GB"/>
                    </a:p>
                  </a:txBody>
                  <a:tcPr/>
                </a:tc>
                <a:extLst>
                  <a:ext uri="{0D108BD9-81ED-4DB2-BD59-A6C34878D82A}">
                    <a16:rowId xmlns:a16="http://schemas.microsoft.com/office/drawing/2014/main" val="3597507905"/>
                  </a:ext>
                </a:extLst>
              </a:tr>
              <a:tr h="0">
                <a:tc vMerge="1">
                  <a:txBody>
                    <a:bodyPr/>
                    <a:lstStyle/>
                    <a:p>
                      <a:endParaRPr lang="en-GB"/>
                    </a:p>
                  </a:txBody>
                  <a:tcPr/>
                </a:tc>
                <a:tc>
                  <a:txBody>
                    <a:bodyPr/>
                    <a:lstStyle/>
                    <a:p>
                      <a:pPr algn="ctr">
                        <a:lnSpc>
                          <a:spcPct val="115000"/>
                        </a:lnSpc>
                        <a:spcAft>
                          <a:spcPts val="0"/>
                        </a:spcAft>
                      </a:pPr>
                      <a:r>
                        <a:rPr lang="en-GB" sz="1800" b="1">
                          <a:effectLst/>
                          <a:latin typeface="Arial" panose="020B0604020202020204" pitchFamily="34" charset="0"/>
                          <a:ea typeface="Times New Roman" panose="02020603050405020304" pitchFamily="18" charset="0"/>
                          <a:cs typeface="Arial" panose="020B0604020202020204" pitchFamily="34" charset="0"/>
                        </a:rPr>
                        <a:t>Person 1</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1800" b="1">
                          <a:effectLst/>
                          <a:latin typeface="Arial" panose="020B0604020202020204" pitchFamily="34" charset="0"/>
                          <a:ea typeface="Times New Roman" panose="02020603050405020304" pitchFamily="18" charset="0"/>
                          <a:cs typeface="Arial" panose="020B0604020202020204" pitchFamily="34" charset="0"/>
                        </a:rPr>
                        <a:t>Person 2</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1800" b="1">
                          <a:effectLst/>
                          <a:latin typeface="Arial" panose="020B0604020202020204" pitchFamily="34" charset="0"/>
                          <a:ea typeface="Times New Roman" panose="02020603050405020304" pitchFamily="18" charset="0"/>
                          <a:cs typeface="Arial" panose="020B0604020202020204" pitchFamily="34" charset="0"/>
                        </a:rPr>
                        <a:t>Person 1</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1800" b="1">
                          <a:effectLst/>
                          <a:latin typeface="Arial" panose="020B0604020202020204" pitchFamily="34" charset="0"/>
                          <a:ea typeface="Times New Roman" panose="02020603050405020304" pitchFamily="18" charset="0"/>
                          <a:cs typeface="Arial" panose="020B0604020202020204" pitchFamily="34" charset="0"/>
                        </a:rPr>
                        <a:t>Person 2</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extLst>
                  <a:ext uri="{0D108BD9-81ED-4DB2-BD59-A6C34878D82A}">
                    <a16:rowId xmlns:a16="http://schemas.microsoft.com/office/drawing/2014/main" val="679590821"/>
                  </a:ext>
                </a:extLst>
              </a:tr>
              <a:tr h="0">
                <a:tc>
                  <a:txBody>
                    <a:bodyPr/>
                    <a:lstStyle/>
                    <a:p>
                      <a:pPr algn="ctr">
                        <a:lnSpc>
                          <a:spcPct val="115000"/>
                        </a:lnSpc>
                        <a:spcAft>
                          <a:spcPts val="0"/>
                        </a:spcAft>
                      </a:pPr>
                      <a:r>
                        <a:rPr lang="en-GB" sz="1800">
                          <a:effectLst/>
                          <a:latin typeface="Arial" panose="020B0604020202020204" pitchFamily="34" charset="0"/>
                          <a:ea typeface="Times New Roman" panose="02020603050405020304" pitchFamily="18" charset="0"/>
                          <a:cs typeface="Arial" panose="020B0604020202020204" pitchFamily="34" charset="0"/>
                        </a:rPr>
                        <a:t>1</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1800" b="1">
                          <a:effectLst/>
                          <a:latin typeface="Arial" panose="020B0604020202020204" pitchFamily="34" charset="0"/>
                          <a:ea typeface="Times New Roman" panose="02020603050405020304" pitchFamily="18" charset="0"/>
                          <a:cs typeface="Arial" panose="020B0604020202020204" pitchFamily="34" charset="0"/>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1800" b="1">
                          <a:effectLst/>
                          <a:latin typeface="Arial" panose="020B0604020202020204" pitchFamily="34" charset="0"/>
                          <a:ea typeface="Times New Roman" panose="02020603050405020304" pitchFamily="18" charset="0"/>
                          <a:cs typeface="Arial" panose="020B0604020202020204" pitchFamily="34" charset="0"/>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1800">
                          <a:effectLst/>
                          <a:latin typeface="Arial" panose="020B0604020202020204" pitchFamily="34" charset="0"/>
                          <a:ea typeface="Times New Roman" panose="02020603050405020304" pitchFamily="18" charset="0"/>
                          <a:cs typeface="Arial" panose="020B0604020202020204" pitchFamily="34" charset="0"/>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1800">
                          <a:effectLst/>
                          <a:latin typeface="Arial" panose="020B0604020202020204" pitchFamily="34" charset="0"/>
                          <a:ea typeface="Times New Roman" panose="02020603050405020304" pitchFamily="18" charset="0"/>
                          <a:cs typeface="Arial" panose="020B0604020202020204" pitchFamily="34" charset="0"/>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extLst>
                  <a:ext uri="{0D108BD9-81ED-4DB2-BD59-A6C34878D82A}">
                    <a16:rowId xmlns:a16="http://schemas.microsoft.com/office/drawing/2014/main" val="2494067517"/>
                  </a:ext>
                </a:extLst>
              </a:tr>
              <a:tr h="0">
                <a:tc>
                  <a:txBody>
                    <a:bodyPr/>
                    <a:lstStyle/>
                    <a:p>
                      <a:pPr algn="ctr">
                        <a:lnSpc>
                          <a:spcPct val="115000"/>
                        </a:lnSpc>
                        <a:spcAft>
                          <a:spcPts val="0"/>
                        </a:spcAft>
                      </a:pPr>
                      <a:r>
                        <a:rPr lang="en-GB" sz="1800">
                          <a:effectLst/>
                          <a:latin typeface="Arial" panose="020B0604020202020204" pitchFamily="34" charset="0"/>
                          <a:ea typeface="Times New Roman" panose="02020603050405020304" pitchFamily="18" charset="0"/>
                          <a:cs typeface="Arial" panose="020B0604020202020204" pitchFamily="34" charset="0"/>
                        </a:rPr>
                        <a:t>2</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1800" b="1">
                          <a:effectLst/>
                          <a:latin typeface="Arial" panose="020B0604020202020204" pitchFamily="34" charset="0"/>
                          <a:ea typeface="Times New Roman" panose="02020603050405020304" pitchFamily="18" charset="0"/>
                          <a:cs typeface="Arial" panose="020B0604020202020204" pitchFamily="34" charset="0"/>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1800" b="1">
                          <a:effectLst/>
                          <a:latin typeface="Arial" panose="020B0604020202020204" pitchFamily="34" charset="0"/>
                          <a:ea typeface="Times New Roman" panose="02020603050405020304" pitchFamily="18" charset="0"/>
                          <a:cs typeface="Arial" panose="020B0604020202020204" pitchFamily="34" charset="0"/>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1800">
                          <a:effectLst/>
                          <a:latin typeface="Arial" panose="020B0604020202020204" pitchFamily="34" charset="0"/>
                          <a:ea typeface="Times New Roman" panose="02020603050405020304" pitchFamily="18" charset="0"/>
                          <a:cs typeface="Arial" panose="020B0604020202020204" pitchFamily="34" charset="0"/>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1800">
                          <a:effectLst/>
                          <a:latin typeface="Arial" panose="020B0604020202020204" pitchFamily="34" charset="0"/>
                          <a:ea typeface="Times New Roman" panose="02020603050405020304" pitchFamily="18" charset="0"/>
                          <a:cs typeface="Arial" panose="020B0604020202020204" pitchFamily="34" charset="0"/>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extLst>
                  <a:ext uri="{0D108BD9-81ED-4DB2-BD59-A6C34878D82A}">
                    <a16:rowId xmlns:a16="http://schemas.microsoft.com/office/drawing/2014/main" val="2309263916"/>
                  </a:ext>
                </a:extLst>
              </a:tr>
              <a:tr h="0">
                <a:tc>
                  <a:txBody>
                    <a:bodyPr/>
                    <a:lstStyle/>
                    <a:p>
                      <a:pPr algn="ctr">
                        <a:lnSpc>
                          <a:spcPct val="115000"/>
                        </a:lnSpc>
                        <a:spcAft>
                          <a:spcPts val="0"/>
                        </a:spcAft>
                      </a:pPr>
                      <a:r>
                        <a:rPr lang="en-GB" sz="1800">
                          <a:effectLst/>
                          <a:latin typeface="Arial" panose="020B0604020202020204" pitchFamily="34" charset="0"/>
                          <a:ea typeface="Times New Roman" panose="02020603050405020304" pitchFamily="18" charset="0"/>
                          <a:cs typeface="Arial" panose="020B0604020202020204" pitchFamily="34" charset="0"/>
                        </a:rPr>
                        <a:t>3</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1800" b="1">
                          <a:effectLst/>
                          <a:latin typeface="Arial" panose="020B0604020202020204" pitchFamily="34" charset="0"/>
                          <a:ea typeface="Times New Roman" panose="02020603050405020304" pitchFamily="18" charset="0"/>
                          <a:cs typeface="Arial" panose="020B0604020202020204" pitchFamily="34" charset="0"/>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1800" b="1" dirty="0">
                          <a:effectLst/>
                          <a:latin typeface="Arial" panose="020B0604020202020204" pitchFamily="34" charset="0"/>
                          <a:ea typeface="Times New Roman" panose="02020603050405020304" pitchFamily="18" charset="0"/>
                          <a:cs typeface="Arial" panose="020B0604020202020204" pitchFamily="34" charset="0"/>
                        </a:rPr>
                        <a:t>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1800">
                          <a:effectLst/>
                          <a:latin typeface="Arial" panose="020B0604020202020204" pitchFamily="34" charset="0"/>
                          <a:ea typeface="Times New Roman" panose="02020603050405020304" pitchFamily="18" charset="0"/>
                          <a:cs typeface="Arial" panose="020B0604020202020204" pitchFamily="34" charset="0"/>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1800">
                          <a:effectLst/>
                          <a:latin typeface="Arial" panose="020B0604020202020204" pitchFamily="34" charset="0"/>
                          <a:ea typeface="Times New Roman" panose="02020603050405020304" pitchFamily="18" charset="0"/>
                          <a:cs typeface="Arial" panose="020B0604020202020204" pitchFamily="34" charset="0"/>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extLst>
                  <a:ext uri="{0D108BD9-81ED-4DB2-BD59-A6C34878D82A}">
                    <a16:rowId xmlns:a16="http://schemas.microsoft.com/office/drawing/2014/main" val="321429290"/>
                  </a:ext>
                </a:extLst>
              </a:tr>
              <a:tr h="0">
                <a:tc>
                  <a:txBody>
                    <a:bodyPr/>
                    <a:lstStyle/>
                    <a:p>
                      <a:pPr algn="ctr">
                        <a:lnSpc>
                          <a:spcPct val="115000"/>
                        </a:lnSpc>
                        <a:spcAft>
                          <a:spcPts val="0"/>
                        </a:spcAft>
                      </a:pPr>
                      <a:r>
                        <a:rPr lang="en-GB" sz="1800">
                          <a:effectLst/>
                          <a:latin typeface="Arial" panose="020B0604020202020204" pitchFamily="34" charset="0"/>
                          <a:ea typeface="Times New Roman" panose="02020603050405020304" pitchFamily="18" charset="0"/>
                          <a:cs typeface="Arial" panose="020B0604020202020204" pitchFamily="34" charset="0"/>
                        </a:rPr>
                        <a:t>4</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1800" b="1">
                          <a:effectLst/>
                          <a:latin typeface="Arial" panose="020B0604020202020204" pitchFamily="34" charset="0"/>
                          <a:ea typeface="Times New Roman" panose="02020603050405020304" pitchFamily="18" charset="0"/>
                          <a:cs typeface="Arial" panose="020B0604020202020204" pitchFamily="34" charset="0"/>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1800" b="1">
                          <a:effectLst/>
                          <a:latin typeface="Arial" panose="020B0604020202020204" pitchFamily="34" charset="0"/>
                          <a:ea typeface="Times New Roman" panose="02020603050405020304" pitchFamily="18" charset="0"/>
                          <a:cs typeface="Arial" panose="020B0604020202020204" pitchFamily="34" charset="0"/>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1800" dirty="0">
                          <a:effectLst/>
                          <a:latin typeface="Arial" panose="020B0604020202020204" pitchFamily="34" charset="0"/>
                          <a:ea typeface="Times New Roman" panose="02020603050405020304" pitchFamily="18" charset="0"/>
                          <a:cs typeface="Arial" panose="020B0604020202020204" pitchFamily="34" charset="0"/>
                        </a:rPr>
                        <a:t>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1800">
                          <a:effectLst/>
                          <a:latin typeface="Arial" panose="020B0604020202020204" pitchFamily="34" charset="0"/>
                          <a:ea typeface="Times New Roman" panose="02020603050405020304" pitchFamily="18" charset="0"/>
                          <a:cs typeface="Arial" panose="020B0604020202020204" pitchFamily="34" charset="0"/>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extLst>
                  <a:ext uri="{0D108BD9-81ED-4DB2-BD59-A6C34878D82A}">
                    <a16:rowId xmlns:a16="http://schemas.microsoft.com/office/drawing/2014/main" val="3297125747"/>
                  </a:ext>
                </a:extLst>
              </a:tr>
              <a:tr h="0">
                <a:tc>
                  <a:txBody>
                    <a:bodyPr/>
                    <a:lstStyle/>
                    <a:p>
                      <a:pPr algn="ctr">
                        <a:lnSpc>
                          <a:spcPct val="115000"/>
                        </a:lnSpc>
                        <a:spcAft>
                          <a:spcPts val="0"/>
                        </a:spcAft>
                      </a:pPr>
                      <a:r>
                        <a:rPr lang="en-GB" sz="1800">
                          <a:effectLst/>
                          <a:latin typeface="Arial" panose="020B0604020202020204" pitchFamily="34" charset="0"/>
                          <a:ea typeface="Times New Roman" panose="02020603050405020304" pitchFamily="18" charset="0"/>
                          <a:cs typeface="Arial" panose="020B0604020202020204" pitchFamily="34" charset="0"/>
                        </a:rPr>
                        <a:t>5</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1800" b="1">
                          <a:effectLst/>
                          <a:latin typeface="Arial" panose="020B0604020202020204" pitchFamily="34" charset="0"/>
                          <a:ea typeface="Times New Roman" panose="02020603050405020304" pitchFamily="18" charset="0"/>
                          <a:cs typeface="Arial" panose="020B0604020202020204" pitchFamily="34" charset="0"/>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1800" b="1">
                          <a:effectLst/>
                          <a:latin typeface="Arial" panose="020B0604020202020204" pitchFamily="34" charset="0"/>
                          <a:ea typeface="Times New Roman" panose="02020603050405020304" pitchFamily="18" charset="0"/>
                          <a:cs typeface="Arial" panose="020B0604020202020204" pitchFamily="34" charset="0"/>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1800" dirty="0">
                          <a:effectLst/>
                          <a:latin typeface="Arial" panose="020B0604020202020204" pitchFamily="34" charset="0"/>
                          <a:ea typeface="Times New Roman" panose="02020603050405020304" pitchFamily="18" charset="0"/>
                          <a:cs typeface="Arial" panose="020B0604020202020204" pitchFamily="34" charset="0"/>
                        </a:rPr>
                        <a:t>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1800">
                          <a:effectLst/>
                          <a:latin typeface="Arial" panose="020B0604020202020204" pitchFamily="34" charset="0"/>
                          <a:ea typeface="Times New Roman" panose="02020603050405020304" pitchFamily="18" charset="0"/>
                          <a:cs typeface="Arial" panose="020B0604020202020204" pitchFamily="34" charset="0"/>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extLst>
                  <a:ext uri="{0D108BD9-81ED-4DB2-BD59-A6C34878D82A}">
                    <a16:rowId xmlns:a16="http://schemas.microsoft.com/office/drawing/2014/main" val="2479292341"/>
                  </a:ext>
                </a:extLst>
              </a:tr>
              <a:tr h="0">
                <a:tc>
                  <a:txBody>
                    <a:bodyPr/>
                    <a:lstStyle/>
                    <a:p>
                      <a:pPr algn="ctr">
                        <a:lnSpc>
                          <a:spcPct val="115000"/>
                        </a:lnSpc>
                        <a:spcAft>
                          <a:spcPts val="0"/>
                        </a:spcAft>
                      </a:pPr>
                      <a:r>
                        <a:rPr lang="en-GB" sz="1800">
                          <a:effectLst/>
                          <a:latin typeface="Arial" panose="020B0604020202020204" pitchFamily="34" charset="0"/>
                          <a:ea typeface="Times New Roman" panose="02020603050405020304" pitchFamily="18" charset="0"/>
                          <a:cs typeface="Arial" panose="020B0604020202020204" pitchFamily="34" charset="0"/>
                        </a:rPr>
                        <a:t>6</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1800" b="1">
                          <a:effectLst/>
                          <a:latin typeface="Arial" panose="020B0604020202020204" pitchFamily="34" charset="0"/>
                          <a:ea typeface="Times New Roman" panose="02020603050405020304" pitchFamily="18" charset="0"/>
                          <a:cs typeface="Arial" panose="020B0604020202020204" pitchFamily="34" charset="0"/>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1800" b="1">
                          <a:effectLst/>
                          <a:latin typeface="Arial" panose="020B0604020202020204" pitchFamily="34" charset="0"/>
                          <a:ea typeface="Times New Roman" panose="02020603050405020304" pitchFamily="18" charset="0"/>
                          <a:cs typeface="Arial" panose="020B0604020202020204" pitchFamily="34" charset="0"/>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1800" dirty="0">
                          <a:effectLst/>
                          <a:latin typeface="Arial" panose="020B0604020202020204" pitchFamily="34" charset="0"/>
                          <a:ea typeface="Times New Roman" panose="02020603050405020304" pitchFamily="18" charset="0"/>
                          <a:cs typeface="Arial" panose="020B0604020202020204" pitchFamily="34" charset="0"/>
                        </a:rPr>
                        <a:t>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1800">
                          <a:effectLst/>
                          <a:latin typeface="Arial" panose="020B0604020202020204" pitchFamily="34" charset="0"/>
                          <a:ea typeface="Times New Roman" panose="02020603050405020304" pitchFamily="18" charset="0"/>
                          <a:cs typeface="Arial" panose="020B0604020202020204" pitchFamily="34" charset="0"/>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extLst>
                  <a:ext uri="{0D108BD9-81ED-4DB2-BD59-A6C34878D82A}">
                    <a16:rowId xmlns:a16="http://schemas.microsoft.com/office/drawing/2014/main" val="2221446624"/>
                  </a:ext>
                </a:extLst>
              </a:tr>
              <a:tr h="0">
                <a:tc>
                  <a:txBody>
                    <a:bodyPr/>
                    <a:lstStyle/>
                    <a:p>
                      <a:pPr algn="ctr">
                        <a:lnSpc>
                          <a:spcPct val="115000"/>
                        </a:lnSpc>
                        <a:spcAft>
                          <a:spcPts val="0"/>
                        </a:spcAft>
                      </a:pPr>
                      <a:r>
                        <a:rPr lang="en-GB" sz="1800">
                          <a:effectLst/>
                          <a:latin typeface="Arial" panose="020B0604020202020204" pitchFamily="34" charset="0"/>
                          <a:ea typeface="Times New Roman" panose="02020603050405020304" pitchFamily="18" charset="0"/>
                          <a:cs typeface="Arial" panose="020B0604020202020204" pitchFamily="34" charset="0"/>
                        </a:rPr>
                        <a:t>7</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1800" b="1">
                          <a:effectLst/>
                          <a:latin typeface="Arial" panose="020B0604020202020204" pitchFamily="34" charset="0"/>
                          <a:ea typeface="Times New Roman" panose="02020603050405020304" pitchFamily="18" charset="0"/>
                          <a:cs typeface="Arial" panose="020B0604020202020204" pitchFamily="34" charset="0"/>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1800" b="1">
                          <a:effectLst/>
                          <a:latin typeface="Arial" panose="020B0604020202020204" pitchFamily="34" charset="0"/>
                          <a:ea typeface="Times New Roman" panose="02020603050405020304" pitchFamily="18" charset="0"/>
                          <a:cs typeface="Arial" panose="020B0604020202020204" pitchFamily="34" charset="0"/>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1800" dirty="0">
                          <a:effectLst/>
                          <a:latin typeface="Arial" panose="020B0604020202020204" pitchFamily="34" charset="0"/>
                          <a:ea typeface="Times New Roman" panose="02020603050405020304" pitchFamily="18" charset="0"/>
                          <a:cs typeface="Arial" panose="020B0604020202020204" pitchFamily="34" charset="0"/>
                        </a:rPr>
                        <a:t>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1800" dirty="0">
                          <a:effectLst/>
                          <a:latin typeface="Arial" panose="020B0604020202020204" pitchFamily="34" charset="0"/>
                          <a:ea typeface="Times New Roman" panose="02020603050405020304" pitchFamily="18" charset="0"/>
                          <a:cs typeface="Arial" panose="020B0604020202020204" pitchFamily="34" charset="0"/>
                        </a:rPr>
                        <a:t>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extLst>
                  <a:ext uri="{0D108BD9-81ED-4DB2-BD59-A6C34878D82A}">
                    <a16:rowId xmlns:a16="http://schemas.microsoft.com/office/drawing/2014/main" val="1205802949"/>
                  </a:ext>
                </a:extLst>
              </a:tr>
              <a:tr h="0">
                <a:tc>
                  <a:txBody>
                    <a:bodyPr/>
                    <a:lstStyle/>
                    <a:p>
                      <a:pPr algn="ctr">
                        <a:lnSpc>
                          <a:spcPct val="115000"/>
                        </a:lnSpc>
                        <a:spcAft>
                          <a:spcPts val="0"/>
                        </a:spcAft>
                      </a:pPr>
                      <a:r>
                        <a:rPr lang="en-GB" sz="1800">
                          <a:effectLst/>
                          <a:latin typeface="Arial" panose="020B0604020202020204" pitchFamily="34" charset="0"/>
                          <a:ea typeface="Times New Roman" panose="02020603050405020304" pitchFamily="18" charset="0"/>
                          <a:cs typeface="Arial" panose="020B0604020202020204" pitchFamily="34" charset="0"/>
                        </a:rPr>
                        <a:t>8</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1800" b="1">
                          <a:effectLst/>
                          <a:latin typeface="Arial" panose="020B0604020202020204" pitchFamily="34" charset="0"/>
                          <a:ea typeface="Times New Roman" panose="02020603050405020304" pitchFamily="18" charset="0"/>
                          <a:cs typeface="Arial" panose="020B0604020202020204" pitchFamily="34" charset="0"/>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1800" b="1">
                          <a:effectLst/>
                          <a:latin typeface="Arial" panose="020B0604020202020204" pitchFamily="34" charset="0"/>
                          <a:ea typeface="Times New Roman" panose="02020603050405020304" pitchFamily="18" charset="0"/>
                          <a:cs typeface="Arial" panose="020B0604020202020204" pitchFamily="34" charset="0"/>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1800">
                          <a:effectLst/>
                          <a:latin typeface="Arial" panose="020B0604020202020204" pitchFamily="34" charset="0"/>
                          <a:ea typeface="Times New Roman" panose="02020603050405020304" pitchFamily="18" charset="0"/>
                          <a:cs typeface="Arial" panose="020B0604020202020204" pitchFamily="34" charset="0"/>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1800" dirty="0">
                          <a:effectLst/>
                          <a:latin typeface="Arial" panose="020B0604020202020204" pitchFamily="34" charset="0"/>
                          <a:ea typeface="Times New Roman" panose="02020603050405020304" pitchFamily="18" charset="0"/>
                          <a:cs typeface="Arial" panose="020B0604020202020204" pitchFamily="34" charset="0"/>
                        </a:rPr>
                        <a:t>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extLst>
                  <a:ext uri="{0D108BD9-81ED-4DB2-BD59-A6C34878D82A}">
                    <a16:rowId xmlns:a16="http://schemas.microsoft.com/office/drawing/2014/main" val="3468220126"/>
                  </a:ext>
                </a:extLst>
              </a:tr>
              <a:tr h="0">
                <a:tc>
                  <a:txBody>
                    <a:bodyPr/>
                    <a:lstStyle/>
                    <a:p>
                      <a:pPr algn="ctr">
                        <a:lnSpc>
                          <a:spcPct val="115000"/>
                        </a:lnSpc>
                        <a:spcAft>
                          <a:spcPts val="0"/>
                        </a:spcAft>
                      </a:pPr>
                      <a:r>
                        <a:rPr lang="en-GB" sz="1800">
                          <a:effectLst/>
                          <a:latin typeface="Arial" panose="020B0604020202020204" pitchFamily="34" charset="0"/>
                          <a:ea typeface="Times New Roman" panose="02020603050405020304" pitchFamily="18" charset="0"/>
                          <a:cs typeface="Arial" panose="020B0604020202020204" pitchFamily="34" charset="0"/>
                        </a:rPr>
                        <a:t>9</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1800" b="1">
                          <a:effectLst/>
                          <a:latin typeface="Arial" panose="020B0604020202020204" pitchFamily="34" charset="0"/>
                          <a:ea typeface="Times New Roman" panose="02020603050405020304" pitchFamily="18" charset="0"/>
                          <a:cs typeface="Arial" panose="020B0604020202020204" pitchFamily="34" charset="0"/>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1800" b="1">
                          <a:effectLst/>
                          <a:latin typeface="Arial" panose="020B0604020202020204" pitchFamily="34" charset="0"/>
                          <a:ea typeface="Times New Roman" panose="02020603050405020304" pitchFamily="18" charset="0"/>
                          <a:cs typeface="Arial" panose="020B0604020202020204" pitchFamily="34" charset="0"/>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1800">
                          <a:effectLst/>
                          <a:latin typeface="Arial" panose="020B0604020202020204" pitchFamily="34" charset="0"/>
                          <a:ea typeface="Times New Roman" panose="02020603050405020304" pitchFamily="18" charset="0"/>
                          <a:cs typeface="Arial" panose="020B0604020202020204" pitchFamily="34" charset="0"/>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1800" dirty="0">
                          <a:effectLst/>
                          <a:latin typeface="Arial" panose="020B0604020202020204" pitchFamily="34" charset="0"/>
                          <a:ea typeface="Times New Roman" panose="02020603050405020304" pitchFamily="18" charset="0"/>
                          <a:cs typeface="Arial" panose="020B0604020202020204" pitchFamily="34" charset="0"/>
                        </a:rPr>
                        <a:t>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extLst>
                  <a:ext uri="{0D108BD9-81ED-4DB2-BD59-A6C34878D82A}">
                    <a16:rowId xmlns:a16="http://schemas.microsoft.com/office/drawing/2014/main" val="3202501790"/>
                  </a:ext>
                </a:extLst>
              </a:tr>
              <a:tr h="0">
                <a:tc>
                  <a:txBody>
                    <a:bodyPr/>
                    <a:lstStyle/>
                    <a:p>
                      <a:pPr algn="ctr">
                        <a:lnSpc>
                          <a:spcPct val="115000"/>
                        </a:lnSpc>
                        <a:spcAft>
                          <a:spcPts val="0"/>
                        </a:spcAft>
                      </a:pPr>
                      <a:r>
                        <a:rPr lang="en-GB" sz="1800">
                          <a:effectLst/>
                          <a:latin typeface="Arial" panose="020B0604020202020204" pitchFamily="34" charset="0"/>
                          <a:ea typeface="Times New Roman" panose="02020603050405020304" pitchFamily="18" charset="0"/>
                          <a:cs typeface="Arial" panose="020B0604020202020204" pitchFamily="34" charset="0"/>
                        </a:rPr>
                        <a:t>10</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1800" b="1">
                          <a:effectLst/>
                          <a:latin typeface="Arial" panose="020B0604020202020204" pitchFamily="34" charset="0"/>
                          <a:ea typeface="Times New Roman" panose="02020603050405020304" pitchFamily="18" charset="0"/>
                          <a:cs typeface="Arial" panose="020B0604020202020204" pitchFamily="34" charset="0"/>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1800" b="1" dirty="0">
                          <a:effectLst/>
                          <a:latin typeface="Arial" panose="020B0604020202020204" pitchFamily="34" charset="0"/>
                          <a:ea typeface="Times New Roman" panose="02020603050405020304" pitchFamily="18" charset="0"/>
                          <a:cs typeface="Arial" panose="020B0604020202020204" pitchFamily="34" charset="0"/>
                        </a:rPr>
                        <a:t>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1800">
                          <a:effectLst/>
                          <a:latin typeface="Arial" panose="020B0604020202020204" pitchFamily="34" charset="0"/>
                          <a:ea typeface="Times New Roman" panose="02020603050405020304" pitchFamily="18" charset="0"/>
                          <a:cs typeface="Arial" panose="020B0604020202020204" pitchFamily="34" charset="0"/>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1800" dirty="0">
                          <a:effectLst/>
                          <a:latin typeface="Arial" panose="020B0604020202020204" pitchFamily="34" charset="0"/>
                          <a:ea typeface="Times New Roman" panose="02020603050405020304" pitchFamily="18" charset="0"/>
                          <a:cs typeface="Arial" panose="020B0604020202020204" pitchFamily="34" charset="0"/>
                        </a:rPr>
                        <a:t>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extLst>
                  <a:ext uri="{0D108BD9-81ED-4DB2-BD59-A6C34878D82A}">
                    <a16:rowId xmlns:a16="http://schemas.microsoft.com/office/drawing/2014/main" val="1746291320"/>
                  </a:ext>
                </a:extLst>
              </a:tr>
            </a:tbl>
          </a:graphicData>
        </a:graphic>
      </p:graphicFrame>
    </p:spTree>
    <p:custDataLst>
      <p:tags r:id="rId1"/>
    </p:custDataLst>
    <p:extLst>
      <p:ext uri="{BB962C8B-B14F-4D97-AF65-F5344CB8AC3E}">
        <p14:creationId xmlns:p14="http://schemas.microsoft.com/office/powerpoint/2010/main" val="1748371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rrow: Pentagon 1">
            <a:extLst>
              <a:ext uri="{FF2B5EF4-FFF2-40B4-BE49-F238E27FC236}">
                <a16:creationId xmlns:a16="http://schemas.microsoft.com/office/drawing/2014/main" id="{DC230B26-E20F-4618-A532-FB8D0A95895B}"/>
              </a:ext>
            </a:extLst>
          </p:cNvPr>
          <p:cNvSpPr/>
          <p:nvPr/>
        </p:nvSpPr>
        <p:spPr>
          <a:xfrm rot="5400000">
            <a:off x="8875048" y="-1059521"/>
            <a:ext cx="2257425" cy="4376467"/>
          </a:xfrm>
          <a:prstGeom prst="homePlate">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Flowchart: Delay 3">
            <a:extLst>
              <a:ext uri="{FF2B5EF4-FFF2-40B4-BE49-F238E27FC236}">
                <a16:creationId xmlns:a16="http://schemas.microsoft.com/office/drawing/2014/main" id="{8386A5B8-7B91-406F-94E5-D5A84565E111}"/>
              </a:ext>
            </a:extLst>
          </p:cNvPr>
          <p:cNvSpPr/>
          <p:nvPr/>
        </p:nvSpPr>
        <p:spPr>
          <a:xfrm>
            <a:off x="0" y="0"/>
            <a:ext cx="8005313" cy="1287624"/>
          </a:xfrm>
          <a:prstGeom prst="flowChartDelay">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721E0342-9750-4A6C-B79D-63B1693A2D08}"/>
              </a:ext>
            </a:extLst>
          </p:cNvPr>
          <p:cNvSpPr txBox="1"/>
          <p:nvPr/>
        </p:nvSpPr>
        <p:spPr>
          <a:xfrm>
            <a:off x="0" y="298580"/>
            <a:ext cx="9610530"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0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Reliability &amp; Reproducibility</a:t>
            </a:r>
          </a:p>
        </p:txBody>
      </p:sp>
      <p:sp>
        <p:nvSpPr>
          <p:cNvPr id="3" name="Rectangle 2">
            <a:extLst>
              <a:ext uri="{FF2B5EF4-FFF2-40B4-BE49-F238E27FC236}">
                <a16:creationId xmlns:a16="http://schemas.microsoft.com/office/drawing/2014/main" id="{9105A304-52BE-4A6F-8842-1AECFF90506D}"/>
              </a:ext>
            </a:extLst>
          </p:cNvPr>
          <p:cNvSpPr/>
          <p:nvPr/>
        </p:nvSpPr>
        <p:spPr>
          <a:xfrm>
            <a:off x="8154838" y="0"/>
            <a:ext cx="4037162" cy="923330"/>
          </a:xfrm>
          <a:prstGeom prst="rect">
            <a:avLst/>
          </a:prstGeom>
        </p:spPr>
        <p:txBody>
          <a:bodyPr wrap="square">
            <a:spAutoFit/>
          </a:bodyPr>
          <a:lstStyle/>
          <a:p>
            <a:pPr lvl="0" algn="ctr"/>
            <a:r>
              <a:rPr lang="en-GB" dirty="0"/>
              <a:t>Plan and carry out an investigation into the effect of a factor on human reaction time.</a:t>
            </a:r>
            <a:endParaRPr lang="en-US" sz="1100" b="1" dirty="0">
              <a:solidFill>
                <a:srgbClr val="000000"/>
              </a:solidFill>
              <a:latin typeface="Arial" panose="020B0604020202020204" pitchFamily="34" charset="0"/>
              <a:ea typeface="Times New Roman" panose="02020603050405020304" pitchFamily="18" charset="0"/>
            </a:endParaRPr>
          </a:p>
        </p:txBody>
      </p:sp>
      <p:sp>
        <p:nvSpPr>
          <p:cNvPr id="9" name="TextBox 8">
            <a:extLst>
              <a:ext uri="{FF2B5EF4-FFF2-40B4-BE49-F238E27FC236}">
                <a16:creationId xmlns:a16="http://schemas.microsoft.com/office/drawing/2014/main" id="{FA17D2BB-D6D9-4E77-8F2C-14F3359D8D9A}"/>
              </a:ext>
            </a:extLst>
          </p:cNvPr>
          <p:cNvSpPr txBox="1"/>
          <p:nvPr/>
        </p:nvSpPr>
        <p:spPr>
          <a:xfrm>
            <a:off x="152147" y="1599843"/>
            <a:ext cx="5383238" cy="156966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a:solidFill>
              <a:srgbClr val="FF0000"/>
            </a:solidFill>
            <a:prstDash val="lgDash"/>
          </a:ln>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0" cap="none" spc="0" normalizeH="0" baseline="0" noProof="0" dirty="0">
                <a:ln>
                  <a:noFill/>
                </a:ln>
                <a:solidFill>
                  <a:sysClr val="windowText" lastClr="000000"/>
                </a:solidFill>
                <a:effectLst/>
                <a:uLnTx/>
                <a:uFillTx/>
                <a:latin typeface="Comic Sans MS" pitchFamily="66" charset="0"/>
                <a:ea typeface="+mn-ea"/>
                <a:cs typeface="+mn-cs"/>
              </a:rPr>
              <a:t>Reliability:  </a:t>
            </a:r>
            <a:r>
              <a:rPr kumimoji="0" lang="en-GB" sz="2400" b="0" i="0" u="none" strike="noStrike" kern="0" cap="none" spc="0" normalizeH="0" baseline="0" noProof="0" dirty="0">
                <a:ln>
                  <a:noFill/>
                </a:ln>
                <a:solidFill>
                  <a:sysClr val="windowText" lastClr="000000"/>
                </a:solidFill>
                <a:effectLst/>
                <a:uLnTx/>
                <a:uFillTx/>
                <a:latin typeface="Comic Sans MS" pitchFamily="66" charset="0"/>
                <a:ea typeface="+mn-ea"/>
                <a:cs typeface="+mn-cs"/>
              </a:rPr>
              <a:t>the degree to which the result of a measurement, calculation, or specification can be depended on to be accurate.</a:t>
            </a:r>
          </a:p>
        </p:txBody>
      </p:sp>
      <p:sp>
        <p:nvSpPr>
          <p:cNvPr id="10" name="TextBox 9">
            <a:extLst>
              <a:ext uri="{FF2B5EF4-FFF2-40B4-BE49-F238E27FC236}">
                <a16:creationId xmlns:a16="http://schemas.microsoft.com/office/drawing/2014/main" id="{DE6622D5-66A9-4EB5-A57E-D4C27290BD74}"/>
              </a:ext>
            </a:extLst>
          </p:cNvPr>
          <p:cNvSpPr txBox="1"/>
          <p:nvPr/>
        </p:nvSpPr>
        <p:spPr>
          <a:xfrm>
            <a:off x="152146" y="3429000"/>
            <a:ext cx="5383239" cy="2677656"/>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a:solidFill>
              <a:srgbClr val="FF0000"/>
            </a:solidFill>
            <a:prstDash val="lgDash"/>
          </a:ln>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latin typeface="Comic Sans MS" pitchFamily="66" charset="0"/>
                <a:ea typeface="+mn-ea"/>
                <a:cs typeface="+mn-cs"/>
              </a:rPr>
              <a:t>Reproducibility </a:t>
            </a:r>
            <a:r>
              <a:rPr kumimoji="0" lang="en-GB" sz="2400" b="1" i="0" u="none" strike="noStrike" kern="0" cap="none" spc="0" normalizeH="0" baseline="0" noProof="0" dirty="0">
                <a:ln>
                  <a:noFill/>
                </a:ln>
                <a:solidFill>
                  <a:sysClr val="windowText" lastClr="000000"/>
                </a:solidFill>
                <a:effectLst/>
                <a:uLnTx/>
                <a:uFillTx/>
                <a:latin typeface="Comic Sans MS" pitchFamily="66" charset="0"/>
                <a:ea typeface="+mn-ea"/>
                <a:cs typeface="+mn-cs"/>
              </a:rPr>
              <a:t>:  </a:t>
            </a:r>
            <a:r>
              <a:rPr kumimoji="0" lang="en-GB" sz="2400" b="0" i="0" u="none" strike="noStrike" kern="0" cap="none" spc="0" normalizeH="0" baseline="0" noProof="0" dirty="0">
                <a:ln>
                  <a:noFill/>
                </a:ln>
                <a:solidFill>
                  <a:sysClr val="windowText" lastClr="000000"/>
                </a:solidFill>
                <a:effectLst/>
                <a:uLnTx/>
                <a:uFillTx/>
                <a:latin typeface="Comic Sans MS" pitchFamily="66" charset="0"/>
                <a:ea typeface="+mn-ea"/>
                <a:cs typeface="+mn-cs"/>
              </a:rPr>
              <a:t>The ability of an entire experiment or study to be duplicated, either by the same researcher or by someone else working independently. Reproducing an experiment is called replicating it.</a:t>
            </a:r>
          </a:p>
        </p:txBody>
      </p:sp>
      <p:sp>
        <p:nvSpPr>
          <p:cNvPr id="11" name="TextBox 10">
            <a:extLst>
              <a:ext uri="{FF2B5EF4-FFF2-40B4-BE49-F238E27FC236}">
                <a16:creationId xmlns:a16="http://schemas.microsoft.com/office/drawing/2014/main" id="{84B51CFC-E4FF-4D68-BFCA-CECFA0BDF1B6}"/>
              </a:ext>
            </a:extLst>
          </p:cNvPr>
          <p:cNvSpPr txBox="1"/>
          <p:nvPr/>
        </p:nvSpPr>
        <p:spPr>
          <a:xfrm>
            <a:off x="6656617" y="2764198"/>
            <a:ext cx="4762499" cy="3046988"/>
          </a:xfrm>
          <a:prstGeom prst="rect">
            <a:avLst/>
          </a:prstGeom>
          <a:solidFill>
            <a:srgbClr val="F79646">
              <a:lumMod val="40000"/>
              <a:lumOff val="60000"/>
            </a:srgbClr>
          </a:solidFill>
          <a:ln w="38100">
            <a:solidFill>
              <a:srgbClr val="FF0000"/>
            </a:solidFill>
          </a:ln>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0" cap="none" spc="0" normalizeH="0" baseline="0" noProof="0" dirty="0">
                <a:ln>
                  <a:noFill/>
                </a:ln>
                <a:solidFill>
                  <a:sysClr val="windowText" lastClr="000000"/>
                </a:solidFill>
                <a:effectLst/>
                <a:uLnTx/>
                <a:uFillTx/>
                <a:latin typeface="Calibri" panose="020F0502020204030204"/>
                <a:ea typeface="+mn-ea"/>
                <a:cs typeface="+mn-cs"/>
              </a:rPr>
              <a:t>Task</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rPr>
              <a:t>How do we know if results are reliable?</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rPr>
              <a:t>How do we know if results are reproducible?</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rPr>
              <a:t>How could we improve our method to make it more reliable &amp; reproducible?</a:t>
            </a:r>
          </a:p>
        </p:txBody>
      </p:sp>
    </p:spTree>
    <p:custDataLst>
      <p:tags r:id="rId1"/>
    </p:custDataLst>
    <p:extLst>
      <p:ext uri="{BB962C8B-B14F-4D97-AF65-F5344CB8AC3E}">
        <p14:creationId xmlns:p14="http://schemas.microsoft.com/office/powerpoint/2010/main" val="3939821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Related image">
            <a:extLst>
              <a:ext uri="{FF2B5EF4-FFF2-40B4-BE49-F238E27FC236}">
                <a16:creationId xmlns:a16="http://schemas.microsoft.com/office/drawing/2014/main" id="{839B7D5D-2B22-47D1-9D10-42EADA27B6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78436" y="779075"/>
            <a:ext cx="2857500" cy="2771775"/>
          </a:xfrm>
          <a:prstGeom prst="rect">
            <a:avLst/>
          </a:prstGeom>
          <a:noFill/>
          <a:extLst>
            <a:ext uri="{909E8E84-426E-40DD-AFC4-6F175D3DCCD1}">
              <a14:hiddenFill xmlns:a14="http://schemas.microsoft.com/office/drawing/2010/main">
                <a:solidFill>
                  <a:srgbClr val="FFFFFF"/>
                </a:solidFill>
              </a14:hiddenFill>
            </a:ext>
          </a:extLst>
        </p:spPr>
      </p:pic>
      <p:pic>
        <p:nvPicPr>
          <p:cNvPr id="1037" name="Picture 13" descr="Image result for note paper clipart">
            <a:extLst>
              <a:ext uri="{FF2B5EF4-FFF2-40B4-BE49-F238E27FC236}">
                <a16:creationId xmlns:a16="http://schemas.microsoft.com/office/drawing/2014/main" id="{A9AAF769-3CC6-4F42-BDE4-80E9B6D5671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0267893">
            <a:off x="2628455" y="735730"/>
            <a:ext cx="3044935" cy="4231459"/>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Rounded Corners 3">
            <a:extLst>
              <a:ext uri="{FF2B5EF4-FFF2-40B4-BE49-F238E27FC236}">
                <a16:creationId xmlns:a16="http://schemas.microsoft.com/office/drawing/2014/main" id="{E3AADB5D-24EB-45E1-AA12-F118C8CC8DAB}"/>
              </a:ext>
            </a:extLst>
          </p:cNvPr>
          <p:cNvSpPr/>
          <p:nvPr/>
        </p:nvSpPr>
        <p:spPr>
          <a:xfrm>
            <a:off x="60449" y="26899"/>
            <a:ext cx="9648825" cy="954107"/>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72A696F4-7938-4483-A444-EC397C21EDFF}"/>
              </a:ext>
            </a:extLst>
          </p:cNvPr>
          <p:cNvSpPr txBox="1"/>
          <p:nvPr/>
        </p:nvSpPr>
        <p:spPr>
          <a:xfrm>
            <a:off x="9281305" y="696795"/>
            <a:ext cx="2698017" cy="1446550"/>
          </a:xfrm>
          <a:prstGeom prst="rect">
            <a:avLst/>
          </a:prstGeom>
          <a:solidFill>
            <a:schemeClr val="tx1"/>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400" b="1" i="0" u="none" strike="noStrike" kern="1200" cap="none" spc="0" normalizeH="0" baseline="0" noProof="0" dirty="0">
                <a:ln>
                  <a:noFill/>
                </a:ln>
                <a:solidFill>
                  <a:srgbClr val="FF0000"/>
                </a:solidFill>
                <a:effectLst/>
                <a:uLnTx/>
                <a:uFillTx/>
                <a:latin typeface="Calibri" panose="020F0502020204030204"/>
                <a:ea typeface="+mn-ea"/>
                <a:cs typeface="+mn-cs"/>
              </a:rPr>
              <a:t>Required Practical</a:t>
            </a:r>
          </a:p>
        </p:txBody>
      </p:sp>
      <p:sp>
        <p:nvSpPr>
          <p:cNvPr id="12" name="Rectangle 11">
            <a:extLst>
              <a:ext uri="{FF2B5EF4-FFF2-40B4-BE49-F238E27FC236}">
                <a16:creationId xmlns:a16="http://schemas.microsoft.com/office/drawing/2014/main" id="{C132CC95-380F-4423-BD6A-45F11F32694F}"/>
              </a:ext>
            </a:extLst>
          </p:cNvPr>
          <p:cNvSpPr/>
          <p:nvPr/>
        </p:nvSpPr>
        <p:spPr>
          <a:xfrm>
            <a:off x="422399" y="33806"/>
            <a:ext cx="9286875" cy="954107"/>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Plan and carry out an investigation into the effect of a factor on human reaction time.</a:t>
            </a:r>
            <a:endParaRPr kumimoji="0" lang="en-GB" sz="2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035" name="Picture 11" descr="Note With Paper Clip Education Supplies Paper Paper 2 Note With Taurlc Clipart">
            <a:extLst>
              <a:ext uri="{FF2B5EF4-FFF2-40B4-BE49-F238E27FC236}">
                <a16:creationId xmlns:a16="http://schemas.microsoft.com/office/drawing/2014/main" id="{AE68442C-CEA0-4FB2-AE93-F54B433E355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3923" y="1176796"/>
            <a:ext cx="2543175" cy="3672575"/>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3">
            <a:extLst>
              <a:ext uri="{FF2B5EF4-FFF2-40B4-BE49-F238E27FC236}">
                <a16:creationId xmlns:a16="http://schemas.microsoft.com/office/drawing/2014/main" id="{4B9D25B7-6796-4E42-8E00-5D3D76741B52}"/>
              </a:ext>
            </a:extLst>
          </p:cNvPr>
          <p:cNvSpPr/>
          <p:nvPr/>
        </p:nvSpPr>
        <p:spPr>
          <a:xfrm>
            <a:off x="163922" y="1472379"/>
            <a:ext cx="2543175" cy="3139321"/>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The time it takes for you to respond to such a change is called your reaction time. You will conduct a simple, measurable experiment called the ruler drop test.  From this you can determine whether your reaction time can be reduced with practice.</a:t>
            </a:r>
          </a:p>
        </p:txBody>
      </p:sp>
      <p:sp>
        <p:nvSpPr>
          <p:cNvPr id="15" name="TextBox 14">
            <a:extLst>
              <a:ext uri="{FF2B5EF4-FFF2-40B4-BE49-F238E27FC236}">
                <a16:creationId xmlns:a16="http://schemas.microsoft.com/office/drawing/2014/main" id="{986E0AC3-67C2-4461-B748-C9F624BB0F97}"/>
              </a:ext>
            </a:extLst>
          </p:cNvPr>
          <p:cNvSpPr txBox="1"/>
          <p:nvPr/>
        </p:nvSpPr>
        <p:spPr>
          <a:xfrm>
            <a:off x="265470" y="1137468"/>
            <a:ext cx="2340078"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FF0000"/>
                </a:solidFill>
                <a:effectLst/>
                <a:uLnTx/>
                <a:uFillTx/>
                <a:latin typeface="Calibri" panose="020F0502020204030204"/>
                <a:ea typeface="+mn-ea"/>
                <a:cs typeface="+mn-cs"/>
              </a:rPr>
              <a:t>Aim</a:t>
            </a:r>
          </a:p>
        </p:txBody>
      </p:sp>
      <p:sp>
        <p:nvSpPr>
          <p:cNvPr id="16" name="TextBox 15">
            <a:extLst>
              <a:ext uri="{FF2B5EF4-FFF2-40B4-BE49-F238E27FC236}">
                <a16:creationId xmlns:a16="http://schemas.microsoft.com/office/drawing/2014/main" id="{41C88CAD-2AAE-43FC-9C1F-8A75870E215C}"/>
              </a:ext>
            </a:extLst>
          </p:cNvPr>
          <p:cNvSpPr txBox="1"/>
          <p:nvPr/>
        </p:nvSpPr>
        <p:spPr>
          <a:xfrm rot="20226616">
            <a:off x="2550965" y="1053179"/>
            <a:ext cx="2543175"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FF0000"/>
                </a:solidFill>
                <a:effectLst/>
                <a:uLnTx/>
                <a:uFillTx/>
                <a:latin typeface="Calibri" panose="020F0502020204030204"/>
                <a:ea typeface="+mn-ea"/>
                <a:cs typeface="+mn-cs"/>
              </a:rPr>
              <a:t>Control Variables</a:t>
            </a:r>
          </a:p>
        </p:txBody>
      </p:sp>
      <p:sp>
        <p:nvSpPr>
          <p:cNvPr id="22" name="TextBox 21">
            <a:extLst>
              <a:ext uri="{FF2B5EF4-FFF2-40B4-BE49-F238E27FC236}">
                <a16:creationId xmlns:a16="http://schemas.microsoft.com/office/drawing/2014/main" id="{C5BDEDF7-15B8-4A6B-AA5F-3D38D4D25EB5}"/>
              </a:ext>
            </a:extLst>
          </p:cNvPr>
          <p:cNvSpPr txBox="1"/>
          <p:nvPr/>
        </p:nvSpPr>
        <p:spPr>
          <a:xfrm rot="20226616">
            <a:off x="2937854" y="2117600"/>
            <a:ext cx="2543175"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FF0000"/>
                </a:solidFill>
                <a:effectLst/>
                <a:uLnTx/>
                <a:uFillTx/>
                <a:latin typeface="Calibri" panose="020F0502020204030204"/>
                <a:ea typeface="+mn-ea"/>
                <a:cs typeface="+mn-cs"/>
              </a:rPr>
              <a:t>Dependant Variables</a:t>
            </a:r>
          </a:p>
        </p:txBody>
      </p:sp>
      <p:sp>
        <p:nvSpPr>
          <p:cNvPr id="23" name="TextBox 22">
            <a:extLst>
              <a:ext uri="{FF2B5EF4-FFF2-40B4-BE49-F238E27FC236}">
                <a16:creationId xmlns:a16="http://schemas.microsoft.com/office/drawing/2014/main" id="{C3185DDF-70F5-4F84-A4D8-022341894026}"/>
              </a:ext>
            </a:extLst>
          </p:cNvPr>
          <p:cNvSpPr txBox="1"/>
          <p:nvPr/>
        </p:nvSpPr>
        <p:spPr>
          <a:xfrm rot="20226616">
            <a:off x="3391484" y="3172432"/>
            <a:ext cx="2543175"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FF0000"/>
                </a:solidFill>
                <a:effectLst/>
                <a:uLnTx/>
                <a:uFillTx/>
                <a:latin typeface="Calibri" panose="020F0502020204030204"/>
                <a:ea typeface="+mn-ea"/>
                <a:cs typeface="+mn-cs"/>
              </a:rPr>
              <a:t>Independent Variables</a:t>
            </a:r>
          </a:p>
        </p:txBody>
      </p:sp>
      <p:pic>
        <p:nvPicPr>
          <p:cNvPr id="1039" name="Picture 15" descr="Image result for note paper clipart">
            <a:extLst>
              <a:ext uri="{FF2B5EF4-FFF2-40B4-BE49-F238E27FC236}">
                <a16:creationId xmlns:a16="http://schemas.microsoft.com/office/drawing/2014/main" id="{C6561C67-019E-4DB2-9FA4-1E11B7DFF0B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988817">
            <a:off x="590514" y="4612355"/>
            <a:ext cx="3550157" cy="2501416"/>
          </a:xfrm>
          <a:prstGeom prst="rect">
            <a:avLst/>
          </a:prstGeom>
          <a:noFill/>
          <a:extLst>
            <a:ext uri="{909E8E84-426E-40DD-AFC4-6F175D3DCCD1}">
              <a14:hiddenFill xmlns:a14="http://schemas.microsoft.com/office/drawing/2010/main">
                <a:solidFill>
                  <a:srgbClr val="FFFFFF"/>
                </a:solidFill>
              </a14:hiddenFill>
            </a:ext>
          </a:extLst>
        </p:spPr>
      </p:pic>
      <p:sp>
        <p:nvSpPr>
          <p:cNvPr id="25" name="TextBox 24">
            <a:extLst>
              <a:ext uri="{FF2B5EF4-FFF2-40B4-BE49-F238E27FC236}">
                <a16:creationId xmlns:a16="http://schemas.microsoft.com/office/drawing/2014/main" id="{6BB93671-B51B-49FE-8BB6-9DD0D794BE25}"/>
              </a:ext>
            </a:extLst>
          </p:cNvPr>
          <p:cNvSpPr txBox="1"/>
          <p:nvPr/>
        </p:nvSpPr>
        <p:spPr>
          <a:xfrm rot="222874">
            <a:off x="1034038" y="4934130"/>
            <a:ext cx="2543175"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FF0000"/>
                </a:solidFill>
                <a:effectLst/>
                <a:uLnTx/>
                <a:uFillTx/>
                <a:latin typeface="Calibri" panose="020F0502020204030204"/>
                <a:ea typeface="+mn-ea"/>
                <a:cs typeface="+mn-cs"/>
              </a:rPr>
              <a:t>Reliability</a:t>
            </a:r>
          </a:p>
        </p:txBody>
      </p:sp>
      <p:sp>
        <p:nvSpPr>
          <p:cNvPr id="26" name="TextBox 25">
            <a:extLst>
              <a:ext uri="{FF2B5EF4-FFF2-40B4-BE49-F238E27FC236}">
                <a16:creationId xmlns:a16="http://schemas.microsoft.com/office/drawing/2014/main" id="{B6803AEE-0409-4B0D-8106-B1627036890F}"/>
              </a:ext>
            </a:extLst>
          </p:cNvPr>
          <p:cNvSpPr txBox="1"/>
          <p:nvPr/>
        </p:nvSpPr>
        <p:spPr>
          <a:xfrm rot="643421">
            <a:off x="6601000" y="1103401"/>
            <a:ext cx="2543175"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FF0000"/>
                </a:solidFill>
                <a:effectLst/>
                <a:uLnTx/>
                <a:uFillTx/>
                <a:latin typeface="Calibri" panose="020F0502020204030204"/>
                <a:ea typeface="+mn-ea"/>
                <a:cs typeface="+mn-cs"/>
              </a:rPr>
              <a:t>Accuracy</a:t>
            </a:r>
          </a:p>
        </p:txBody>
      </p:sp>
      <p:sp>
        <p:nvSpPr>
          <p:cNvPr id="17" name="TextBox 16">
            <a:extLst>
              <a:ext uri="{FF2B5EF4-FFF2-40B4-BE49-F238E27FC236}">
                <a16:creationId xmlns:a16="http://schemas.microsoft.com/office/drawing/2014/main" id="{59015410-E77D-4C5A-8C41-DE199F0A7FE3}"/>
              </a:ext>
            </a:extLst>
          </p:cNvPr>
          <p:cNvSpPr txBox="1"/>
          <p:nvPr/>
        </p:nvSpPr>
        <p:spPr>
          <a:xfrm>
            <a:off x="8101781" y="2536723"/>
            <a:ext cx="1185093"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rPr>
              <a:t>Example Results</a:t>
            </a:r>
          </a:p>
        </p:txBody>
      </p:sp>
      <p:sp>
        <p:nvSpPr>
          <p:cNvPr id="18" name="Rectangle 17">
            <a:extLst>
              <a:ext uri="{FF2B5EF4-FFF2-40B4-BE49-F238E27FC236}">
                <a16:creationId xmlns:a16="http://schemas.microsoft.com/office/drawing/2014/main" id="{DA98742A-CC06-477C-99B6-3AF740249E65}"/>
              </a:ext>
            </a:extLst>
          </p:cNvPr>
          <p:cNvSpPr/>
          <p:nvPr/>
        </p:nvSpPr>
        <p:spPr>
          <a:xfrm>
            <a:off x="4353076" y="5230761"/>
            <a:ext cx="7675001" cy="1520927"/>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TextBox 18">
            <a:extLst>
              <a:ext uri="{FF2B5EF4-FFF2-40B4-BE49-F238E27FC236}">
                <a16:creationId xmlns:a16="http://schemas.microsoft.com/office/drawing/2014/main" id="{21CB87DF-10AF-40AF-A5B6-A05527EE173A}"/>
              </a:ext>
            </a:extLst>
          </p:cNvPr>
          <p:cNvSpPr txBox="1"/>
          <p:nvPr/>
        </p:nvSpPr>
        <p:spPr>
          <a:xfrm>
            <a:off x="4374689" y="5230761"/>
            <a:ext cx="7559135"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rPr>
              <a:t>How to look at the results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This graph shows that the fastest females are just as fast as the fastest males, however, as the reaction times get slower, the slowest female has a slower reaction time than the slowest male. Females have a bigger range.</a:t>
            </a:r>
            <a:endPar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1" name="TextBox 20">
            <a:extLst>
              <a:ext uri="{FF2B5EF4-FFF2-40B4-BE49-F238E27FC236}">
                <a16:creationId xmlns:a16="http://schemas.microsoft.com/office/drawing/2014/main" id="{DEE332D5-B0E7-4704-9193-972D04C53177}"/>
              </a:ext>
            </a:extLst>
          </p:cNvPr>
          <p:cNvSpPr txBox="1"/>
          <p:nvPr/>
        </p:nvSpPr>
        <p:spPr>
          <a:xfrm rot="20207850">
            <a:off x="2970901" y="1306692"/>
            <a:ext cx="194747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rPr>
              <a:t>Hight the rulers dropped from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rPr>
              <a:t>Hand used</a:t>
            </a:r>
          </a:p>
        </p:txBody>
      </p:sp>
      <p:sp>
        <p:nvSpPr>
          <p:cNvPr id="24" name="TextBox 23">
            <a:extLst>
              <a:ext uri="{FF2B5EF4-FFF2-40B4-BE49-F238E27FC236}">
                <a16:creationId xmlns:a16="http://schemas.microsoft.com/office/drawing/2014/main" id="{F58E8E47-EF09-43DA-98BE-AFC779D05163}"/>
              </a:ext>
            </a:extLst>
          </p:cNvPr>
          <p:cNvSpPr txBox="1"/>
          <p:nvPr/>
        </p:nvSpPr>
        <p:spPr>
          <a:xfrm rot="20207850">
            <a:off x="3311524" y="2583063"/>
            <a:ext cx="1947478"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rPr>
              <a:t>Reaction time</a:t>
            </a:r>
          </a:p>
        </p:txBody>
      </p:sp>
      <p:sp>
        <p:nvSpPr>
          <p:cNvPr id="28" name="TextBox 27">
            <a:extLst>
              <a:ext uri="{FF2B5EF4-FFF2-40B4-BE49-F238E27FC236}">
                <a16:creationId xmlns:a16="http://schemas.microsoft.com/office/drawing/2014/main" id="{E184FC6D-E8FD-4BE9-8BDF-044D76D53315}"/>
              </a:ext>
            </a:extLst>
          </p:cNvPr>
          <p:cNvSpPr txBox="1"/>
          <p:nvPr/>
        </p:nvSpPr>
        <p:spPr>
          <a:xfrm rot="20207850">
            <a:off x="3771722" y="3689842"/>
            <a:ext cx="1947478"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rPr>
              <a:t>Number of tries</a:t>
            </a:r>
          </a:p>
        </p:txBody>
      </p:sp>
      <p:sp>
        <p:nvSpPr>
          <p:cNvPr id="29" name="Rectangle 28">
            <a:extLst>
              <a:ext uri="{FF2B5EF4-FFF2-40B4-BE49-F238E27FC236}">
                <a16:creationId xmlns:a16="http://schemas.microsoft.com/office/drawing/2014/main" id="{47BA32F3-CCFB-4C84-9D55-61878C6EAA4B}"/>
              </a:ext>
            </a:extLst>
          </p:cNvPr>
          <p:cNvSpPr/>
          <p:nvPr/>
        </p:nvSpPr>
        <p:spPr>
          <a:xfrm rot="697950">
            <a:off x="5664458" y="1285553"/>
            <a:ext cx="2412388" cy="1815882"/>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rPr>
              <a:t>Accuracy tells you how close your measurements of the variable are to the true value of the variable.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rPr>
              <a:t>Repeat tests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rPr>
              <a:t>Take an average</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rPr>
              <a:t>Discount anomalies </a:t>
            </a:r>
            <a:endPar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0" name="Rectangle 29">
            <a:extLst>
              <a:ext uri="{FF2B5EF4-FFF2-40B4-BE49-F238E27FC236}">
                <a16:creationId xmlns:a16="http://schemas.microsoft.com/office/drawing/2014/main" id="{1E68C085-9E00-4213-A45C-88A30019ABC6}"/>
              </a:ext>
            </a:extLst>
          </p:cNvPr>
          <p:cNvSpPr/>
          <p:nvPr/>
        </p:nvSpPr>
        <p:spPr>
          <a:xfrm rot="280768">
            <a:off x="883980" y="5379828"/>
            <a:ext cx="3064824" cy="1246495"/>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prstClr val="black"/>
                </a:solidFill>
                <a:effectLst/>
                <a:uLnTx/>
                <a:uFillTx/>
                <a:latin typeface="Calibri" panose="020F0502020204030204"/>
                <a:ea typeface="+mn-ea"/>
                <a:cs typeface="+mn-cs"/>
              </a:rPr>
              <a:t>If measurements are slightly different from the others the results are repeatable, meaning that each time a measurement is taken it has approximately the same value. </a:t>
            </a:r>
            <a:endParaRPr kumimoji="0" lang="en-GB" sz="15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4339" name="Picture 3" descr="image12.png">
            <a:extLst>
              <a:ext uri="{FF2B5EF4-FFF2-40B4-BE49-F238E27FC236}">
                <a16:creationId xmlns:a16="http://schemas.microsoft.com/office/drawing/2014/main" id="{28B1A83D-3F95-4B2D-9622-D015698B45C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71848" y="2504561"/>
            <a:ext cx="4356230" cy="26043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60669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rrow: Pentagon 1">
            <a:extLst>
              <a:ext uri="{FF2B5EF4-FFF2-40B4-BE49-F238E27FC236}">
                <a16:creationId xmlns:a16="http://schemas.microsoft.com/office/drawing/2014/main" id="{DC230B26-E20F-4618-A532-FB8D0A95895B}"/>
              </a:ext>
            </a:extLst>
          </p:cNvPr>
          <p:cNvSpPr/>
          <p:nvPr/>
        </p:nvSpPr>
        <p:spPr>
          <a:xfrm rot="5400000">
            <a:off x="9359948" y="-1544421"/>
            <a:ext cx="1287624" cy="4376467"/>
          </a:xfrm>
          <a:prstGeom prst="homePlate">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Flowchart: Delay 3">
            <a:extLst>
              <a:ext uri="{FF2B5EF4-FFF2-40B4-BE49-F238E27FC236}">
                <a16:creationId xmlns:a16="http://schemas.microsoft.com/office/drawing/2014/main" id="{8386A5B8-7B91-406F-94E5-D5A84565E111}"/>
              </a:ext>
            </a:extLst>
          </p:cNvPr>
          <p:cNvSpPr/>
          <p:nvPr/>
        </p:nvSpPr>
        <p:spPr>
          <a:xfrm>
            <a:off x="0" y="0"/>
            <a:ext cx="8005313" cy="1287624"/>
          </a:xfrm>
          <a:prstGeom prst="flowChartDelay">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721E0342-9750-4A6C-B79D-63B1693A2D08}"/>
              </a:ext>
            </a:extLst>
          </p:cNvPr>
          <p:cNvSpPr txBox="1"/>
          <p:nvPr/>
        </p:nvSpPr>
        <p:spPr>
          <a:xfrm>
            <a:off x="76200" y="366040"/>
            <a:ext cx="9610530" cy="646331"/>
          </a:xfrm>
          <a:prstGeom prst="rect">
            <a:avLst/>
          </a:prstGeom>
          <a:noFill/>
        </p:spPr>
        <p:txBody>
          <a:bodyPr wrap="square" rtlCol="0">
            <a:spAutoFit/>
          </a:bodyPr>
          <a:lstStyle/>
          <a:p>
            <a:pPr lvl="0">
              <a:defRPr/>
            </a:pPr>
            <a:r>
              <a:rPr lang="en-GB" sz="3600" b="1" dirty="0">
                <a:solidFill>
                  <a:prstClr val="black"/>
                </a:solidFill>
                <a:latin typeface="Comic Sans MS" panose="030F0702030302020204" pitchFamily="66" charset="0"/>
              </a:rPr>
              <a:t>Reaction Time </a:t>
            </a:r>
            <a:r>
              <a:rPr kumimoji="0" lang="en-GB" sz="36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Required Practical</a:t>
            </a:r>
          </a:p>
        </p:txBody>
      </p:sp>
      <p:sp>
        <p:nvSpPr>
          <p:cNvPr id="3" name="Rectangle 2">
            <a:extLst>
              <a:ext uri="{FF2B5EF4-FFF2-40B4-BE49-F238E27FC236}">
                <a16:creationId xmlns:a16="http://schemas.microsoft.com/office/drawing/2014/main" id="{9105A304-52BE-4A6F-8842-1AECFF90506D}"/>
              </a:ext>
            </a:extLst>
          </p:cNvPr>
          <p:cNvSpPr/>
          <p:nvPr/>
        </p:nvSpPr>
        <p:spPr>
          <a:xfrm>
            <a:off x="8078638" y="-47625"/>
            <a:ext cx="4037162" cy="1138773"/>
          </a:xfrm>
          <a:prstGeom prst="rect">
            <a:avLst/>
          </a:prstGeom>
        </p:spPr>
        <p:txBody>
          <a:bodyPr wrap="square">
            <a:spAutoFit/>
          </a:bodyPr>
          <a:lstStyle/>
          <a:p>
            <a:pPr lvl="0" algn="ctr"/>
            <a:r>
              <a:rPr lang="en-GB" dirty="0"/>
              <a:t>Plan and carry out an investigation into the effect of a factor on human reaction time..</a:t>
            </a:r>
            <a:r>
              <a:rPr lang="en-US" sz="1400" dirty="0">
                <a:solidFill>
                  <a:prstClr val="black"/>
                </a:solidFill>
              </a:rPr>
              <a:t>. </a:t>
            </a:r>
          </a:p>
          <a:p>
            <a:pPr lvl="0" algn="ctr"/>
            <a:r>
              <a:rPr lang="en-GB" sz="1400" dirty="0">
                <a:solidFill>
                  <a:prstClr val="black"/>
                </a:solidFill>
              </a:rPr>
              <a:t>.</a:t>
            </a:r>
            <a:endParaRPr lang="en-US" sz="1100" b="1" dirty="0">
              <a:solidFill>
                <a:srgbClr val="000000"/>
              </a:solidFill>
              <a:latin typeface="Arial" panose="020B0604020202020204" pitchFamily="34" charset="0"/>
              <a:ea typeface="Times New Roman" panose="02020603050405020304" pitchFamily="18" charset="0"/>
            </a:endParaRPr>
          </a:p>
        </p:txBody>
      </p:sp>
      <p:sp>
        <p:nvSpPr>
          <p:cNvPr id="9" name="TextBox 8">
            <a:extLst>
              <a:ext uri="{FF2B5EF4-FFF2-40B4-BE49-F238E27FC236}">
                <a16:creationId xmlns:a16="http://schemas.microsoft.com/office/drawing/2014/main" id="{4C96B343-FFCF-4405-807E-754B4D406BDE}"/>
              </a:ext>
            </a:extLst>
          </p:cNvPr>
          <p:cNvSpPr txBox="1">
            <a:spLocks noChangeArrowheads="1"/>
          </p:cNvSpPr>
          <p:nvPr/>
        </p:nvSpPr>
        <p:spPr>
          <a:xfrm>
            <a:off x="480175" y="1731780"/>
            <a:ext cx="8994475" cy="4569667"/>
          </a:xfrm>
          <a:prstGeom prst="rect">
            <a:avLst/>
          </a:prstGeom>
          <a:solidFill>
            <a:schemeClr val="bg1"/>
          </a:solidFill>
          <a:ln w="57150">
            <a:solidFill>
              <a:srgbClr val="00B0F0"/>
            </a:solidFill>
            <a:prstDash val="lgDash"/>
          </a:ln>
        </p:spPr>
        <p:txBody>
          <a:bodyPr vert="horz" lIns="91440" tIns="45720" rIns="91440" bIns="45720" rtlCol="0">
            <a:norm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defTabSz="914400" rtl="0" eaLnBrk="1" fontAlgn="auto" latinLnBrk="0" hangingPunct="1">
              <a:lnSpc>
                <a:spcPct val="115000"/>
              </a:lnSpc>
              <a:spcBef>
                <a:spcPct val="20000"/>
              </a:spcBef>
              <a:spcAft>
                <a:spcPts val="1000"/>
              </a:spcAft>
              <a:buClrTx/>
              <a:buSzTx/>
              <a:buFont typeface="Arial" pitchFamily="34" charset="0"/>
              <a:buNone/>
              <a:tabLst/>
              <a:defRPr/>
            </a:pPr>
            <a:r>
              <a:rPr kumimoji="0" lang="en-GB" sz="2400" b="1" i="0" u="none" strike="noStrike" kern="1200" cap="none" spc="0" normalizeH="0" baseline="0" noProof="0" dirty="0">
                <a:ln>
                  <a:noFill/>
                </a:ln>
                <a:effectLst/>
                <a:uLnTx/>
                <a:uFillTx/>
                <a:latin typeface="Calibri"/>
                <a:ea typeface="Calibri"/>
                <a:cs typeface="Times New Roman"/>
              </a:rPr>
              <a:t>Things to remember when answering 6 mark exam questions: </a:t>
            </a:r>
            <a:endParaRPr kumimoji="0" lang="en-GB" sz="1600" b="0" i="0" u="none" strike="noStrike" kern="1200" cap="none" spc="0" normalizeH="0" baseline="0" noProof="0" dirty="0">
              <a:ln>
                <a:noFill/>
              </a:ln>
              <a:effectLst/>
              <a:uLnTx/>
              <a:uFillTx/>
              <a:latin typeface="Calibri"/>
              <a:ea typeface="Calibri"/>
              <a:cs typeface="Times New Roman"/>
            </a:endParaRPr>
          </a:p>
          <a:p>
            <a:pPr marL="0" marR="0" lvl="0" indent="0" defTabSz="914400" rtl="0" eaLnBrk="1" fontAlgn="auto" latinLnBrk="0" hangingPunct="1">
              <a:lnSpc>
                <a:spcPct val="115000"/>
              </a:lnSpc>
              <a:spcBef>
                <a:spcPct val="20000"/>
              </a:spcBef>
              <a:spcAft>
                <a:spcPts val="0"/>
              </a:spcAft>
              <a:buClrTx/>
              <a:buSzTx/>
              <a:buFont typeface="+mj-lt"/>
              <a:buAutoNum type="arabicPeriod"/>
              <a:tabLst/>
              <a:defRPr/>
            </a:pPr>
            <a:r>
              <a:rPr kumimoji="0" lang="en-GB" sz="2400" b="1" i="0" u="none" strike="noStrike" kern="1200" cap="none" spc="0" normalizeH="0" baseline="0" noProof="0" dirty="0">
                <a:ln>
                  <a:noFill/>
                </a:ln>
                <a:effectLst/>
                <a:uLnTx/>
                <a:uFillTx/>
                <a:latin typeface="Calibri"/>
                <a:ea typeface="Calibri"/>
                <a:cs typeface="Times New Roman"/>
              </a:rPr>
              <a:t>Try and remember everything you can about what the question is asking before you start answering it</a:t>
            </a:r>
            <a:endParaRPr kumimoji="0" lang="en-GB" sz="1600" b="0" i="0" u="none" strike="noStrike" kern="1200" cap="none" spc="0" normalizeH="0" baseline="0" noProof="0" dirty="0">
              <a:ln>
                <a:noFill/>
              </a:ln>
              <a:effectLst/>
              <a:uLnTx/>
              <a:uFillTx/>
              <a:latin typeface="Calibri"/>
              <a:ea typeface="Calibri"/>
              <a:cs typeface="Times New Roman"/>
            </a:endParaRPr>
          </a:p>
          <a:p>
            <a:pPr marL="0" marR="0" lvl="0" indent="0" defTabSz="914400" rtl="0" eaLnBrk="1" fontAlgn="auto" latinLnBrk="0" hangingPunct="1">
              <a:lnSpc>
                <a:spcPct val="115000"/>
              </a:lnSpc>
              <a:spcBef>
                <a:spcPct val="20000"/>
              </a:spcBef>
              <a:spcAft>
                <a:spcPts val="0"/>
              </a:spcAft>
              <a:buClrTx/>
              <a:buSzTx/>
              <a:buFont typeface="+mj-lt"/>
              <a:buAutoNum type="arabicPeriod"/>
              <a:tabLst/>
              <a:defRPr/>
            </a:pPr>
            <a:r>
              <a:rPr kumimoji="0" lang="en-GB" sz="2400" b="1" i="0" u="none" strike="noStrike" kern="1200" cap="none" spc="0" normalizeH="0" baseline="0" noProof="0" dirty="0">
                <a:ln>
                  <a:noFill/>
                </a:ln>
                <a:effectLst/>
                <a:uLnTx/>
                <a:uFillTx/>
                <a:latin typeface="Calibri"/>
                <a:ea typeface="Calibri"/>
                <a:cs typeface="Times New Roman"/>
              </a:rPr>
              <a:t>Make at least 6 points</a:t>
            </a:r>
            <a:endParaRPr kumimoji="0" lang="en-GB" sz="1600" b="0" i="0" u="none" strike="noStrike" kern="1200" cap="none" spc="0" normalizeH="0" baseline="0" noProof="0" dirty="0">
              <a:ln>
                <a:noFill/>
              </a:ln>
              <a:effectLst/>
              <a:uLnTx/>
              <a:uFillTx/>
              <a:latin typeface="Calibri"/>
              <a:ea typeface="Calibri"/>
              <a:cs typeface="Times New Roman"/>
            </a:endParaRPr>
          </a:p>
          <a:p>
            <a:pPr marL="0" marR="0" lvl="0" indent="0" defTabSz="914400" rtl="0" eaLnBrk="1" fontAlgn="auto" latinLnBrk="0" hangingPunct="1">
              <a:lnSpc>
                <a:spcPct val="115000"/>
              </a:lnSpc>
              <a:spcBef>
                <a:spcPct val="20000"/>
              </a:spcBef>
              <a:spcAft>
                <a:spcPts val="0"/>
              </a:spcAft>
              <a:buClrTx/>
              <a:buSzTx/>
              <a:buFont typeface="+mj-lt"/>
              <a:buAutoNum type="arabicPeriod"/>
              <a:tabLst/>
              <a:defRPr/>
            </a:pPr>
            <a:r>
              <a:rPr kumimoji="0" lang="en-GB" sz="2400" b="1" i="0" u="none" strike="noStrike" kern="1200" cap="none" spc="0" normalizeH="0" baseline="0" noProof="0" dirty="0">
                <a:ln>
                  <a:noFill/>
                </a:ln>
                <a:effectLst/>
                <a:uLnTx/>
                <a:uFillTx/>
                <a:latin typeface="Calibri"/>
                <a:ea typeface="Calibri"/>
                <a:cs typeface="Times New Roman"/>
              </a:rPr>
              <a:t>Write in full sentences starting with capital letters and ending with full stops</a:t>
            </a:r>
            <a:endParaRPr kumimoji="0" lang="en-GB" sz="1600" b="0" i="0" u="none" strike="noStrike" kern="1200" cap="none" spc="0" normalizeH="0" baseline="0" noProof="0" dirty="0">
              <a:ln>
                <a:noFill/>
              </a:ln>
              <a:effectLst/>
              <a:uLnTx/>
              <a:uFillTx/>
              <a:latin typeface="Calibri"/>
              <a:ea typeface="Calibri"/>
              <a:cs typeface="Times New Roman"/>
            </a:endParaRPr>
          </a:p>
          <a:p>
            <a:pPr marL="0" marR="0" lvl="0" indent="0" defTabSz="914400" rtl="0" eaLnBrk="1" fontAlgn="auto" latinLnBrk="0" hangingPunct="1">
              <a:lnSpc>
                <a:spcPct val="115000"/>
              </a:lnSpc>
              <a:spcBef>
                <a:spcPct val="20000"/>
              </a:spcBef>
              <a:spcAft>
                <a:spcPts val="0"/>
              </a:spcAft>
              <a:buClrTx/>
              <a:buSzTx/>
              <a:buFont typeface="+mj-lt"/>
              <a:buAutoNum type="arabicPeriod"/>
              <a:tabLst/>
              <a:defRPr/>
            </a:pPr>
            <a:r>
              <a:rPr kumimoji="0" lang="en-GB" sz="2400" b="1" i="0" u="none" strike="noStrike" kern="1200" cap="none" spc="0" normalizeH="0" baseline="0" noProof="0" dirty="0">
                <a:ln>
                  <a:noFill/>
                </a:ln>
                <a:effectLst/>
                <a:uLnTx/>
                <a:uFillTx/>
                <a:latin typeface="Calibri"/>
                <a:ea typeface="Calibri"/>
                <a:cs typeface="Times New Roman"/>
              </a:rPr>
              <a:t>Try and answer the question in around five minutes</a:t>
            </a:r>
            <a:endParaRPr kumimoji="0" lang="en-GB" sz="1600" b="0" i="0" u="none" strike="noStrike" kern="1200" cap="none" spc="0" normalizeH="0" baseline="0" noProof="0" dirty="0">
              <a:ln>
                <a:noFill/>
              </a:ln>
              <a:effectLst/>
              <a:uLnTx/>
              <a:uFillTx/>
              <a:latin typeface="Calibri"/>
              <a:ea typeface="Calibri"/>
              <a:cs typeface="Times New Roman"/>
            </a:endParaRPr>
          </a:p>
          <a:p>
            <a:pPr marL="0" marR="0" lvl="0" indent="0" defTabSz="914400" rtl="0" eaLnBrk="1" fontAlgn="auto" latinLnBrk="0" hangingPunct="1">
              <a:lnSpc>
                <a:spcPct val="115000"/>
              </a:lnSpc>
              <a:spcBef>
                <a:spcPct val="20000"/>
              </a:spcBef>
              <a:spcAft>
                <a:spcPts val="0"/>
              </a:spcAft>
              <a:buClrTx/>
              <a:buSzTx/>
              <a:buFont typeface="+mj-lt"/>
              <a:buAutoNum type="arabicPeriod"/>
              <a:tabLst/>
              <a:defRPr/>
            </a:pPr>
            <a:r>
              <a:rPr kumimoji="0" lang="en-GB" sz="2400" b="1" i="0" u="none" strike="noStrike" kern="1200" cap="none" spc="0" normalizeH="0" baseline="0" noProof="0" dirty="0">
                <a:ln>
                  <a:noFill/>
                </a:ln>
                <a:effectLst/>
                <a:uLnTx/>
                <a:uFillTx/>
                <a:latin typeface="Calibri"/>
                <a:ea typeface="Calibri"/>
                <a:cs typeface="Times New Roman"/>
              </a:rPr>
              <a:t>Check your answer to make sure you have not left anything out</a:t>
            </a:r>
            <a:endParaRPr kumimoji="0" lang="en-GB" sz="1600" b="0" i="0" u="none" strike="noStrike" kern="1200" cap="none" spc="0" normalizeH="0" baseline="0" noProof="0" dirty="0">
              <a:ln>
                <a:noFill/>
              </a:ln>
              <a:effectLst/>
              <a:uLnTx/>
              <a:uFillTx/>
              <a:latin typeface="Calibri"/>
              <a:ea typeface="Calibri"/>
              <a:cs typeface="Times New Roman"/>
            </a:endParaRPr>
          </a:p>
          <a:p>
            <a:pPr marL="0" marR="0" lvl="0" indent="0" defTabSz="914400" rtl="0" eaLnBrk="1" fontAlgn="auto" latinLnBrk="0" hangingPunct="1">
              <a:lnSpc>
                <a:spcPct val="115000"/>
              </a:lnSpc>
              <a:spcBef>
                <a:spcPct val="20000"/>
              </a:spcBef>
              <a:spcAft>
                <a:spcPts val="1000"/>
              </a:spcAft>
              <a:buClrTx/>
              <a:buSzTx/>
              <a:buFont typeface="+mj-lt"/>
              <a:buAutoNum type="arabicPeriod"/>
              <a:tabLst/>
              <a:defRPr/>
            </a:pPr>
            <a:r>
              <a:rPr kumimoji="0" lang="en-GB" sz="2400" b="1" i="0" u="none" strike="noStrike" kern="1200" cap="none" spc="0" normalizeH="0" baseline="0" noProof="0" dirty="0">
                <a:ln>
                  <a:noFill/>
                </a:ln>
                <a:effectLst/>
                <a:uLnTx/>
                <a:uFillTx/>
                <a:latin typeface="Calibri"/>
                <a:ea typeface="Calibri"/>
                <a:cs typeface="Times New Roman"/>
              </a:rPr>
              <a:t>Remember to use key words when appropriate</a:t>
            </a:r>
            <a:endParaRPr kumimoji="0" lang="en-GB" sz="1600" b="0" i="0" u="none" strike="noStrike" kern="1200" cap="none" spc="0" normalizeH="0" baseline="0" noProof="0" dirty="0">
              <a:ln>
                <a:noFill/>
              </a:ln>
              <a:effectLst/>
              <a:uLnTx/>
              <a:uFillTx/>
              <a:latin typeface="Calibri"/>
              <a:ea typeface="Calibri"/>
              <a:cs typeface="Times New Roman"/>
            </a:endParaRPr>
          </a:p>
        </p:txBody>
      </p:sp>
    </p:spTree>
    <p:custDataLst>
      <p:tags r:id="rId1"/>
    </p:custDataLst>
    <p:extLst>
      <p:ext uri="{BB962C8B-B14F-4D97-AF65-F5344CB8AC3E}">
        <p14:creationId xmlns:p14="http://schemas.microsoft.com/office/powerpoint/2010/main" val="3079985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7.4|25.8"/>
</p:tagLst>
</file>

<file path=ppt/tags/tag2.xml><?xml version="1.0" encoding="utf-8"?>
<p:tagLst xmlns:a="http://schemas.openxmlformats.org/drawingml/2006/main" xmlns:r="http://schemas.openxmlformats.org/officeDocument/2006/relationships" xmlns:p="http://schemas.openxmlformats.org/presentationml/2006/main">
  <p:tag name="TIMING" val="|7.4|25.8"/>
</p:tagLst>
</file>

<file path=ppt/tags/tag3.xml><?xml version="1.0" encoding="utf-8"?>
<p:tagLst xmlns:a="http://schemas.openxmlformats.org/drawingml/2006/main" xmlns:r="http://schemas.openxmlformats.org/officeDocument/2006/relationships" xmlns:p="http://schemas.openxmlformats.org/presentationml/2006/main">
  <p:tag name="TIMING" val="|2.5|47.2|17.6|30.2|38.9"/>
</p:tagLst>
</file>

<file path=ppt/tags/tag4.xml><?xml version="1.0" encoding="utf-8"?>
<p:tagLst xmlns:a="http://schemas.openxmlformats.org/drawingml/2006/main" xmlns:r="http://schemas.openxmlformats.org/officeDocument/2006/relationships" xmlns:p="http://schemas.openxmlformats.org/presentationml/2006/main">
  <p:tag name="TIMING" val="|2.5|47.2|17.6|30.2|38.9"/>
</p:tagLst>
</file>

<file path=ppt/tags/tag5.xml><?xml version="1.0" encoding="utf-8"?>
<p:tagLst xmlns:a="http://schemas.openxmlformats.org/drawingml/2006/main" xmlns:r="http://schemas.openxmlformats.org/officeDocument/2006/relationships" xmlns:p="http://schemas.openxmlformats.org/presentationml/2006/main">
  <p:tag name="TIMING" val="|2.5|47.2|17.6|30.2|38.9"/>
</p:tagLst>
</file>

<file path=ppt/tags/tag6.xml><?xml version="1.0" encoding="utf-8"?>
<p:tagLst xmlns:a="http://schemas.openxmlformats.org/drawingml/2006/main" xmlns:r="http://schemas.openxmlformats.org/officeDocument/2006/relationships" xmlns:p="http://schemas.openxmlformats.org/presentationml/2006/main">
  <p:tag name="TIMING" val="|2.5|47.2|17.6|30.2|38.9"/>
</p:tagLst>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1025</Words>
  <Application>Microsoft Office PowerPoint</Application>
  <PresentationFormat>Widescreen</PresentationFormat>
  <Paragraphs>129</Paragraphs>
  <Slides>7</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7</vt:i4>
      </vt:variant>
    </vt:vector>
  </HeadingPairs>
  <TitlesOfParts>
    <vt:vector size="13" baseType="lpstr">
      <vt:lpstr>Arial</vt:lpstr>
      <vt:lpstr>Calibri</vt:lpstr>
      <vt:lpstr>Calibri Light</vt:lpstr>
      <vt:lpstr>Comic Sans MS</vt:lpstr>
      <vt:lpstr>1_Office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Chalky Chalk</dc:creator>
  <cp:lastModifiedBy>Matt Holden</cp:lastModifiedBy>
  <cp:revision>82</cp:revision>
  <dcterms:created xsi:type="dcterms:W3CDTF">2017-12-07T17:14:34Z</dcterms:created>
  <dcterms:modified xsi:type="dcterms:W3CDTF">2020-05-03T10:29:08Z</dcterms:modified>
</cp:coreProperties>
</file>