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57" r:id="rId4"/>
    <p:sldId id="266" r:id="rId5"/>
    <p:sldId id="281" r:id="rId6"/>
    <p:sldId id="282" r:id="rId7"/>
    <p:sldId id="283" r:id="rId8"/>
    <p:sldId id="284" r:id="rId9"/>
    <p:sldId id="28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3821" autoAdjust="0"/>
  </p:normalViewPr>
  <p:slideViewPr>
    <p:cSldViewPr snapToGrid="0">
      <p:cViewPr varScale="1">
        <p:scale>
          <a:sx n="87" d="100"/>
          <a:sy n="87" d="100"/>
        </p:scale>
        <p:origin x="9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Wednesday, 01 July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Momentum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414669" y="2110402"/>
            <a:ext cx="113626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dirty="0"/>
          </a:p>
          <a:p>
            <a:r>
              <a:rPr lang="en-GB" sz="3200" dirty="0"/>
              <a:t>Define momentum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B289-4344-4BBB-B7F9-D76C5B6F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F439-3439-49AD-8821-C40ED518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Momentum is the property of a moving object, it is defined as mass x velocity.</a:t>
            </a:r>
          </a:p>
        </p:txBody>
      </p:sp>
    </p:spTree>
    <p:extLst>
      <p:ext uri="{BB962C8B-B14F-4D97-AF65-F5344CB8AC3E}">
        <p14:creationId xmlns:p14="http://schemas.microsoft.com/office/powerpoint/2010/main" val="35283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  <a:defRPr/>
            </a:pPr>
            <a:r>
              <a:rPr lang="en-US" sz="3200" dirty="0"/>
              <a:t>Apply the rate of change of momentum equation</a:t>
            </a:r>
          </a:p>
          <a:p>
            <a:pPr marL="0" indent="0">
              <a:buNone/>
              <a:defRPr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GB" sz="3200" dirty="0"/>
              <a:t>Explain the effect of factors on momentum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Momentum-has both size and direction it is 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742D-5876-4A73-99F2-D89688CAA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GB" dirty="0"/>
              <a:t>Change in Momentum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BF5BF-37F9-46C4-9452-DE190A36A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81038"/>
            <a:ext cx="12035481" cy="615870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When a force acts on an object that is moving, or able to move, a change in momentum occurs.</a:t>
            </a:r>
          </a:p>
          <a:p>
            <a:r>
              <a:rPr lang="en-GB" dirty="0"/>
              <a:t>The equations </a:t>
            </a:r>
            <a:r>
              <a:rPr lang="en-GB" i="1" dirty="0"/>
              <a:t>F </a:t>
            </a:r>
            <a:r>
              <a:rPr lang="en-GB" dirty="0"/>
              <a:t>= </a:t>
            </a:r>
            <a:r>
              <a:rPr lang="en-GB" i="1" dirty="0"/>
              <a:t>m </a:t>
            </a:r>
            <a:r>
              <a:rPr lang="en-GB" dirty="0"/>
              <a:t>× </a:t>
            </a:r>
            <a:r>
              <a:rPr lang="en-GB" i="1" dirty="0"/>
              <a:t>a </a:t>
            </a:r>
            <a:r>
              <a:rPr lang="en-GB" dirty="0"/>
              <a:t>and </a:t>
            </a:r>
            <a:r>
              <a:rPr lang="en-GB" i="1" dirty="0"/>
              <a:t>a </a:t>
            </a:r>
            <a:r>
              <a:rPr lang="en-GB" dirty="0"/>
              <a:t>= </a:t>
            </a:r>
            <a:r>
              <a:rPr lang="en-GB" i="1" u="sng" dirty="0"/>
              <a:t>v </a:t>
            </a:r>
            <a:r>
              <a:rPr lang="en-GB" u="sng" dirty="0"/>
              <a:t>− </a:t>
            </a:r>
            <a:r>
              <a:rPr lang="en-GB" i="1" u="sng" dirty="0"/>
              <a:t>u</a:t>
            </a:r>
          </a:p>
          <a:p>
            <a:pPr marL="0" indent="0">
              <a:buNone/>
            </a:pPr>
            <a:r>
              <a:rPr lang="en-GB" i="1" dirty="0"/>
              <a:t>                                                        t</a:t>
            </a:r>
          </a:p>
          <a:p>
            <a:r>
              <a:rPr lang="en-GB" dirty="0"/>
              <a:t>combine to give the equation </a:t>
            </a:r>
            <a:r>
              <a:rPr lang="en-GB" i="1" dirty="0"/>
              <a:t>F </a:t>
            </a:r>
            <a:r>
              <a:rPr lang="en-GB" dirty="0"/>
              <a:t>= </a:t>
            </a:r>
            <a:r>
              <a:rPr lang="en-GB" i="1" u="sng" dirty="0"/>
              <a:t>m </a:t>
            </a:r>
            <a:r>
              <a:rPr lang="en-GB" u="sng" dirty="0"/>
              <a:t>Δ </a:t>
            </a:r>
            <a:r>
              <a:rPr lang="en-GB" i="1" u="sng" dirty="0"/>
              <a:t>v</a:t>
            </a:r>
          </a:p>
          <a:p>
            <a:r>
              <a:rPr lang="en-GB" dirty="0"/>
              <a:t>                                                      </a:t>
            </a:r>
            <a:r>
              <a:rPr lang="el-GR" dirty="0"/>
              <a:t>Δ</a:t>
            </a:r>
            <a:r>
              <a:rPr lang="en-GB" dirty="0"/>
              <a:t>t</a:t>
            </a:r>
          </a:p>
          <a:p>
            <a:r>
              <a:rPr lang="en-GB" dirty="0"/>
              <a:t>where </a:t>
            </a:r>
            <a:r>
              <a:rPr lang="en-GB" i="1" dirty="0" err="1"/>
              <a:t>m</a:t>
            </a:r>
            <a:r>
              <a:rPr lang="en-GB" dirty="0" err="1"/>
              <a:t>Δ</a:t>
            </a:r>
            <a:r>
              <a:rPr lang="en-GB" i="1" dirty="0" err="1"/>
              <a:t>v</a:t>
            </a:r>
            <a:r>
              <a:rPr lang="en-GB" i="1" dirty="0"/>
              <a:t> </a:t>
            </a:r>
            <a:r>
              <a:rPr lang="en-GB" dirty="0"/>
              <a:t>= change in momentum</a:t>
            </a:r>
          </a:p>
          <a:p>
            <a:r>
              <a:rPr lang="en-GB" dirty="0" err="1"/>
              <a:t>ie</a:t>
            </a:r>
            <a:r>
              <a:rPr lang="en-GB" dirty="0"/>
              <a:t> force equals the rate of change of momentum.</a:t>
            </a:r>
            <a:r>
              <a:rPr lang="en-GB" i="1" dirty="0"/>
              <a:t> </a:t>
            </a:r>
          </a:p>
          <a:p>
            <a:r>
              <a:rPr lang="en-GB" dirty="0"/>
              <a:t>Force- N</a:t>
            </a:r>
          </a:p>
          <a:p>
            <a:r>
              <a:rPr lang="en-GB" dirty="0"/>
              <a:t>Change in momentum kgm/s</a:t>
            </a:r>
          </a:p>
          <a:p>
            <a:r>
              <a:rPr lang="en-GB" dirty="0"/>
              <a:t>Time s</a:t>
            </a:r>
          </a:p>
          <a:p>
            <a:r>
              <a:rPr lang="en-GB" dirty="0"/>
              <a:t>U- initial velocity</a:t>
            </a:r>
          </a:p>
          <a:p>
            <a:r>
              <a:rPr lang="en-GB" dirty="0"/>
              <a:t>V- final velocity</a:t>
            </a:r>
          </a:p>
          <a:p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57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927D-588C-4CB6-B3BF-8CAB3456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99848"/>
          </a:xfrm>
        </p:spPr>
        <p:txBody>
          <a:bodyPr>
            <a:normAutofit fontScale="90000"/>
          </a:bodyPr>
          <a:lstStyle/>
          <a:p>
            <a:r>
              <a:rPr lang="en-GB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367C6-C776-4991-AE77-4254219D1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351" y="741405"/>
            <a:ext cx="12006649" cy="543555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is the force needed to change a cyclist’s momentum by 24kgm/s in 4 seconds</a:t>
            </a:r>
          </a:p>
          <a:p>
            <a:r>
              <a:rPr lang="en-GB" i="1" dirty="0">
                <a:solidFill>
                  <a:srgbClr val="FF0000"/>
                </a:solidFill>
              </a:rPr>
              <a:t>F </a:t>
            </a:r>
            <a:r>
              <a:rPr lang="en-GB" dirty="0">
                <a:solidFill>
                  <a:srgbClr val="FF0000"/>
                </a:solidFill>
              </a:rPr>
              <a:t>= </a:t>
            </a:r>
            <a:r>
              <a:rPr lang="en-GB" i="1" u="sng" dirty="0">
                <a:solidFill>
                  <a:srgbClr val="FF0000"/>
                </a:solidFill>
              </a:rPr>
              <a:t>m </a:t>
            </a:r>
            <a:r>
              <a:rPr lang="en-GB" u="sng" dirty="0">
                <a:solidFill>
                  <a:srgbClr val="FF0000"/>
                </a:solidFill>
              </a:rPr>
              <a:t>Δ </a:t>
            </a:r>
            <a:r>
              <a:rPr lang="en-GB" i="1" u="sng" dirty="0">
                <a:solidFill>
                  <a:srgbClr val="FF0000"/>
                </a:solidFill>
              </a:rPr>
              <a:t>v</a:t>
            </a:r>
          </a:p>
          <a:p>
            <a:r>
              <a:rPr lang="en-GB" dirty="0"/>
              <a:t>        </a:t>
            </a:r>
            <a:r>
              <a:rPr lang="el-GR" dirty="0">
                <a:solidFill>
                  <a:srgbClr val="FF0000"/>
                </a:solidFill>
              </a:rPr>
              <a:t>Δ</a:t>
            </a:r>
            <a:r>
              <a:rPr lang="en-GB" dirty="0">
                <a:solidFill>
                  <a:srgbClr val="FF0000"/>
                </a:solidFill>
              </a:rPr>
              <a:t>t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F= 24 ÷ 4</a:t>
            </a:r>
          </a:p>
          <a:p>
            <a:r>
              <a:rPr lang="en-GB" dirty="0">
                <a:solidFill>
                  <a:srgbClr val="FF0000"/>
                </a:solidFill>
              </a:rPr>
              <a:t>F= 6N</a:t>
            </a:r>
          </a:p>
          <a:p>
            <a:r>
              <a:rPr lang="en-GB" dirty="0"/>
              <a:t>What is the force needed to change a cars momentum by 3000kgm/s in 5 seconds</a:t>
            </a:r>
          </a:p>
          <a:p>
            <a:r>
              <a:rPr lang="en-GB" i="1" dirty="0">
                <a:solidFill>
                  <a:srgbClr val="FF0000"/>
                </a:solidFill>
              </a:rPr>
              <a:t>F </a:t>
            </a:r>
            <a:r>
              <a:rPr lang="en-GB" dirty="0">
                <a:solidFill>
                  <a:srgbClr val="FF0000"/>
                </a:solidFill>
              </a:rPr>
              <a:t>= </a:t>
            </a:r>
            <a:r>
              <a:rPr lang="en-GB" i="1" u="sng" dirty="0">
                <a:solidFill>
                  <a:srgbClr val="FF0000"/>
                </a:solidFill>
              </a:rPr>
              <a:t>m </a:t>
            </a:r>
            <a:r>
              <a:rPr lang="en-GB" u="sng" dirty="0">
                <a:solidFill>
                  <a:srgbClr val="FF0000"/>
                </a:solidFill>
              </a:rPr>
              <a:t>Δ </a:t>
            </a:r>
            <a:r>
              <a:rPr lang="en-GB" i="1" u="sng" dirty="0">
                <a:solidFill>
                  <a:srgbClr val="FF0000"/>
                </a:solidFill>
              </a:rPr>
              <a:t>v</a:t>
            </a:r>
          </a:p>
          <a:p>
            <a:r>
              <a:rPr lang="en-GB" dirty="0"/>
              <a:t>        </a:t>
            </a:r>
            <a:r>
              <a:rPr lang="el-GR" dirty="0">
                <a:solidFill>
                  <a:srgbClr val="FF0000"/>
                </a:solidFill>
              </a:rPr>
              <a:t>Δ</a:t>
            </a:r>
            <a:r>
              <a:rPr lang="en-GB" dirty="0">
                <a:solidFill>
                  <a:srgbClr val="FF0000"/>
                </a:solidFill>
              </a:rPr>
              <a:t>t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F= 3000÷5</a:t>
            </a:r>
          </a:p>
          <a:p>
            <a:r>
              <a:rPr lang="en-GB" dirty="0">
                <a:solidFill>
                  <a:srgbClr val="FF0000"/>
                </a:solidFill>
              </a:rPr>
              <a:t>F= 600N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6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CCB7ED-19E3-4F7F-8840-FBF0F111D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5718"/>
          <a:stretch/>
        </p:blipFill>
        <p:spPr>
          <a:xfrm>
            <a:off x="1582880" y="1"/>
            <a:ext cx="8228385" cy="37811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178390B-8AFF-47FF-A37F-CAA8A39E9A2A}"/>
              </a:ext>
            </a:extLst>
          </p:cNvPr>
          <p:cNvSpPr/>
          <p:nvPr/>
        </p:nvSpPr>
        <p:spPr>
          <a:xfrm>
            <a:off x="9119287" y="4040659"/>
            <a:ext cx="1050324" cy="4077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9F3E0B-6225-4962-B961-30B3F2112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0659"/>
            <a:ext cx="10515600" cy="2136304"/>
          </a:xfrm>
        </p:spPr>
        <p:txBody>
          <a:bodyPr/>
          <a:lstStyle/>
          <a:p>
            <a:r>
              <a:rPr lang="en-GB" dirty="0"/>
              <a:t>The golf club is in contact with the golf ball for 1.8ms and exerts a force of 1500N on the golf ball</a:t>
            </a:r>
          </a:p>
          <a:p>
            <a:r>
              <a:rPr lang="en-GB" dirty="0"/>
              <a:t>The mass of the golf ball is 0.045Kg</a:t>
            </a:r>
          </a:p>
          <a:p>
            <a:r>
              <a:rPr lang="en-GB" dirty="0"/>
              <a:t>Calculate the velocity of the ball as it leaves the golf club</a:t>
            </a:r>
          </a:p>
        </p:txBody>
      </p:sp>
    </p:spTree>
    <p:extLst>
      <p:ext uri="{BB962C8B-B14F-4D97-AF65-F5344CB8AC3E}">
        <p14:creationId xmlns:p14="http://schemas.microsoft.com/office/powerpoint/2010/main" val="314927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429F7D-E439-400C-8D03-2920D000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FCD5B1E-C548-46D0-8725-984161253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1.8ms = 0.0018s</a:t>
            </a:r>
          </a:p>
          <a:p>
            <a:r>
              <a:rPr lang="en-GB" i="1" dirty="0"/>
              <a:t>F </a:t>
            </a:r>
            <a:r>
              <a:rPr lang="en-GB" dirty="0"/>
              <a:t>= </a:t>
            </a:r>
            <a:r>
              <a:rPr lang="en-GB" i="1" u="sng" dirty="0"/>
              <a:t>m </a:t>
            </a:r>
            <a:r>
              <a:rPr lang="en-GB" u="sng" dirty="0"/>
              <a:t>Δ </a:t>
            </a:r>
            <a:r>
              <a:rPr lang="en-GB" i="1" u="sng" dirty="0"/>
              <a:t>v</a:t>
            </a:r>
          </a:p>
          <a:p>
            <a:pPr marL="0" indent="0">
              <a:buNone/>
            </a:pPr>
            <a:r>
              <a:rPr lang="en-GB" dirty="0"/>
              <a:t>           </a:t>
            </a:r>
            <a:r>
              <a:rPr lang="el-GR" dirty="0"/>
              <a:t>Δ </a:t>
            </a:r>
            <a:r>
              <a:rPr lang="en-GB" i="1" dirty="0"/>
              <a:t>t</a:t>
            </a:r>
          </a:p>
          <a:p>
            <a:endParaRPr lang="en-GB" dirty="0"/>
          </a:p>
          <a:p>
            <a:r>
              <a:rPr lang="en-GB" dirty="0"/>
              <a:t>1500=0.045 x </a:t>
            </a:r>
            <a:r>
              <a:rPr lang="en-GB" u="sng" dirty="0"/>
              <a:t>v (0.045 x 0)</a:t>
            </a:r>
          </a:p>
          <a:p>
            <a:pPr marL="0" indent="0">
              <a:buNone/>
            </a:pPr>
            <a:r>
              <a:rPr lang="en-GB" dirty="0"/>
              <a:t>                                 0.0018</a:t>
            </a:r>
          </a:p>
          <a:p>
            <a:r>
              <a:rPr lang="en-GB" dirty="0"/>
              <a:t>V=1500 x </a:t>
            </a:r>
            <a:r>
              <a:rPr lang="en-GB" u="sng" dirty="0"/>
              <a:t>0.0018</a:t>
            </a:r>
          </a:p>
          <a:p>
            <a:pPr marL="0" indent="0">
              <a:buNone/>
            </a:pPr>
            <a:r>
              <a:rPr lang="en-GB" dirty="0"/>
              <a:t>                     0.045</a:t>
            </a:r>
          </a:p>
          <a:p>
            <a:pPr marL="0" indent="0">
              <a:buNone/>
            </a:pPr>
            <a:r>
              <a:rPr lang="en-GB" dirty="0"/>
              <a:t>V=60m/s</a:t>
            </a:r>
          </a:p>
        </p:txBody>
      </p:sp>
    </p:spTree>
    <p:extLst>
      <p:ext uri="{BB962C8B-B14F-4D97-AF65-F5344CB8AC3E}">
        <p14:creationId xmlns:p14="http://schemas.microsoft.com/office/powerpoint/2010/main" val="359975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BA2EC5-A1FA-41C8-ADC6-2D57137F1418}"/>
              </a:ext>
            </a:extLst>
          </p:cNvPr>
          <p:cNvSpPr txBox="1">
            <a:spLocks/>
          </p:cNvSpPr>
          <p:nvPr/>
        </p:nvSpPr>
        <p:spPr>
          <a:xfrm>
            <a:off x="1198129" y="3917092"/>
            <a:ext cx="9680331" cy="2374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longer the time of contact the greater the change of momentum </a:t>
            </a:r>
          </a:p>
          <a:p>
            <a:r>
              <a:rPr lang="en-GB" dirty="0"/>
              <a:t>since the mass of the golf ball is constant </a:t>
            </a:r>
          </a:p>
          <a:p>
            <a:r>
              <a:rPr lang="en-GB" dirty="0"/>
              <a:t>the velocity of the golf ball must increase </a:t>
            </a:r>
          </a:p>
          <a:p>
            <a:r>
              <a:rPr lang="en-GB" dirty="0"/>
              <a:t>increasing the distance the golf ball travels 	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959C2A-B20D-4801-ABEB-AD9F17822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29" y="327247"/>
            <a:ext cx="9285603" cy="279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12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322</Words>
  <Application>Microsoft Office PowerPoint</Application>
  <PresentationFormat>Widescreen</PresentationFormat>
  <Paragraphs>62</Paragraphs>
  <Slides>10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Word Consciousness</vt:lpstr>
      <vt:lpstr>Change in Momentum</vt:lpstr>
      <vt:lpstr>Practice</vt:lpstr>
      <vt:lpstr>PowerPoint Presentation</vt:lpstr>
      <vt:lpstr>PowerPoint Presentation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14</cp:revision>
  <dcterms:created xsi:type="dcterms:W3CDTF">2019-12-28T14:22:06Z</dcterms:created>
  <dcterms:modified xsi:type="dcterms:W3CDTF">2020-07-01T12:24:50Z</dcterms:modified>
</cp:coreProperties>
</file>