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62" r:id="rId2"/>
    <p:sldId id="271" r:id="rId3"/>
    <p:sldId id="256" r:id="rId4"/>
    <p:sldId id="272" r:id="rId5"/>
    <p:sldId id="264" r:id="rId6"/>
    <p:sldId id="274" r:id="rId7"/>
    <p:sldId id="270" r:id="rId8"/>
    <p:sldId id="27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6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81" autoAdjust="0"/>
  </p:normalViewPr>
  <p:slideViewPr>
    <p:cSldViewPr>
      <p:cViewPr varScale="1">
        <p:scale>
          <a:sx n="104" d="100"/>
          <a:sy n="104" d="100"/>
        </p:scale>
        <p:origin x="132" y="4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https://www.youtube.com/watch?v=iuZDylVFbhs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6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https://www.youtube.com/watch?v=JXDrIvShZKU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089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https://www.youtube.com/watch?v=Iw4g6H7alvo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10D6-F18C-4CE3-ACF1-ED4CF1B0AD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72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6AC47C6-FCD0-4347-BB98-002187743FE4}"/>
              </a:ext>
            </a:extLst>
          </p:cNvPr>
          <p:cNvSpPr txBox="1">
            <a:spLocks/>
          </p:cNvSpPr>
          <p:nvPr userDrawn="1"/>
        </p:nvSpPr>
        <p:spPr>
          <a:xfrm>
            <a:off x="107504" y="128587"/>
            <a:ext cx="19669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1D49-4172-431C-AA1A-4D1E031D1461}" type="datetime2">
              <a:rPr lang="en-GB" smtClean="0"/>
              <a:t>Thursday, 14 March 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-8006"/>
            <a:ext cx="9144000" cy="45869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83119"/>
            <a:ext cx="8640960" cy="38590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20400" y="4694650"/>
            <a:ext cx="44999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300" dirty="0">
                <a:solidFill>
                  <a:srgbClr val="FF0000"/>
                </a:solidFill>
              </a:rPr>
              <a:t>Cultural and Environmental impact of Computer Science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C83E89-DF66-4225-8C82-B4E4100275E6}"/>
              </a:ext>
            </a:extLst>
          </p:cNvPr>
          <p:cNvSpPr txBox="1"/>
          <p:nvPr userDrawn="1"/>
        </p:nvSpPr>
        <p:spPr>
          <a:xfrm>
            <a:off x="4572000" y="4619515"/>
            <a:ext cx="4572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1200" b="1" u="sng" dirty="0">
                <a:solidFill>
                  <a:srgbClr val="7030A0"/>
                </a:solidFill>
              </a:rPr>
              <a:t>Good</a:t>
            </a:r>
            <a:r>
              <a:rPr lang="en-GB" sz="1200" b="1" dirty="0">
                <a:solidFill>
                  <a:srgbClr val="7030A0"/>
                </a:solidFill>
              </a:rPr>
              <a:t> – </a:t>
            </a:r>
            <a:r>
              <a:rPr lang="en-GB" sz="1200" dirty="0">
                <a:solidFill>
                  <a:srgbClr val="7030A0"/>
                </a:solidFill>
              </a:rPr>
              <a:t>Identify causes of the Digital Divide</a:t>
            </a:r>
          </a:p>
          <a:p>
            <a:pPr algn="l"/>
            <a:r>
              <a:rPr lang="en-GB" sz="1200" b="1" u="sng" dirty="0" smtClean="0">
                <a:solidFill>
                  <a:srgbClr val="00B050"/>
                </a:solidFill>
              </a:rPr>
              <a:t>Outstanding</a:t>
            </a:r>
            <a:r>
              <a:rPr lang="en-GB" sz="1200" b="1" dirty="0" smtClean="0">
                <a:solidFill>
                  <a:srgbClr val="00B050"/>
                </a:solidFill>
              </a:rPr>
              <a:t> </a:t>
            </a:r>
            <a:r>
              <a:rPr lang="en-GB" sz="1200" b="1" dirty="0">
                <a:solidFill>
                  <a:srgbClr val="00B050"/>
                </a:solidFill>
              </a:rPr>
              <a:t>– </a:t>
            </a:r>
            <a:r>
              <a:rPr lang="en-GB" sz="1200" dirty="0">
                <a:solidFill>
                  <a:srgbClr val="00B050"/>
                </a:solidFill>
              </a:rPr>
              <a:t>Discuss the impact of Computing on the Environment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93F9F4-EB1F-4DE2-B5E2-7E7921B4C6AD}"/>
              </a:ext>
            </a:extLst>
          </p:cNvPr>
          <p:cNvCxnSpPr>
            <a:cxnSpLocks/>
          </p:cNvCxnSpPr>
          <p:nvPr userDrawn="1"/>
        </p:nvCxnSpPr>
        <p:spPr>
          <a:xfrm>
            <a:off x="4572000" y="4587974"/>
            <a:ext cx="0" cy="555526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12360" y="176845"/>
            <a:ext cx="1296144" cy="273844"/>
          </a:xfrm>
          <a:prstGeom prst="rect">
            <a:avLst/>
          </a:prstGeom>
        </p:spPr>
        <p:txBody>
          <a:bodyPr/>
          <a:lstStyle/>
          <a:p>
            <a:fld id="{095D19BD-7837-4A96-8068-59BD5BFD070A}" type="datetime1">
              <a:rPr lang="en-GB" smtClean="0"/>
              <a:t>14/03/2019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C52A31-C11A-4BED-BC60-1FE8E103DD4C}"/>
              </a:ext>
            </a:extLst>
          </p:cNvPr>
          <p:cNvCxnSpPr/>
          <p:nvPr userDrawn="1"/>
        </p:nvCxnSpPr>
        <p:spPr>
          <a:xfrm>
            <a:off x="0" y="4594623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uZDylVFbhs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A5zVNpkuzk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w4g6H7alvo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Now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Page 7 of your book</a:t>
            </a:r>
          </a:p>
          <a:p>
            <a:r>
              <a:rPr lang="en-GB" dirty="0"/>
              <a:t>What are the main causes of the “</a:t>
            </a:r>
            <a:r>
              <a:rPr lang="en-GB" b="1" u="sng" dirty="0"/>
              <a:t>Digital Divide</a:t>
            </a:r>
            <a:r>
              <a:rPr lang="en-GB" dirty="0"/>
              <a:t>”?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>
                <a:solidFill>
                  <a:srgbClr val="002060"/>
                </a:solidFill>
              </a:rPr>
              <a:t>      </a:t>
            </a:r>
            <a:r>
              <a:rPr lang="en-GB" sz="1800" b="1" u="sng" dirty="0">
                <a:solidFill>
                  <a:srgbClr val="002060"/>
                </a:solidFill>
              </a:rPr>
              <a:t>Think about</a:t>
            </a:r>
          </a:p>
          <a:p>
            <a:r>
              <a:rPr lang="en-GB" sz="1800" dirty="0">
                <a:solidFill>
                  <a:srgbClr val="002060"/>
                </a:solidFill>
              </a:rPr>
              <a:t>Social</a:t>
            </a:r>
          </a:p>
          <a:p>
            <a:r>
              <a:rPr lang="en-GB" sz="1800" dirty="0">
                <a:solidFill>
                  <a:srgbClr val="002060"/>
                </a:solidFill>
              </a:rPr>
              <a:t>Cultural</a:t>
            </a:r>
          </a:p>
          <a:p>
            <a:r>
              <a:rPr lang="en-GB" sz="1800" dirty="0">
                <a:solidFill>
                  <a:srgbClr val="002060"/>
                </a:solidFill>
              </a:rPr>
              <a:t>Attitude</a:t>
            </a:r>
          </a:p>
          <a:p>
            <a:r>
              <a:rPr lang="en-GB" sz="1800" dirty="0">
                <a:solidFill>
                  <a:srgbClr val="002060"/>
                </a:solidFill>
              </a:rPr>
              <a:t>Geographical</a:t>
            </a:r>
          </a:p>
          <a:p>
            <a:r>
              <a:rPr lang="en-GB" sz="1800" dirty="0">
                <a:solidFill>
                  <a:srgbClr val="002060"/>
                </a:solidFill>
              </a:rPr>
              <a:t>Economic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Image result for digital divide">
            <a:extLst>
              <a:ext uri="{FF2B5EF4-FFF2-40B4-BE49-F238E27FC236}">
                <a16:creationId xmlns:a16="http://schemas.microsoft.com/office/drawing/2014/main" id="{76FDAA3C-578D-4EBF-992F-C21124DC8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63638"/>
            <a:ext cx="5400600" cy="287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ink">
            <a:extLst>
              <a:ext uri="{FF2B5EF4-FFF2-40B4-BE49-F238E27FC236}">
                <a16:creationId xmlns:a16="http://schemas.microsoft.com/office/drawing/2014/main" id="{1401745E-311F-4574-9E04-3A71E6005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91" y="1707654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7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Now Activity - Answers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7268DADC-80CF-4414-821E-35E3B066C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50689"/>
            <a:ext cx="5832648" cy="412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9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705" y="265509"/>
            <a:ext cx="9144000" cy="2234233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/>
              <a:t>Unit 7</a:t>
            </a:r>
            <a:br>
              <a:rPr lang="en-GB" sz="3600" dirty="0"/>
            </a:br>
            <a:r>
              <a:rPr lang="en-GB" sz="3600" dirty="0"/>
              <a:t>Ethical, Legal, Cultural </a:t>
            </a:r>
            <a:br>
              <a:rPr lang="en-GB" sz="3600" dirty="0"/>
            </a:br>
            <a:r>
              <a:rPr lang="en-GB" sz="3600" dirty="0"/>
              <a:t>and Environmental Concerns</a:t>
            </a:r>
            <a:endParaRPr lang="en-GB" sz="4400" b="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705" y="2859782"/>
            <a:ext cx="9144000" cy="153017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u="sng" dirty="0"/>
              <a:t>Progress Indicators</a:t>
            </a:r>
          </a:p>
          <a:p>
            <a:pPr algn="l"/>
            <a:r>
              <a:rPr lang="en-GB" b="1" u="sng" dirty="0">
                <a:solidFill>
                  <a:srgbClr val="7030A0"/>
                </a:solidFill>
              </a:rPr>
              <a:t>Good</a:t>
            </a:r>
            <a:r>
              <a:rPr lang="en-GB" b="1" dirty="0">
                <a:solidFill>
                  <a:srgbClr val="7030A0"/>
                </a:solidFill>
              </a:rPr>
              <a:t> – </a:t>
            </a:r>
            <a:r>
              <a:rPr lang="en-GB" dirty="0">
                <a:solidFill>
                  <a:srgbClr val="7030A0"/>
                </a:solidFill>
              </a:rPr>
              <a:t>Identify causes of the Digital Divide</a:t>
            </a:r>
          </a:p>
          <a:p>
            <a:pPr algn="l"/>
            <a:r>
              <a:rPr lang="en-GB" b="1" u="sng" dirty="0" smtClean="0">
                <a:solidFill>
                  <a:srgbClr val="00B050"/>
                </a:solidFill>
              </a:rPr>
              <a:t>Outstanding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– </a:t>
            </a:r>
            <a:r>
              <a:rPr lang="en-GB" dirty="0">
                <a:solidFill>
                  <a:srgbClr val="00B050"/>
                </a:solidFill>
              </a:rPr>
              <a:t>Explain the impact of Computing on the Environment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-7705" y="4587974"/>
            <a:ext cx="9144000" cy="555526"/>
          </a:xfrm>
        </p:spPr>
        <p:txBody>
          <a:bodyPr anchor="ctr" anchorCtr="0"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Digital Divide = moral principles / right and wrong</a:t>
            </a:r>
          </a:p>
        </p:txBody>
      </p:sp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7CA5-2820-4BED-9BDF-60AA3F7D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Energy Consumption and Climate Change</a:t>
            </a:r>
          </a:p>
        </p:txBody>
      </p:sp>
      <p:pic>
        <p:nvPicPr>
          <p:cNvPr id="4" name="Online Media 3" title="How Much Energy Does The Internet Use?">
            <a:hlinkClick r:id="" action="ppaction://media"/>
            <a:extLst>
              <a:ext uri="{FF2B5EF4-FFF2-40B4-BE49-F238E27FC236}">
                <a16:creationId xmlns:a16="http://schemas.microsoft.com/office/drawing/2014/main" id="{87AACCF0-F97D-4657-9BF0-530EA67C7E5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27584" y="450689"/>
            <a:ext cx="7272808" cy="409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0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E-Waste</a:t>
            </a:r>
          </a:p>
        </p:txBody>
      </p:sp>
      <p:pic>
        <p:nvPicPr>
          <p:cNvPr id="4" name="Online Media 3" title="How the west dump Electronic Waste in Africa and India">
            <a:hlinkClick r:id="" action="ppaction://media"/>
            <a:extLst>
              <a:ext uri="{FF2B5EF4-FFF2-40B4-BE49-F238E27FC236}">
                <a16:creationId xmlns:a16="http://schemas.microsoft.com/office/drawing/2014/main" id="{4395BCB4-D664-4395-8CF8-185914E369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55576" y="465604"/>
            <a:ext cx="7272808" cy="409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45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Recycling</a:t>
            </a:r>
            <a:endParaRPr lang="en-GB" dirty="0"/>
          </a:p>
        </p:txBody>
      </p:sp>
      <p:pic>
        <p:nvPicPr>
          <p:cNvPr id="4" name="Iw4g6H7alv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99592" y="450689"/>
            <a:ext cx="7344816" cy="413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3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Positive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7920880" cy="3860839"/>
          </a:xfrm>
        </p:spPr>
        <p:txBody>
          <a:bodyPr>
            <a:normAutofit/>
          </a:bodyPr>
          <a:lstStyle/>
          <a:p>
            <a:r>
              <a:rPr lang="en-GB" dirty="0"/>
              <a:t>Technology used to monitor Climate Change </a:t>
            </a:r>
          </a:p>
          <a:p>
            <a:r>
              <a:rPr lang="en-GB" dirty="0"/>
              <a:t>Digital Tracking devices used to monitor animals and their behaviours (Conservation)</a:t>
            </a:r>
          </a:p>
          <a:p>
            <a:r>
              <a:rPr lang="en-GB" dirty="0"/>
              <a:t>Energy Production – Wind Turbines and tidal energy technologies are designed and tested using Computer Science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Image result for wind turbines computers">
            <a:extLst>
              <a:ext uri="{FF2B5EF4-FFF2-40B4-BE49-F238E27FC236}">
                <a16:creationId xmlns:a16="http://schemas.microsoft.com/office/drawing/2014/main" id="{72D7C03B-8359-4F1C-A19B-4F328F718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67694"/>
            <a:ext cx="1550438" cy="2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32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D54-C8C3-4099-9D17-8485882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06A8-9198-44D7-8F46-E8498C96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83119"/>
            <a:ext cx="7920880" cy="3860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Energy Consumption + E-waste</a:t>
            </a:r>
          </a:p>
          <a:p>
            <a:r>
              <a:rPr lang="en-GB" dirty="0"/>
              <a:t>Explain what the term means</a:t>
            </a:r>
          </a:p>
          <a:p>
            <a:r>
              <a:rPr lang="en-GB" dirty="0"/>
              <a:t>What causes it</a:t>
            </a:r>
          </a:p>
          <a:p>
            <a:r>
              <a:rPr lang="en-GB" dirty="0"/>
              <a:t>Methods we can use to cut down</a:t>
            </a:r>
          </a:p>
          <a:p>
            <a:pPr lvl="1"/>
            <a:r>
              <a:rPr lang="en-GB" dirty="0"/>
              <a:t>Individuals</a:t>
            </a:r>
          </a:p>
          <a:p>
            <a:pPr lvl="1"/>
            <a:r>
              <a:rPr lang="en-GB" dirty="0"/>
              <a:t>Global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Positive impact of technology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Image result for wind turbines computers">
            <a:extLst>
              <a:ext uri="{FF2B5EF4-FFF2-40B4-BE49-F238E27FC236}">
                <a16:creationId xmlns:a16="http://schemas.microsoft.com/office/drawing/2014/main" id="{72D7C03B-8359-4F1C-A19B-4F328F718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349" y="583119"/>
            <a:ext cx="2414534" cy="36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10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0" ma:contentTypeDescription="Create a new document." ma:contentTypeScope="" ma:versionID="2981c21867d75c0e59ae11e3ed08d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5B45CA-09BE-4647-9D75-C38C5CAE21FC}"/>
</file>

<file path=customXml/itemProps2.xml><?xml version="1.0" encoding="utf-8"?>
<ds:datastoreItem xmlns:ds="http://schemas.openxmlformats.org/officeDocument/2006/customXml" ds:itemID="{E3E636EF-B27C-4F20-9061-7E172117B941}"/>
</file>

<file path=customXml/itemProps3.xml><?xml version="1.0" encoding="utf-8"?>
<ds:datastoreItem xmlns:ds="http://schemas.openxmlformats.org/officeDocument/2006/customXml" ds:itemID="{C4FF6178-2539-4D83-85C5-97ACC77EBFB2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3341</TotalTime>
  <Words>146</Words>
  <Application>Microsoft Office PowerPoint</Application>
  <PresentationFormat>On-screen Show (16:9)</PresentationFormat>
  <Paragraphs>40</Paragraphs>
  <Slides>8</Slides>
  <Notes>3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Candy Square BTN Striped</vt:lpstr>
      <vt:lpstr>Century Gothic</vt:lpstr>
      <vt:lpstr>2.1.1 datablast</vt:lpstr>
      <vt:lpstr>Do Now Activity</vt:lpstr>
      <vt:lpstr>Do Now Activity - Answers</vt:lpstr>
      <vt:lpstr>Unit 7 Ethical, Legal, Cultural  and Environmental Concerns</vt:lpstr>
      <vt:lpstr>Energy Consumption and Climate Change</vt:lpstr>
      <vt:lpstr>E-Waste</vt:lpstr>
      <vt:lpstr>Recycling</vt:lpstr>
      <vt:lpstr>Positive Impact</vt:lpstr>
      <vt:lpstr>Task 1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182</cp:revision>
  <dcterms:created xsi:type="dcterms:W3CDTF">2015-05-05T10:47:24Z</dcterms:created>
  <dcterms:modified xsi:type="dcterms:W3CDTF">2019-03-14T13:49:13Z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