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DEC8-266D-467F-9C67-B15B531EA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EC2FB-DA4F-4850-9EBE-5E68A5961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FD659-BA8D-47A1-8846-FD8B40B4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B1554-6A15-479D-950B-EBA33DBF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851CB-67B6-4B35-85A4-FB543DD3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72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99B8-C126-42AD-BD2C-506BE341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BBB14-5483-4E35-B46F-AFDCE0B42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AFC01-7C89-4B56-8090-A81EACAB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C698E-BC78-47CD-B95D-BAA8CDFA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5F44-16C2-470C-9EF7-BED47580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6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9E6FD-3331-410D-9705-617D09E02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BCF8C-13B2-4A0F-8565-3444302CC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4E1CD-90DF-4B95-84C9-7CB3B748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A3AFC-7BA5-4812-9D34-2F760A61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E2526-A20D-46FC-9623-D94E2193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2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4F048-7F69-483C-9450-C6709D9B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C41A1-0D7A-4E87-8C8A-76A491948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E08B2-AD79-492A-9B73-E2F96076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591D4-C157-48EA-9377-8A25B180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AF3ED-2537-4581-83EC-6021A2DA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46FB-3745-4F98-BF90-5CCD4E53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A3222-72EE-4F56-BB19-71DB2D41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0A180-4308-4342-A165-51FA5E74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22D0B-6020-450F-96B9-DA718BB9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6BFEE-95AB-48F2-B980-049368C3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8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3191-0043-4CB8-B336-A5ABBF14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3636-201A-4602-BA68-66B04F6FB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E880E-0911-45A4-B651-26FB16B46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34BEB-1C9D-4ACD-B27E-3BBFB8CD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9C607-63AB-4A90-BDD8-5973236A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7AE1E-5244-4758-B1C5-4BCF287F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0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D5DA-BA57-4C47-A56E-A3A53177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329BF-421E-4CA6-AFA6-46D72B6FA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FEB90-F319-4137-8717-D361A48A5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4E1F4-86A0-42F7-BAA9-0F7D53254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8755C-F6AE-4F67-B305-98D0EA04C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E60C3-5953-4DDC-B3E2-A36F2129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F8920-67C2-4268-B9A6-BEAF5BB5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9FAE6-E5CE-4E24-BB84-63602182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13D9-3F41-425C-8792-5D10E9BC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30D77-1D3E-4E21-8A22-C6E40C56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266C0-4642-4B58-8C28-3D10C7FB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7AE37-1B50-4F4B-A0F7-C53DE1771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9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DB271-9BCD-4709-8437-CCCDBCCC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784E8-DEEB-484C-A3EB-1808D9B82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9C329-A1E0-47CC-9205-7DBF3BAC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1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12C7-FDB6-40BB-90F7-705F5CCC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06EB7-9397-479D-A6B0-0BFACA77C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5A84E-9257-49CA-8B72-2DA7B56EA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0C36B-E28B-4A9F-A309-C1495B58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1CDBB-8D0F-4092-ACBE-D2B5DAADA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82D61-9EC4-47D2-A814-596AF79E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9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34D9-5718-4D32-9B7B-EF368BE3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89CF6F-CF34-451E-9DD8-C341BF9F5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AAF4A-B7E3-490A-BF14-2ACA92AC1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7DC87-F46E-49E1-ADBB-EC88218C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6DD01-E901-4EB3-AA53-D786CFEB6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27764-E783-49D3-AC60-FBCD28F1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94A396-FBD4-43BE-9802-DE6A280B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75472-39ED-4987-AFDE-FDA804EB4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88898-EE50-4CF8-B7D6-34571D142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CEC1-C8E1-4A22-AB17-A5B0CABCE5C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1E50C-EFB6-4B89-8727-F8E72FD21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2099A-088B-4971-9E35-13143FEBB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B4DE60-08F9-4ABC-B871-8FE495598072}"/>
              </a:ext>
            </a:extLst>
          </p:cNvPr>
          <p:cNvSpPr/>
          <p:nvPr/>
        </p:nvSpPr>
        <p:spPr>
          <a:xfrm>
            <a:off x="185458" y="2491749"/>
            <a:ext cx="5626250" cy="42473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4DC19-DA82-49C1-B28D-8181B8D5E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31" b="15394"/>
          <a:stretch/>
        </p:blipFill>
        <p:spPr>
          <a:xfrm>
            <a:off x="2657139" y="118933"/>
            <a:ext cx="6191250" cy="238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D7AFBD-60C6-466F-9B9B-5088B5D5D642}"/>
              </a:ext>
            </a:extLst>
          </p:cNvPr>
          <p:cNvSpPr txBox="1"/>
          <p:nvPr/>
        </p:nvSpPr>
        <p:spPr>
          <a:xfrm>
            <a:off x="701826" y="2506534"/>
            <a:ext cx="51098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u="sng" dirty="0"/>
              <a:t>Task 1</a:t>
            </a:r>
          </a:p>
          <a:p>
            <a:r>
              <a:rPr lang="en-GB" dirty="0"/>
              <a:t>Research colour theory</a:t>
            </a:r>
          </a:p>
          <a:p>
            <a:endParaRPr lang="en-GB" dirty="0"/>
          </a:p>
          <a:p>
            <a:r>
              <a:rPr lang="en-GB" b="1" u="sng" dirty="0"/>
              <a:t>Write the definitions and give examples of :</a:t>
            </a:r>
          </a:p>
          <a:p>
            <a:endParaRPr lang="en-GB" dirty="0"/>
          </a:p>
          <a:p>
            <a:r>
              <a:rPr lang="en-GB" dirty="0"/>
              <a:t>Primary -</a:t>
            </a:r>
          </a:p>
          <a:p>
            <a:endParaRPr lang="en-GB" dirty="0"/>
          </a:p>
          <a:p>
            <a:r>
              <a:rPr lang="en-GB" dirty="0"/>
              <a:t>Secondary -</a:t>
            </a:r>
          </a:p>
          <a:p>
            <a:endParaRPr lang="en-GB" dirty="0"/>
          </a:p>
          <a:p>
            <a:r>
              <a:rPr lang="en-GB" dirty="0"/>
              <a:t>Tertiary -</a:t>
            </a:r>
          </a:p>
          <a:p>
            <a:endParaRPr lang="en-GB" dirty="0"/>
          </a:p>
          <a:p>
            <a:r>
              <a:rPr lang="en-GB" dirty="0"/>
              <a:t>Complimentary -</a:t>
            </a:r>
          </a:p>
          <a:p>
            <a:endParaRPr lang="en-GB" dirty="0"/>
          </a:p>
          <a:p>
            <a:r>
              <a:rPr lang="en-GB" dirty="0"/>
              <a:t>Monochromatic -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EACED-8B68-4469-BF76-F22744548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0" t="6787" r="5057" b="5486"/>
          <a:stretch/>
        </p:blipFill>
        <p:spPr>
          <a:xfrm>
            <a:off x="9251575" y="3992442"/>
            <a:ext cx="2861535" cy="282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2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8BCBCA-F49F-4265-AF92-E1E7E2427018}"/>
              </a:ext>
            </a:extLst>
          </p:cNvPr>
          <p:cNvSpPr/>
          <p:nvPr/>
        </p:nvSpPr>
        <p:spPr>
          <a:xfrm>
            <a:off x="9671125" y="154356"/>
            <a:ext cx="2259106" cy="10935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uch a great addition to my colour theory lessons! This bundle by Feeding Stick Figures has everything!">
            <a:extLst>
              <a:ext uri="{FF2B5EF4-FFF2-40B4-BE49-F238E27FC236}">
                <a16:creationId xmlns:a16="http://schemas.microsoft.com/office/drawing/2014/main" id="{6A06BEBF-985A-469F-8F80-62A34E015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048" r="1711" b="4640"/>
          <a:stretch/>
        </p:blipFill>
        <p:spPr bwMode="auto">
          <a:xfrm rot="16200000">
            <a:off x="1401533" y="-1401534"/>
            <a:ext cx="6868059" cy="967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C48FAD-53C7-494C-853C-F87DB39AB9A0}"/>
              </a:ext>
            </a:extLst>
          </p:cNvPr>
          <p:cNvSpPr txBox="1"/>
          <p:nvPr/>
        </p:nvSpPr>
        <p:spPr>
          <a:xfrm>
            <a:off x="9918551" y="2486938"/>
            <a:ext cx="21711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1) If you are able to print, print out this sheet and complete it using coloured crayons.</a:t>
            </a:r>
          </a:p>
          <a:p>
            <a:r>
              <a:rPr lang="en-GB" dirty="0">
                <a:solidFill>
                  <a:srgbClr val="00B050"/>
                </a:solidFill>
              </a:rPr>
              <a:t>2) If you are unable to print then please design your own copy that looks similar including all the elements on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8A9C3-FAF1-4C9D-9EA9-A8037E36CDD7}"/>
              </a:ext>
            </a:extLst>
          </p:cNvPr>
          <p:cNvSpPr txBox="1"/>
          <p:nvPr/>
        </p:nvSpPr>
        <p:spPr>
          <a:xfrm>
            <a:off x="9671125" y="154356"/>
            <a:ext cx="2259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/>
              <a:t>Task 2</a:t>
            </a:r>
          </a:p>
          <a:p>
            <a:r>
              <a:rPr lang="en-GB" dirty="0"/>
              <a:t>COMPLETE THIS SHEET</a:t>
            </a:r>
          </a:p>
        </p:txBody>
      </p:sp>
    </p:spTree>
    <p:extLst>
      <p:ext uri="{BB962C8B-B14F-4D97-AF65-F5344CB8AC3E}">
        <p14:creationId xmlns:p14="http://schemas.microsoft.com/office/powerpoint/2010/main" val="250992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C40AB7-E7AA-4B83-A878-DBFF5B8BB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223" y="4658994"/>
            <a:ext cx="2137710" cy="21990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AC5C9E-8A4F-40F4-AA8C-391B5ADD4CF0}"/>
              </a:ext>
            </a:extLst>
          </p:cNvPr>
          <p:cNvSpPr/>
          <p:nvPr/>
        </p:nvSpPr>
        <p:spPr>
          <a:xfrm>
            <a:off x="570155" y="494852"/>
            <a:ext cx="10144461" cy="11958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38908-4FCB-4536-A00C-06564A17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Task 3 – Observational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35EA0-F80A-4E9A-8A03-B60D2882E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Place a bottle or a cup in front of you on the table.</a:t>
            </a:r>
          </a:p>
          <a:p>
            <a:r>
              <a:rPr lang="en-GB" dirty="0"/>
              <a:t>Observe the shape, form, sizes of the objects, draw what you see. ONLY DRAW WHAT YOU CAN SEE.</a:t>
            </a:r>
          </a:p>
          <a:p>
            <a:r>
              <a:rPr lang="en-GB" dirty="0"/>
              <a:t>Add shading to make your drawing look 3D</a:t>
            </a:r>
          </a:p>
          <a:p>
            <a:r>
              <a:rPr lang="en-GB" dirty="0"/>
              <a:t>Look at the examples on this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2FEBC-B7BA-4EF8-A008-95CB62003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8" t="11451" r="40752" b="7215"/>
          <a:stretch/>
        </p:blipFill>
        <p:spPr>
          <a:xfrm>
            <a:off x="9318370" y="3646843"/>
            <a:ext cx="2873630" cy="3211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6BACED-4E60-4C09-9252-6179C4432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887" y="3877684"/>
            <a:ext cx="2168514" cy="2980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2EC525-E281-4F61-8E75-ABD7C2E36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278" y="4587240"/>
            <a:ext cx="1841444" cy="2270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3BB3B7-2966-4AA8-AF49-601B3142D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783" y="4290732"/>
            <a:ext cx="2046479" cy="256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AA6799-4782-497F-AA83-D179CA821DDB}"/>
              </a:ext>
            </a:extLst>
          </p:cNvPr>
          <p:cNvSpPr/>
          <p:nvPr/>
        </p:nvSpPr>
        <p:spPr>
          <a:xfrm>
            <a:off x="570155" y="494852"/>
            <a:ext cx="10144461" cy="11958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B9990-19BE-4DEE-B3F9-8CAEF432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Task 4 – Observational Drawing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D98CD1-63B8-476C-9680-08D5DFF2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81" y="1806635"/>
            <a:ext cx="10515600" cy="4351338"/>
          </a:xfrm>
        </p:spPr>
        <p:txBody>
          <a:bodyPr/>
          <a:lstStyle/>
          <a:p>
            <a:r>
              <a:rPr lang="en-GB" dirty="0"/>
              <a:t>Place 3 objects in front of you on the table.</a:t>
            </a:r>
          </a:p>
          <a:p>
            <a:r>
              <a:rPr lang="en-GB" dirty="0"/>
              <a:t>Observe the shape, form, sizes of the objects next to each other, draw what you see. ONLY DRAW WHAT YOU CAN SEE.</a:t>
            </a:r>
          </a:p>
          <a:p>
            <a:r>
              <a:rPr lang="en-GB" dirty="0"/>
              <a:t>Add shading to make your drawing look 3D</a:t>
            </a:r>
          </a:p>
          <a:p>
            <a:r>
              <a:rPr lang="en-GB" dirty="0"/>
              <a:t>Look at the examples on this below to give you ideas and </a:t>
            </a:r>
          </a:p>
          <a:p>
            <a:pPr marL="0" indent="0">
              <a:buNone/>
            </a:pPr>
            <a:r>
              <a:rPr lang="en-GB" dirty="0"/>
              <a:t>inspiration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255FD-6ED7-4A93-8382-0E7B43EC8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970" y="3546664"/>
            <a:ext cx="2321030" cy="3311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795B36-C25B-409F-868B-208BF84DC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902" y="4576482"/>
            <a:ext cx="3055604" cy="2281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F1943D-81C8-41FD-9FB9-3A9982460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117" y="4152452"/>
            <a:ext cx="2031700" cy="2705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098159-E62F-40D0-863A-A5E6F018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751" y="4453666"/>
            <a:ext cx="1685281" cy="24043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9E0AA7-A113-448B-B045-AD2E43F65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" y="5051040"/>
            <a:ext cx="2495326" cy="175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34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192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Task 3 – Observational Drawing</vt:lpstr>
      <vt:lpstr>Task 4 – Observational Drawing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Bates</dc:creator>
  <cp:lastModifiedBy>Marie Bates</cp:lastModifiedBy>
  <cp:revision>3</cp:revision>
  <dcterms:created xsi:type="dcterms:W3CDTF">2020-09-22T12:13:54Z</dcterms:created>
  <dcterms:modified xsi:type="dcterms:W3CDTF">2020-09-22T12:28:07Z</dcterms:modified>
</cp:coreProperties>
</file>