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B96E-67F8-4516-9BF6-2E50B7F5F5CE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56BB-9758-49A0-A44A-CFA0E98B8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7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dirty="0"/>
              <a:t>Answers to the question may include: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/>
              <a:t>(if doing an exercise plan) keeping correct clothing/footwork with you so you can exercise whenever you have a gap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/>
              <a:t>building exercise into normal routine (e.g. taking stairs in</a:t>
            </a:r>
            <a:r>
              <a:rPr lang="en-GB" baseline="0" dirty="0"/>
              <a:t>stead of lift)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baseline="0" dirty="0"/>
              <a:t>getting off public transport before destination and jogging/walking the rest of the journey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baseline="0" dirty="0"/>
              <a:t>doing seated exercises at desk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baseline="0" dirty="0"/>
              <a:t>going for an evening walk with partner.</a:t>
            </a: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ACE15-9245-4ADB-B74F-B8DDBF06FDF2}" type="slidenum">
              <a:rPr lang="en-GB" altLang="en-US" smtClean="0"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45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1131045"/>
            <a:ext cx="10318418" cy="4394988"/>
          </a:xfrm>
        </p:spPr>
        <p:txBody>
          <a:bodyPr/>
          <a:lstStyle/>
          <a:p>
            <a:r>
              <a:rPr lang="en-GB" sz="7200" dirty="0" smtClean="0"/>
              <a:t>Obstacles of your plan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411653"/>
            <a:ext cx="8045373" cy="187484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Good progress: identify obstacles and explaining them.</a:t>
            </a:r>
          </a:p>
          <a:p>
            <a:r>
              <a:rPr lang="en-GB" smtClean="0"/>
              <a:t>outstanding</a:t>
            </a:r>
            <a:r>
              <a:rPr lang="en-GB" smtClean="0"/>
              <a:t> </a:t>
            </a:r>
            <a:r>
              <a:rPr lang="en-GB" dirty="0" smtClean="0"/>
              <a:t>progress: to explain how the obstacles can be overcome. You can also give realistic suggestions on how they can be overcome.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58E9-0A44-4BA5-A554-B61D846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2E025-FB04-43F2-A31D-A09F46F9B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38630"/>
            <a:ext cx="11025959" cy="46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82F8BB-C465-49FF-9F92-37809369E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640" y="0"/>
            <a:ext cx="8501603" cy="68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311FB8-DF3B-4FE5-8AC4-784FAF9FA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15" y="324759"/>
            <a:ext cx="10465011" cy="63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293933-556F-4459-B3A2-8EC029B5B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1200"/>
            <a:ext cx="12973996" cy="30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5C25-EE1C-4FC1-9E21-C4FADD57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6CFADA-469E-479C-B008-CBE52F6E4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3" y="365125"/>
            <a:ext cx="11487153" cy="24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1D3C4F-3708-4725-8614-BA6179CA6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898" y="659040"/>
            <a:ext cx="9810624" cy="55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464AF0-803B-4565-B3A4-6249DCD5A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568" y="478972"/>
            <a:ext cx="9828863" cy="53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030711-B96D-4E3E-A4B6-95A4175DD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91" y="1027906"/>
            <a:ext cx="11879909" cy="31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EF637C-A250-4BA1-96E7-BC1EAAB69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173" y="773339"/>
            <a:ext cx="10315827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39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9D38FE-685A-497B-90AA-820869A7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91" y="0"/>
            <a:ext cx="9938724" cy="20700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C2874F-C76A-4C3D-B3CE-671369B4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116" y="1915886"/>
            <a:ext cx="10738570" cy="4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8639" y="323870"/>
            <a:ext cx="8229600" cy="864000"/>
          </a:xfrm>
        </p:spPr>
        <p:txBody>
          <a:bodyPr/>
          <a:lstStyle/>
          <a:p>
            <a:r>
              <a:rPr lang="en-GB" dirty="0"/>
              <a:t>Overcome </a:t>
            </a:r>
            <a:r>
              <a:rPr lang="en-GB" dirty="0" smtClean="0"/>
              <a:t>by…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0864" y="1187870"/>
            <a:ext cx="8207375" cy="3878436"/>
          </a:xfrm>
        </p:spPr>
        <p:txBody>
          <a:bodyPr/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etting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 earlier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orking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 what is possible in the time available, for example in a lunch break 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etting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 involved, for example all going for a walk to get more exercise</a:t>
            </a:r>
          </a:p>
          <a:p>
            <a:pPr algn="ctr"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855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F0EC-16D2-4A84-8E6C-D745B63F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D8037E-3B58-42FE-B918-831D0B06D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201822" cy="54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71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93B78-1065-4F6D-8DD2-792858E1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67" y="365125"/>
            <a:ext cx="11456533" cy="26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9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BBE57E-9496-4DD4-9EAB-43EE69CFF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210458"/>
            <a:ext cx="9790862" cy="66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6C618-864D-484B-9C06-F2BC96AC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6" y="365125"/>
            <a:ext cx="11965942" cy="48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E95D-689D-4F64-9068-5BC86DB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Exercise…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969D38-654C-409C-84C1-AABB8162A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638" y="1239482"/>
            <a:ext cx="11011080" cy="52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F9CF-F191-42B8-A044-F67F1B0E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Exercise…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7F629C-15C4-457F-A15C-B97CD3C3B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39" y="1502230"/>
            <a:ext cx="11930961" cy="49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2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B25B-C7DC-471F-B4BA-8A5E145B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7AA32B-5ADA-443E-ADD4-B29BA8899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68" y="151860"/>
            <a:ext cx="10803209" cy="6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C66B-1716-42EA-A420-1005AB8F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3B98AA-2885-4145-AD9D-7BD97D69F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23" y="671286"/>
            <a:ext cx="12394220" cy="55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8CF9-7154-43E3-94A7-601712BE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BBD9C5-BAD6-4A43-A77F-B26F59E5E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185" y="203200"/>
            <a:ext cx="8554341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E053-E3FA-4C2E-8975-0ACDDFAF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F1E578-7737-4D22-AF30-A33140607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16" y="365125"/>
            <a:ext cx="11693869" cy="28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6E6A-49DE-4B9B-9999-0D5A327D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792096-6048-4DC6-9D07-B2F759690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181" y="365125"/>
            <a:ext cx="11194603" cy="54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191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262</TotalTime>
  <Words>148</Words>
  <Application>Microsoft Office PowerPoint</Application>
  <PresentationFormat>Widescreen</PresentationFormat>
  <Paragraphs>23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Impact</vt:lpstr>
      <vt:lpstr>Badge</vt:lpstr>
      <vt:lpstr>Obstacles of your plan</vt:lpstr>
      <vt:lpstr>Overcome by…</vt:lpstr>
      <vt:lpstr>Exercise…</vt:lpstr>
      <vt:lpstr>Exercise…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values</dc:title>
  <dc:creator>Adele Scott</dc:creator>
  <cp:lastModifiedBy>Adele Scott</cp:lastModifiedBy>
  <cp:revision>52</cp:revision>
  <dcterms:created xsi:type="dcterms:W3CDTF">2018-09-25T13:22:10Z</dcterms:created>
  <dcterms:modified xsi:type="dcterms:W3CDTF">2019-10-17T12:47:04Z</dcterms:modified>
</cp:coreProperties>
</file>