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4" r:id="rId2"/>
    <p:sldId id="322" r:id="rId3"/>
    <p:sldId id="325" r:id="rId4"/>
    <p:sldId id="326" r:id="rId5"/>
    <p:sldId id="262" r:id="rId6"/>
    <p:sldId id="282" r:id="rId7"/>
    <p:sldId id="284" r:id="rId8"/>
    <p:sldId id="300" r:id="rId9"/>
    <p:sldId id="285" r:id="rId10"/>
    <p:sldId id="286" r:id="rId11"/>
    <p:sldId id="299" r:id="rId12"/>
    <p:sldId id="287" r:id="rId13"/>
    <p:sldId id="289" r:id="rId14"/>
    <p:sldId id="288" r:id="rId15"/>
    <p:sldId id="301" r:id="rId16"/>
    <p:sldId id="303" r:id="rId17"/>
    <p:sldId id="305" r:id="rId18"/>
    <p:sldId id="292" r:id="rId19"/>
    <p:sldId id="281" r:id="rId20"/>
    <p:sldId id="269" r:id="rId21"/>
    <p:sldId id="261" r:id="rId22"/>
    <p:sldId id="328" r:id="rId23"/>
    <p:sldId id="316" r:id="rId24"/>
    <p:sldId id="330" r:id="rId25"/>
    <p:sldId id="310" r:id="rId26"/>
    <p:sldId id="290" r:id="rId27"/>
    <p:sldId id="280" r:id="rId28"/>
    <p:sldId id="309" r:id="rId29"/>
    <p:sldId id="274" r:id="rId30"/>
    <p:sldId id="319" r:id="rId31"/>
    <p:sldId id="320" r:id="rId32"/>
    <p:sldId id="321" r:id="rId33"/>
    <p:sldId id="260" r:id="rId34"/>
    <p:sldId id="279" r:id="rId35"/>
    <p:sldId id="317"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1EB8"/>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6" autoAdjust="0"/>
    <p:restoredTop sz="94660"/>
  </p:normalViewPr>
  <p:slideViewPr>
    <p:cSldViewPr>
      <p:cViewPr>
        <p:scale>
          <a:sx n="70" d="100"/>
          <a:sy n="70" d="100"/>
        </p:scale>
        <p:origin x="414"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1899C18-B2A2-4695-93AA-1244343247A8}" type="datetimeFigureOut">
              <a:rPr lang="en-GB"/>
              <a:pPr>
                <a:defRPr/>
              </a:pPr>
              <a:t>01/05/2019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C5B0E03-1BF9-47D6-84AE-79C9FF54B352}" type="slidenum">
              <a:rPr lang="en-GB"/>
              <a:pPr>
                <a:defRPr/>
              </a:pPr>
              <a:t>‹#›</a:t>
            </a:fld>
            <a:endParaRPr lang="en-GB"/>
          </a:p>
        </p:txBody>
      </p:sp>
    </p:spTree>
    <p:extLst>
      <p:ext uri="{BB962C8B-B14F-4D97-AF65-F5344CB8AC3E}">
        <p14:creationId xmlns:p14="http://schemas.microsoft.com/office/powerpoint/2010/main" val="58107477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E9EFB3-A998-431B-AC1F-C4384FA1ACD0}" type="slidenum">
              <a:rPr lang="en-US"/>
              <a:pPr fontAlgn="base">
                <a:spcBef>
                  <a:spcPct val="0"/>
                </a:spcBef>
                <a:spcAft>
                  <a:spcPct val="0"/>
                </a:spcAft>
              </a:pPr>
              <a:t>34</a:t>
            </a:fld>
            <a:endParaRPr lang="en-US"/>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a:t>Choose a student to start the plenary.   Give him/her a choice of number.   Click on the number, and one of the speech bubbles will change colour.   The student then reads out the sentence and completes it in an appropriate manner.   He/She may then choose who goes next!</a:t>
            </a:r>
            <a:endParaRPr lang="en-US"/>
          </a:p>
        </p:txBody>
      </p:sp>
    </p:spTree>
    <p:extLst>
      <p:ext uri="{BB962C8B-B14F-4D97-AF65-F5344CB8AC3E}">
        <p14:creationId xmlns:p14="http://schemas.microsoft.com/office/powerpoint/2010/main" val="4179784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3E1B0214-633D-40E2-B278-8ECA470E62E6}" type="datetimeFigureOut">
              <a:rPr lang="en-GB"/>
              <a:pPr>
                <a:defRPr/>
              </a:pPr>
              <a:t>01/05/2019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3B01C5E-9390-4CFF-BA49-8026334FBFC4}"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A64EA176-F9F1-4EA5-958B-AC849D62AC39}" type="datetimeFigureOut">
              <a:rPr lang="en-GB"/>
              <a:pPr>
                <a:defRPr/>
              </a:pPr>
              <a:t>01/05/2019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B1D7EA4-EB03-4077-94DC-B640C62E71C5}"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CC15699A-06BB-4703-8F67-49CDDA5FF2D5}" type="datetimeFigureOut">
              <a:rPr lang="en-GB"/>
              <a:pPr>
                <a:defRPr/>
              </a:pPr>
              <a:t>01/05/2019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A700B66-5A36-4431-A743-61B3B08C061E}"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5971B8C1-19A8-4BBB-9356-637586A28C28}" type="datetimeFigureOut">
              <a:rPr lang="en-GB"/>
              <a:pPr>
                <a:defRPr/>
              </a:pPr>
              <a:t>01/05/2019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4AEBDBE-D3BF-4DBC-9E8E-1D559194991F}"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877B1FA-6399-4F1C-B25D-C6270CFFD860}" type="datetimeFigureOut">
              <a:rPr lang="en-GB"/>
              <a:pPr>
                <a:defRPr/>
              </a:pPr>
              <a:t>01/05/2019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A4CEEAC-EC94-47CA-B3D5-081CCC2707C1}"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51E1D263-42C8-4A4B-A238-780750375921}" type="datetimeFigureOut">
              <a:rPr lang="en-GB"/>
              <a:pPr>
                <a:defRPr/>
              </a:pPr>
              <a:t>01/05/2019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0686496-60B6-42AA-845F-D75CFFB920B0}"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06D44D06-5F89-475E-8C1A-19B1DC473BEB}" type="datetimeFigureOut">
              <a:rPr lang="en-GB"/>
              <a:pPr>
                <a:defRPr/>
              </a:pPr>
              <a:t>01/05/2019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3EB06286-3EAE-4E1E-84DD-B5479D8C84C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7103F40-7AEC-4D99-A8F2-E1FC2C6CDEF8}" type="datetimeFigureOut">
              <a:rPr lang="en-GB"/>
              <a:pPr>
                <a:defRPr/>
              </a:pPr>
              <a:t>01/05/2019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8B8A5C3-6AF3-4083-8A71-3F2993E478B1}"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86D1268-A30B-4CE3-9083-E5BA6C1A68D4}" type="datetimeFigureOut">
              <a:rPr lang="en-GB"/>
              <a:pPr>
                <a:defRPr/>
              </a:pPr>
              <a:t>01/05/2019</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4FC501C3-406E-487F-B3E4-09979815CD1E}"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D2EFA66-0891-4A7F-9987-3BC049ADFC9A}" type="datetimeFigureOut">
              <a:rPr lang="en-GB"/>
              <a:pPr>
                <a:defRPr/>
              </a:pPr>
              <a:t>01/05/2019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46669F0-9162-47DA-B54F-DFB9A0CCE1E1}"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49434AE-E2CA-4BF0-949B-8A1AA45D52A1}" type="datetimeFigureOut">
              <a:rPr lang="en-GB"/>
              <a:pPr>
                <a:defRPr/>
              </a:pPr>
              <a:t>01/05/2019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52FD66F-F420-4AAE-B003-E24AE96E90CE}"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FC55432-B384-47AC-A603-3FA0664F3FE3}" type="datetimeFigureOut">
              <a:rPr lang="en-GB"/>
              <a:pPr>
                <a:defRPr/>
              </a:pPr>
              <a:t>01/05/2019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3888159-42C4-413C-B25E-97672EBCC08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jpeg"/><Relationship Id="rId7" Type="http://schemas.openxmlformats.org/officeDocument/2006/relationships/image" Target="../media/image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15.jpeg"/><Relationship Id="rId10" Type="http://schemas.openxmlformats.org/officeDocument/2006/relationships/image" Target="../media/image6.jpeg"/><Relationship Id="rId4" Type="http://schemas.openxmlformats.org/officeDocument/2006/relationships/image" Target="../media/image12.gif"/><Relationship Id="rId9" Type="http://schemas.openxmlformats.org/officeDocument/2006/relationships/image" Target="../media/image7.jpeg"/></Relationships>
</file>

<file path=ppt/slides/_rels/slide1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7.xml"/><Relationship Id="rId6" Type="http://schemas.openxmlformats.org/officeDocument/2006/relationships/image" Target="../media/image35.wmf"/><Relationship Id="rId5" Type="http://schemas.openxmlformats.org/officeDocument/2006/relationships/image" Target="../media/image34.png"/><Relationship Id="rId4" Type="http://schemas.openxmlformats.org/officeDocument/2006/relationships/image" Target="../media/image33.wmf"/></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15" name="Group 95">
            <a:extLst>
              <a:ext uri="{FF2B5EF4-FFF2-40B4-BE49-F238E27FC236}">
                <a16:creationId xmlns:a16="http://schemas.microsoft.com/office/drawing/2014/main" id="{627FD977-1E35-46F3-9003-91D2C42A81E9}"/>
              </a:ext>
            </a:extLst>
          </p:cNvPr>
          <p:cNvGraphicFramePr>
            <a:graphicFrameLocks noGrp="1"/>
          </p:cNvGraphicFramePr>
          <p:nvPr>
            <p:ph idx="1"/>
          </p:nvPr>
        </p:nvGraphicFramePr>
        <p:xfrm>
          <a:off x="1403350" y="1052513"/>
          <a:ext cx="6048375" cy="5384798"/>
        </p:xfrm>
        <a:graphic>
          <a:graphicData uri="http://schemas.openxmlformats.org/drawingml/2006/table">
            <a:tbl>
              <a:tblPr/>
              <a:tblGrid>
                <a:gridCol w="2016125">
                  <a:extLst>
                    <a:ext uri="{9D8B030D-6E8A-4147-A177-3AD203B41FA5}">
                      <a16:colId xmlns:a16="http://schemas.microsoft.com/office/drawing/2014/main" val="20000"/>
                    </a:ext>
                  </a:extLst>
                </a:gridCol>
                <a:gridCol w="2016125">
                  <a:extLst>
                    <a:ext uri="{9D8B030D-6E8A-4147-A177-3AD203B41FA5}">
                      <a16:colId xmlns:a16="http://schemas.microsoft.com/office/drawing/2014/main" val="20001"/>
                    </a:ext>
                  </a:extLst>
                </a:gridCol>
                <a:gridCol w="2016125">
                  <a:extLst>
                    <a:ext uri="{9D8B030D-6E8A-4147-A177-3AD203B41FA5}">
                      <a16:colId xmlns:a16="http://schemas.microsoft.com/office/drawing/2014/main" val="20002"/>
                    </a:ext>
                  </a:extLst>
                </a:gridCol>
              </a:tblGrid>
              <a:tr h="42062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1" i="0" u="none" strike="noStrike" cap="none" normalizeH="0" baseline="0" dirty="0">
                          <a:ln>
                            <a:noFill/>
                          </a:ln>
                          <a:solidFill>
                            <a:srgbClr val="FF0000"/>
                          </a:solidFill>
                          <a:effectLst/>
                          <a:latin typeface="Calibri" pitchFamily="34" charset="0"/>
                          <a:ea typeface="Calibri" pitchFamily="34" charset="0"/>
                          <a:cs typeface="Times New Roman" pitchFamily="18" charset="0"/>
                        </a:rPr>
                        <a:t>Country in English</a:t>
                      </a:r>
                      <a:endParaRPr kumimoji="0" lang="en-GB" sz="1200" b="0" i="0" u="none" strike="noStrike" cap="none" normalizeH="0" baseline="0" dirty="0">
                        <a:ln>
                          <a:noFill/>
                        </a:ln>
                        <a:solidFill>
                          <a:srgbClr val="FF0000"/>
                        </a:solidFill>
                        <a:effectLst/>
                        <a:latin typeface="Calibri" pitchFamily="34" charset="0"/>
                        <a:ea typeface="Calibri" pitchFamily="34" charset="0"/>
                        <a:cs typeface="Times New Roman" pitchFamily="18" charset="0"/>
                      </a:endParaRPr>
                    </a:p>
                  </a:txBody>
                  <a:tcPr marL="64462" marR="644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1" i="0" u="none" strike="noStrike" cap="none" normalizeH="0" baseline="0" dirty="0">
                          <a:ln>
                            <a:noFill/>
                          </a:ln>
                          <a:solidFill>
                            <a:srgbClr val="FF0000"/>
                          </a:solidFill>
                          <a:effectLst/>
                          <a:latin typeface="Calibri" pitchFamily="34" charset="0"/>
                          <a:ea typeface="Calibri" pitchFamily="34" charset="0"/>
                          <a:cs typeface="Times New Roman" pitchFamily="18" charset="0"/>
                        </a:rPr>
                        <a:t>Country in French</a:t>
                      </a:r>
                      <a:endParaRPr kumimoji="0" lang="en-GB" sz="1200" b="0" i="0" u="none" strike="noStrike" cap="none" normalizeH="0" baseline="0" dirty="0">
                        <a:ln>
                          <a:noFill/>
                        </a:ln>
                        <a:solidFill>
                          <a:srgbClr val="FF0000"/>
                        </a:solidFill>
                        <a:effectLst/>
                        <a:latin typeface="Calibri" pitchFamily="34" charset="0"/>
                        <a:ea typeface="Calibri" pitchFamily="34" charset="0"/>
                        <a:cs typeface="Times New Roman" pitchFamily="18" charset="0"/>
                      </a:endParaRPr>
                    </a:p>
                  </a:txBody>
                  <a:tcPr marL="64462" marR="644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GB" sz="1200" b="1" i="0" u="none" strike="noStrike" cap="none" normalizeH="0" baseline="0" dirty="0">
                          <a:ln>
                            <a:noFill/>
                          </a:ln>
                          <a:solidFill>
                            <a:srgbClr val="FF0000"/>
                          </a:solidFill>
                          <a:effectLst/>
                          <a:latin typeface="Calibri" pitchFamily="34" charset="0"/>
                          <a:ea typeface="Calibri" pitchFamily="34" charset="0"/>
                          <a:cs typeface="Times New Roman" pitchFamily="18" charset="0"/>
                        </a:rPr>
                        <a:t>Nationality </a:t>
                      </a:r>
                      <a:br>
                        <a:rPr kumimoji="0" lang="en-GB" sz="1200" b="1" i="0" u="none" strike="noStrike" cap="none" normalizeH="0" baseline="0" dirty="0">
                          <a:ln>
                            <a:noFill/>
                          </a:ln>
                          <a:solidFill>
                            <a:srgbClr val="FF0000"/>
                          </a:solidFill>
                          <a:effectLst/>
                          <a:latin typeface="Calibri" pitchFamily="34" charset="0"/>
                          <a:ea typeface="Calibri" pitchFamily="34" charset="0"/>
                          <a:cs typeface="Times New Roman" pitchFamily="18" charset="0"/>
                        </a:rPr>
                      </a:br>
                      <a:r>
                        <a:rPr kumimoji="0" lang="en-GB" sz="1200" b="1" i="0" u="none" strike="noStrike" cap="none" normalizeH="0" baseline="0" dirty="0">
                          <a:ln>
                            <a:noFill/>
                          </a:ln>
                          <a:solidFill>
                            <a:srgbClr val="FF0000"/>
                          </a:solidFill>
                          <a:effectLst/>
                          <a:latin typeface="Calibri" pitchFamily="34" charset="0"/>
                          <a:ea typeface="Calibri" pitchFamily="34" charset="0"/>
                          <a:cs typeface="Times New Roman" pitchFamily="18" charset="0"/>
                        </a:rPr>
                        <a:t>in French</a:t>
                      </a:r>
                      <a:endParaRPr kumimoji="0" lang="en-GB" sz="1000" b="0" i="0" u="none" strike="noStrike" cap="none" normalizeH="0" baseline="0" dirty="0">
                        <a:ln>
                          <a:noFill/>
                        </a:ln>
                        <a:solidFill>
                          <a:srgbClr val="FF0000"/>
                        </a:solidFill>
                        <a:effectLst/>
                        <a:latin typeface="Calibri" pitchFamily="34" charset="0"/>
                        <a:ea typeface="Calibri" pitchFamily="34" charset="0"/>
                        <a:cs typeface="Times New Roman" pitchFamily="18" charset="0"/>
                      </a:endParaRPr>
                    </a:p>
                  </a:txBody>
                  <a:tcPr marL="64462" marR="644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546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England</a:t>
                      </a:r>
                      <a:endParaRPr kumimoji="0" lang="en-GB"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4462" marR="644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L’Angleterre</a:t>
                      </a:r>
                      <a:r>
                        <a:rPr kumimoji="0" lang="en-GB"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(F)</a:t>
                      </a:r>
                    </a:p>
                  </a:txBody>
                  <a:tcPr marL="64462" marR="644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anglais</a:t>
                      </a:r>
                      <a:r>
                        <a:rPr kumimoji="0" lang="en-GB" sz="1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(e)</a:t>
                      </a:r>
                    </a:p>
                  </a:txBody>
                  <a:tcPr marL="64462" marR="644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3326">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Wales</a:t>
                      </a:r>
                      <a:endParaRPr kumimoji="0" lang="en-GB"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4462" marR="644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Le Pays de </a:t>
                      </a:r>
                      <a:r>
                        <a:rPr kumimoji="0" lang="en-GB" sz="16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Galles</a:t>
                      </a:r>
                      <a:r>
                        <a:rPr kumimoji="0" lang="en-GB"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p>
                  </a:txBody>
                  <a:tcPr marL="64462" marR="644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gallois</a:t>
                      </a:r>
                      <a:r>
                        <a:rPr kumimoji="0" lang="en-GB" sz="1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(e)</a:t>
                      </a:r>
                    </a:p>
                  </a:txBody>
                  <a:tcPr marL="64462" marR="644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2"/>
                  </a:ext>
                </a:extLst>
              </a:tr>
              <a:tr h="333326">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Ireland</a:t>
                      </a:r>
                      <a:endParaRPr kumimoji="0" lang="en-GB"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4462" marR="644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GB" sz="18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L’Irlande</a:t>
                      </a:r>
                      <a:r>
                        <a:rPr kumimoji="0" lang="en-GB"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(F)</a:t>
                      </a:r>
                    </a:p>
                  </a:txBody>
                  <a:tcPr marL="64462" marR="644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irlandais(e)</a:t>
                      </a:r>
                    </a:p>
                  </a:txBody>
                  <a:tcPr marL="64462" marR="644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3326">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Scotland</a:t>
                      </a:r>
                      <a:endParaRPr kumimoji="0" lang="en-GB"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4462" marR="644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1" i="0" u="none" strike="noStrike" cap="none" normalizeH="0" baseline="0" dirty="0" err="1">
                          <a:ln>
                            <a:noFill/>
                          </a:ln>
                          <a:solidFill>
                            <a:schemeClr val="tx1"/>
                          </a:solidFill>
                          <a:effectLst/>
                          <a:latin typeface="Calibri"/>
                          <a:ea typeface="Calibri" pitchFamily="34" charset="0"/>
                          <a:cs typeface="Times New Roman" pitchFamily="18" charset="0"/>
                        </a:rPr>
                        <a:t>L’Écosse</a:t>
                      </a:r>
                      <a:r>
                        <a:rPr kumimoji="0" lang="en-GB" sz="1800" b="1" i="0" u="none" strike="noStrike" cap="none" normalizeH="0" baseline="0" dirty="0">
                          <a:ln>
                            <a:noFill/>
                          </a:ln>
                          <a:solidFill>
                            <a:schemeClr val="tx1"/>
                          </a:solidFill>
                          <a:effectLst/>
                          <a:latin typeface="Calibri"/>
                          <a:ea typeface="Calibri" pitchFamily="34" charset="0"/>
                          <a:cs typeface="Times New Roman" pitchFamily="18" charset="0"/>
                        </a:rPr>
                        <a:t> (F)</a:t>
                      </a:r>
                      <a:endParaRPr kumimoji="0" lang="en-GB"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4462" marR="644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dirty="0" err="1">
                          <a:ln>
                            <a:noFill/>
                          </a:ln>
                          <a:solidFill>
                            <a:schemeClr val="tx1"/>
                          </a:solidFill>
                          <a:effectLst/>
                          <a:latin typeface="Calibri"/>
                          <a:ea typeface="Calibri" pitchFamily="34" charset="0"/>
                          <a:cs typeface="Times New Roman" pitchFamily="18" charset="0"/>
                        </a:rPr>
                        <a:t>écossais</a:t>
                      </a:r>
                      <a:r>
                        <a:rPr kumimoji="0" lang="en-GB" sz="1800" b="0" i="0" u="none" strike="noStrike" cap="none" normalizeH="0" baseline="0" dirty="0">
                          <a:ln>
                            <a:noFill/>
                          </a:ln>
                          <a:solidFill>
                            <a:schemeClr val="tx1"/>
                          </a:solidFill>
                          <a:effectLst/>
                          <a:latin typeface="Calibri"/>
                          <a:ea typeface="Calibri" pitchFamily="34" charset="0"/>
                          <a:cs typeface="Times New Roman" pitchFamily="18" charset="0"/>
                        </a:rPr>
                        <a:t>(e)</a:t>
                      </a:r>
                      <a:endParaRPr kumimoji="0" lang="en-GB" sz="1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4462" marR="644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3326">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Calibri" pitchFamily="34" charset="0"/>
                          <a:ea typeface="Calibri" pitchFamily="34" charset="0"/>
                          <a:cs typeface="Times New Roman" pitchFamily="18" charset="0"/>
                        </a:rPr>
                        <a:t>France</a:t>
                      </a:r>
                      <a:endParaRPr kumimoji="0" lang="en-GB" sz="1200" b="1"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64462" marR="644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La France </a:t>
                      </a:r>
                    </a:p>
                  </a:txBody>
                  <a:tcPr marL="64462" marR="644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français</a:t>
                      </a:r>
                      <a:r>
                        <a:rPr kumimoji="0" lang="en-GB" sz="1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(e)</a:t>
                      </a:r>
                    </a:p>
                  </a:txBody>
                  <a:tcPr marL="64462" marR="644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3326">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Italy</a:t>
                      </a:r>
                      <a:endParaRPr kumimoji="0" lang="en-GB"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4462" marR="644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L’Italie</a:t>
                      </a:r>
                      <a:r>
                        <a:rPr kumimoji="0" lang="en-GB"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(F)</a:t>
                      </a:r>
                    </a:p>
                  </a:txBody>
                  <a:tcPr marL="64462" marR="644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italien</a:t>
                      </a:r>
                      <a:r>
                        <a:rPr kumimoji="0" lang="en-GB" sz="1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(ne)</a:t>
                      </a:r>
                    </a:p>
                  </a:txBody>
                  <a:tcPr marL="64462" marR="644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3326">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Spain</a:t>
                      </a:r>
                      <a:endParaRPr kumimoji="0" lang="en-GB"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4462" marR="644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L’Espagne</a:t>
                      </a:r>
                      <a:r>
                        <a:rPr kumimoji="0" lang="en-GB"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(F)</a:t>
                      </a:r>
                    </a:p>
                  </a:txBody>
                  <a:tcPr marL="64462" marR="644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espagnol</a:t>
                      </a:r>
                      <a:r>
                        <a:rPr kumimoji="0" lang="en-GB" sz="1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(e)</a:t>
                      </a:r>
                    </a:p>
                  </a:txBody>
                  <a:tcPr marL="64462" marR="644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3326">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Germany</a:t>
                      </a:r>
                      <a:endParaRPr kumimoji="0" lang="en-GB"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4462" marR="644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L’Allemagne</a:t>
                      </a:r>
                      <a:r>
                        <a:rPr kumimoji="0" lang="en-GB"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(F)</a:t>
                      </a:r>
                    </a:p>
                  </a:txBody>
                  <a:tcPr marL="64462" marR="644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allemand</a:t>
                      </a:r>
                      <a:r>
                        <a:rPr kumimoji="0" lang="en-GB" sz="1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(e)</a:t>
                      </a:r>
                    </a:p>
                  </a:txBody>
                  <a:tcPr marL="64462" marR="644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546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Calibri" pitchFamily="34" charset="0"/>
                          <a:ea typeface="Calibri" pitchFamily="34" charset="0"/>
                          <a:cs typeface="Times New Roman" pitchFamily="18" charset="0"/>
                        </a:rPr>
                        <a:t>Switzerland</a:t>
                      </a:r>
                      <a:endParaRPr kumimoji="0" lang="en-GB" sz="1200" b="1"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64462" marR="644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La Suisse </a:t>
                      </a:r>
                    </a:p>
                  </a:txBody>
                  <a:tcPr marL="64462" marR="644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suisse</a:t>
                      </a:r>
                      <a:endParaRPr kumimoji="0" lang="en-GB" sz="1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4462" marR="644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33326">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Sweden</a:t>
                      </a:r>
                      <a:endParaRPr kumimoji="0" lang="en-GB"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4462" marR="644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La </a:t>
                      </a:r>
                      <a:r>
                        <a:rPr kumimoji="0" lang="en-GB" sz="18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Su</a:t>
                      </a:r>
                      <a:r>
                        <a:rPr kumimoji="0" lang="en-GB" sz="1800" b="1" i="0" u="none" strike="noStrike" cap="none" normalizeH="0" baseline="0" dirty="0" err="1">
                          <a:ln>
                            <a:noFill/>
                          </a:ln>
                          <a:solidFill>
                            <a:schemeClr val="tx1"/>
                          </a:solidFill>
                          <a:effectLst/>
                          <a:latin typeface="Calibri"/>
                          <a:ea typeface="Calibri" pitchFamily="34" charset="0"/>
                          <a:cs typeface="Times New Roman" pitchFamily="18" charset="0"/>
                        </a:rPr>
                        <a:t>ède</a:t>
                      </a:r>
                      <a:r>
                        <a:rPr kumimoji="0" lang="en-GB" sz="1800" b="1" i="0" u="none" strike="noStrike" cap="none" normalizeH="0" baseline="0" dirty="0">
                          <a:ln>
                            <a:noFill/>
                          </a:ln>
                          <a:solidFill>
                            <a:schemeClr val="tx1"/>
                          </a:solidFill>
                          <a:effectLst/>
                          <a:latin typeface="Calibri"/>
                          <a:ea typeface="Calibri" pitchFamily="34" charset="0"/>
                          <a:cs typeface="Times New Roman" pitchFamily="18" charset="0"/>
                        </a:rPr>
                        <a:t> </a:t>
                      </a:r>
                      <a:endParaRPr kumimoji="0" lang="en-GB"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4462" marR="644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su</a:t>
                      </a:r>
                      <a:r>
                        <a:rPr kumimoji="0" lang="en-GB" sz="1800" b="0" i="0" u="none" strike="noStrike" cap="none" normalizeH="0" baseline="0" dirty="0" err="1">
                          <a:ln>
                            <a:noFill/>
                          </a:ln>
                          <a:solidFill>
                            <a:schemeClr val="tx1"/>
                          </a:solidFill>
                          <a:effectLst/>
                          <a:latin typeface="Calibri"/>
                          <a:ea typeface="Calibri" pitchFamily="34" charset="0"/>
                          <a:cs typeface="Times New Roman" pitchFamily="18" charset="0"/>
                        </a:rPr>
                        <a:t>èdois</a:t>
                      </a:r>
                      <a:r>
                        <a:rPr kumimoji="0" lang="en-GB" sz="1800" b="0" i="0" u="none" strike="noStrike" cap="none" normalizeH="0" baseline="0" dirty="0">
                          <a:ln>
                            <a:noFill/>
                          </a:ln>
                          <a:solidFill>
                            <a:schemeClr val="tx1"/>
                          </a:solidFill>
                          <a:effectLst/>
                          <a:latin typeface="Calibri"/>
                          <a:ea typeface="Calibri" pitchFamily="34" charset="0"/>
                          <a:cs typeface="Times New Roman" pitchFamily="18" charset="0"/>
                        </a:rPr>
                        <a:t>(e)</a:t>
                      </a:r>
                      <a:endParaRPr kumimoji="0" lang="en-GB" sz="1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4462" marR="644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3326">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Portugal</a:t>
                      </a:r>
                      <a:endParaRPr kumimoji="0" lang="en-GB"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4462" marR="644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Le Portugal </a:t>
                      </a:r>
                    </a:p>
                  </a:txBody>
                  <a:tcPr marL="64462" marR="644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portugais</a:t>
                      </a:r>
                      <a:r>
                        <a:rPr kumimoji="0" lang="en-GB" sz="1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(e)</a:t>
                      </a:r>
                    </a:p>
                  </a:txBody>
                  <a:tcPr marL="64462" marR="644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11"/>
                  </a:ext>
                </a:extLst>
              </a:tr>
              <a:tr h="333326">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Greece</a:t>
                      </a:r>
                      <a:endParaRPr kumimoji="0" lang="en-GB"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4462" marR="644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La </a:t>
                      </a:r>
                      <a:r>
                        <a:rPr kumimoji="0" lang="en-GB" sz="18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Gr</a:t>
                      </a:r>
                      <a:r>
                        <a:rPr kumimoji="0" lang="en-GB" sz="1800" b="1" i="0" u="none" strike="noStrike" cap="none" normalizeH="0" baseline="0" dirty="0" err="1">
                          <a:ln>
                            <a:noFill/>
                          </a:ln>
                          <a:solidFill>
                            <a:schemeClr val="tx1"/>
                          </a:solidFill>
                          <a:effectLst/>
                          <a:latin typeface="Calibri"/>
                          <a:ea typeface="Calibri" pitchFamily="34" charset="0"/>
                          <a:cs typeface="Times New Roman" pitchFamily="18" charset="0"/>
                        </a:rPr>
                        <a:t>èce</a:t>
                      </a:r>
                      <a:r>
                        <a:rPr kumimoji="0" lang="en-GB" sz="1800" b="1" i="0" u="none" strike="noStrike" cap="none" normalizeH="0" baseline="0" dirty="0">
                          <a:ln>
                            <a:noFill/>
                          </a:ln>
                          <a:solidFill>
                            <a:schemeClr val="tx1"/>
                          </a:solidFill>
                          <a:effectLst/>
                          <a:latin typeface="Calibri"/>
                          <a:ea typeface="Calibri" pitchFamily="34" charset="0"/>
                          <a:cs typeface="Times New Roman" pitchFamily="18" charset="0"/>
                        </a:rPr>
                        <a:t> </a:t>
                      </a:r>
                      <a:endParaRPr kumimoji="0" lang="en-GB"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4462" marR="644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gr</a:t>
                      </a:r>
                      <a:r>
                        <a:rPr kumimoji="0" lang="en-GB" sz="1800" b="0" i="0" u="none" strike="noStrike" cap="none" normalizeH="0" baseline="0" dirty="0" err="1">
                          <a:ln>
                            <a:noFill/>
                          </a:ln>
                          <a:solidFill>
                            <a:schemeClr val="tx1"/>
                          </a:solidFill>
                          <a:effectLst/>
                          <a:latin typeface="Calibri"/>
                          <a:ea typeface="Calibri" pitchFamily="34" charset="0"/>
                          <a:cs typeface="Times New Roman" pitchFamily="18" charset="0"/>
                        </a:rPr>
                        <a:t>èc</a:t>
                      </a:r>
                      <a:r>
                        <a:rPr kumimoji="0" lang="en-GB" sz="1800" b="0" i="0" u="none" strike="noStrike" cap="none" normalizeH="0" baseline="0" dirty="0">
                          <a:ln>
                            <a:noFill/>
                          </a:ln>
                          <a:solidFill>
                            <a:schemeClr val="tx1"/>
                          </a:solidFill>
                          <a:effectLst/>
                          <a:latin typeface="Calibri"/>
                          <a:ea typeface="Calibri" pitchFamily="34" charset="0"/>
                          <a:cs typeface="Times New Roman" pitchFamily="18" charset="0"/>
                        </a:rPr>
                        <a:t>(</a:t>
                      </a:r>
                      <a:r>
                        <a:rPr kumimoji="0" lang="en-GB" sz="1800" b="0" i="0" u="none" strike="noStrike" cap="none" normalizeH="0" baseline="0" dirty="0" err="1">
                          <a:ln>
                            <a:noFill/>
                          </a:ln>
                          <a:solidFill>
                            <a:schemeClr val="tx1"/>
                          </a:solidFill>
                          <a:effectLst/>
                          <a:latin typeface="Calibri"/>
                          <a:ea typeface="Calibri" pitchFamily="34" charset="0"/>
                          <a:cs typeface="Times New Roman" pitchFamily="18" charset="0"/>
                        </a:rPr>
                        <a:t>que</a:t>
                      </a:r>
                      <a:r>
                        <a:rPr kumimoji="0" lang="en-GB" sz="1800" b="0" i="0" u="none" strike="noStrike" cap="none" normalizeH="0" baseline="0" dirty="0">
                          <a:ln>
                            <a:noFill/>
                          </a:ln>
                          <a:solidFill>
                            <a:schemeClr val="tx1"/>
                          </a:solidFill>
                          <a:effectLst/>
                          <a:latin typeface="Calibri"/>
                          <a:ea typeface="Calibri" pitchFamily="34" charset="0"/>
                          <a:cs typeface="Times New Roman" pitchFamily="18" charset="0"/>
                        </a:rPr>
                        <a:t>)</a:t>
                      </a:r>
                      <a:endParaRPr kumimoji="0" lang="en-GB" sz="1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4462" marR="644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33326">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Austria</a:t>
                      </a:r>
                      <a:endParaRPr kumimoji="0" lang="en-GB"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4462" marR="644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L’Autriche</a:t>
                      </a:r>
                      <a:r>
                        <a:rPr kumimoji="0" lang="en-GB"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(F)</a:t>
                      </a:r>
                    </a:p>
                  </a:txBody>
                  <a:tcPr marL="64462" marR="644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autrichien</a:t>
                      </a:r>
                      <a:r>
                        <a:rPr kumimoji="0" lang="en-GB" sz="1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(ne)</a:t>
                      </a:r>
                    </a:p>
                  </a:txBody>
                  <a:tcPr marL="64462" marR="644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33326">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Belgium</a:t>
                      </a:r>
                      <a:endParaRPr kumimoji="0" lang="en-GB"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4462" marR="644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La </a:t>
                      </a:r>
                      <a:r>
                        <a:rPr kumimoji="0" lang="en-GB" sz="18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Belgique</a:t>
                      </a:r>
                      <a:r>
                        <a:rPr kumimoji="0" lang="en-GB"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p>
                  </a:txBody>
                  <a:tcPr marL="64462" marR="644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belge</a:t>
                      </a:r>
                      <a:endParaRPr kumimoji="0" lang="en-GB" sz="1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4462" marR="644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33326">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Poland</a:t>
                      </a:r>
                      <a:endParaRPr kumimoji="0" lang="en-GB"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4462" marR="644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La </a:t>
                      </a:r>
                      <a:r>
                        <a:rPr kumimoji="0" lang="en-GB" sz="18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Pologne</a:t>
                      </a:r>
                      <a:r>
                        <a:rPr kumimoji="0" lang="en-GB"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p>
                  </a:txBody>
                  <a:tcPr marL="64462" marR="644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polonais</a:t>
                      </a:r>
                      <a:r>
                        <a:rPr kumimoji="0" lang="en-GB" sz="1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(e)</a:t>
                      </a:r>
                    </a:p>
                  </a:txBody>
                  <a:tcPr marL="64462" marR="644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
        <p:nvSpPr>
          <p:cNvPr id="7" name="Rectangle 6">
            <a:extLst>
              <a:ext uri="{FF2B5EF4-FFF2-40B4-BE49-F238E27FC236}">
                <a16:creationId xmlns:a16="http://schemas.microsoft.com/office/drawing/2014/main" id="{B71F8ABD-AF9C-49E3-BD9B-3A44FB13C729}"/>
              </a:ext>
            </a:extLst>
          </p:cNvPr>
          <p:cNvSpPr/>
          <p:nvPr/>
        </p:nvSpPr>
        <p:spPr>
          <a:xfrm>
            <a:off x="683568" y="0"/>
            <a:ext cx="7764113" cy="923330"/>
          </a:xfrm>
          <a:prstGeom prst="rect">
            <a:avLst/>
          </a:prstGeom>
          <a:noFill/>
        </p:spPr>
        <p:txBody>
          <a:bodyPr wrap="none">
            <a:spAutoFit/>
          </a:bodyPr>
          <a:lstStyle/>
          <a:p>
            <a:pPr algn="ctr" eaLnBrk="1" hangingPunct="1">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Les pays en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europe</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 name="Rectangle 1">
            <a:extLst>
              <a:ext uri="{FF2B5EF4-FFF2-40B4-BE49-F238E27FC236}">
                <a16:creationId xmlns:a16="http://schemas.microsoft.com/office/drawing/2014/main" id="{21CB302E-E08E-4984-AE6D-1CAF6139553C}"/>
              </a:ext>
            </a:extLst>
          </p:cNvPr>
          <p:cNvSpPr/>
          <p:nvPr/>
        </p:nvSpPr>
        <p:spPr>
          <a:xfrm>
            <a:off x="5867400" y="1844675"/>
            <a:ext cx="1296988" cy="2159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5" name="Rectangle 4">
            <a:extLst>
              <a:ext uri="{FF2B5EF4-FFF2-40B4-BE49-F238E27FC236}">
                <a16:creationId xmlns:a16="http://schemas.microsoft.com/office/drawing/2014/main" id="{B5197188-959A-49D0-B58F-46E7E8516FE7}"/>
              </a:ext>
            </a:extLst>
          </p:cNvPr>
          <p:cNvSpPr/>
          <p:nvPr/>
        </p:nvSpPr>
        <p:spPr>
          <a:xfrm>
            <a:off x="5795963" y="4797425"/>
            <a:ext cx="1296987" cy="287338"/>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6" name="Rectangle 5">
            <a:extLst>
              <a:ext uri="{FF2B5EF4-FFF2-40B4-BE49-F238E27FC236}">
                <a16:creationId xmlns:a16="http://schemas.microsoft.com/office/drawing/2014/main" id="{B711FE15-F970-4B35-9B05-DA4958E68018}"/>
              </a:ext>
            </a:extLst>
          </p:cNvPr>
          <p:cNvSpPr/>
          <p:nvPr/>
        </p:nvSpPr>
        <p:spPr>
          <a:xfrm>
            <a:off x="5867400" y="2190750"/>
            <a:ext cx="1296988"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8" name="Rectangle 7">
            <a:extLst>
              <a:ext uri="{FF2B5EF4-FFF2-40B4-BE49-F238E27FC236}">
                <a16:creationId xmlns:a16="http://schemas.microsoft.com/office/drawing/2014/main" id="{0DA96DC1-BE5F-4F2C-A2C0-82A5216A2E82}"/>
              </a:ext>
            </a:extLst>
          </p:cNvPr>
          <p:cNvSpPr/>
          <p:nvPr/>
        </p:nvSpPr>
        <p:spPr>
          <a:xfrm>
            <a:off x="5765800" y="2520950"/>
            <a:ext cx="1296988"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9" name="Rectangle 8">
            <a:extLst>
              <a:ext uri="{FF2B5EF4-FFF2-40B4-BE49-F238E27FC236}">
                <a16:creationId xmlns:a16="http://schemas.microsoft.com/office/drawing/2014/main" id="{5E399233-C502-4D57-918B-1F3C56D586DB}"/>
              </a:ext>
            </a:extLst>
          </p:cNvPr>
          <p:cNvSpPr/>
          <p:nvPr/>
        </p:nvSpPr>
        <p:spPr>
          <a:xfrm>
            <a:off x="5772150" y="2852738"/>
            <a:ext cx="1295400"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0" name="Rectangle 9">
            <a:extLst>
              <a:ext uri="{FF2B5EF4-FFF2-40B4-BE49-F238E27FC236}">
                <a16:creationId xmlns:a16="http://schemas.microsoft.com/office/drawing/2014/main" id="{002992F2-B04A-464F-A207-6281307CE9A8}"/>
              </a:ext>
            </a:extLst>
          </p:cNvPr>
          <p:cNvSpPr/>
          <p:nvPr/>
        </p:nvSpPr>
        <p:spPr>
          <a:xfrm>
            <a:off x="5789613" y="3182938"/>
            <a:ext cx="1295400"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1" name="Rectangle 10">
            <a:extLst>
              <a:ext uri="{FF2B5EF4-FFF2-40B4-BE49-F238E27FC236}">
                <a16:creationId xmlns:a16="http://schemas.microsoft.com/office/drawing/2014/main" id="{542E6D88-A264-4378-A483-A98758FA226D}"/>
              </a:ext>
            </a:extLst>
          </p:cNvPr>
          <p:cNvSpPr/>
          <p:nvPr/>
        </p:nvSpPr>
        <p:spPr>
          <a:xfrm>
            <a:off x="5773738" y="3529013"/>
            <a:ext cx="1295400"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2" name="Rectangle 11">
            <a:extLst>
              <a:ext uri="{FF2B5EF4-FFF2-40B4-BE49-F238E27FC236}">
                <a16:creationId xmlns:a16="http://schemas.microsoft.com/office/drawing/2014/main" id="{6B70D086-64E1-4944-9C2C-F8C74B25ACAC}"/>
              </a:ext>
            </a:extLst>
          </p:cNvPr>
          <p:cNvSpPr/>
          <p:nvPr/>
        </p:nvSpPr>
        <p:spPr>
          <a:xfrm>
            <a:off x="5773738" y="3881438"/>
            <a:ext cx="1295400" cy="2174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3" name="Rectangle 12">
            <a:extLst>
              <a:ext uri="{FF2B5EF4-FFF2-40B4-BE49-F238E27FC236}">
                <a16:creationId xmlns:a16="http://schemas.microsoft.com/office/drawing/2014/main" id="{9157A936-1CD4-41DB-AC4D-DD5BFA452DF8}"/>
              </a:ext>
            </a:extLst>
          </p:cNvPr>
          <p:cNvSpPr/>
          <p:nvPr/>
        </p:nvSpPr>
        <p:spPr>
          <a:xfrm>
            <a:off x="5867400" y="4151313"/>
            <a:ext cx="1296988"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4" name="Rectangle 13">
            <a:extLst>
              <a:ext uri="{FF2B5EF4-FFF2-40B4-BE49-F238E27FC236}">
                <a16:creationId xmlns:a16="http://schemas.microsoft.com/office/drawing/2014/main" id="{FEB418F4-622C-4F12-BADB-828D654F4A49}"/>
              </a:ext>
            </a:extLst>
          </p:cNvPr>
          <p:cNvSpPr/>
          <p:nvPr/>
        </p:nvSpPr>
        <p:spPr>
          <a:xfrm>
            <a:off x="5765800" y="4497388"/>
            <a:ext cx="1296988"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5" name="Rectangle 14">
            <a:extLst>
              <a:ext uri="{FF2B5EF4-FFF2-40B4-BE49-F238E27FC236}">
                <a16:creationId xmlns:a16="http://schemas.microsoft.com/office/drawing/2014/main" id="{259E66F2-64E8-40DB-9207-A315AF20DEB4}"/>
              </a:ext>
            </a:extLst>
          </p:cNvPr>
          <p:cNvSpPr/>
          <p:nvPr/>
        </p:nvSpPr>
        <p:spPr>
          <a:xfrm>
            <a:off x="5789613" y="5186363"/>
            <a:ext cx="1295400"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6" name="Rectangle 15">
            <a:extLst>
              <a:ext uri="{FF2B5EF4-FFF2-40B4-BE49-F238E27FC236}">
                <a16:creationId xmlns:a16="http://schemas.microsoft.com/office/drawing/2014/main" id="{C62A069A-81FE-4C8D-89FD-46507AA2E203}"/>
              </a:ext>
            </a:extLst>
          </p:cNvPr>
          <p:cNvSpPr/>
          <p:nvPr/>
        </p:nvSpPr>
        <p:spPr>
          <a:xfrm>
            <a:off x="5789613" y="5521325"/>
            <a:ext cx="1295400"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7" name="Rectangle 16">
            <a:extLst>
              <a:ext uri="{FF2B5EF4-FFF2-40B4-BE49-F238E27FC236}">
                <a16:creationId xmlns:a16="http://schemas.microsoft.com/office/drawing/2014/main" id="{5A4E7AF4-BECA-43E8-899C-54C58CC33793}"/>
              </a:ext>
            </a:extLst>
          </p:cNvPr>
          <p:cNvSpPr/>
          <p:nvPr/>
        </p:nvSpPr>
        <p:spPr>
          <a:xfrm>
            <a:off x="5765800" y="5842000"/>
            <a:ext cx="1296988"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8" name="Rectangle 17">
            <a:extLst>
              <a:ext uri="{FF2B5EF4-FFF2-40B4-BE49-F238E27FC236}">
                <a16:creationId xmlns:a16="http://schemas.microsoft.com/office/drawing/2014/main" id="{C4515302-3962-4198-AAAB-CE794AB9D5F0}"/>
              </a:ext>
            </a:extLst>
          </p:cNvPr>
          <p:cNvSpPr/>
          <p:nvPr/>
        </p:nvSpPr>
        <p:spPr>
          <a:xfrm>
            <a:off x="5789613" y="6170613"/>
            <a:ext cx="1295400"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pic>
        <p:nvPicPr>
          <p:cNvPr id="19" name="Picture 8" descr="https://4.bp.blogspot.com/-PtuQeq2QLvE/V8WkmCoMBDI/AAAAAAAAAD4/E-oKO23IY4cve0WpG-c-IsLcmFx8vg-MwCLcB/s1600/do-no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844630"/>
            <a:ext cx="1562020" cy="156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54618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2"/>
                                        </p:tgtEl>
                                      </p:cBhvr>
                                    </p:animEffect>
                                    <p:anim calcmode="lin" valueType="num">
                                      <p:cBhvr>
                                        <p:cTn id="7" dur="1822"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2"/>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2"/>
                                        </p:tgtEl>
                                        <p:attrNameLst>
                                          <p:attrName>ppt_y</p:attrName>
                                        </p:attrNameLst>
                                      </p:cBhvr>
                                      <p:tavLst>
                                        <p:tav tm="0">
                                          <p:val>
                                            <p:strVal val="ppt_y"/>
                                          </p:val>
                                        </p:tav>
                                        <p:tav tm="100000">
                                          <p:val>
                                            <p:strVal val="ppt_y+ppt_h"/>
                                          </p:val>
                                        </p:tav>
                                      </p:tavLst>
                                    </p:anim>
                                    <p:animScale>
                                      <p:cBhvr>
                                        <p:cTn id="14" dur="26">
                                          <p:stCondLst>
                                            <p:cond delay="620"/>
                                          </p:stCondLst>
                                        </p:cTn>
                                        <p:tgtEl>
                                          <p:spTgt spid="2"/>
                                        </p:tgtEl>
                                      </p:cBhvr>
                                      <p:to x="100000" y="60000"/>
                                    </p:animScale>
                                    <p:animScale>
                                      <p:cBhvr>
                                        <p:cTn id="15" dur="166" decel="50000">
                                          <p:stCondLst>
                                            <p:cond delay="646"/>
                                          </p:stCondLst>
                                        </p:cTn>
                                        <p:tgtEl>
                                          <p:spTgt spid="2"/>
                                        </p:tgtEl>
                                      </p:cBhvr>
                                      <p:to x="100000" y="100000"/>
                                    </p:animScale>
                                    <p:animScale>
                                      <p:cBhvr>
                                        <p:cTn id="16" dur="26">
                                          <p:stCondLst>
                                            <p:cond delay="1312"/>
                                          </p:stCondLst>
                                        </p:cTn>
                                        <p:tgtEl>
                                          <p:spTgt spid="2"/>
                                        </p:tgtEl>
                                      </p:cBhvr>
                                      <p:to x="100000" y="80000"/>
                                    </p:animScale>
                                    <p:animScale>
                                      <p:cBhvr>
                                        <p:cTn id="17" dur="166" decel="50000">
                                          <p:stCondLst>
                                            <p:cond delay="1338"/>
                                          </p:stCondLst>
                                        </p:cTn>
                                        <p:tgtEl>
                                          <p:spTgt spid="2"/>
                                        </p:tgtEl>
                                      </p:cBhvr>
                                      <p:to x="100000" y="100000"/>
                                    </p:animScale>
                                    <p:animScale>
                                      <p:cBhvr>
                                        <p:cTn id="18" dur="26">
                                          <p:stCondLst>
                                            <p:cond delay="1642"/>
                                          </p:stCondLst>
                                        </p:cTn>
                                        <p:tgtEl>
                                          <p:spTgt spid="2"/>
                                        </p:tgtEl>
                                      </p:cBhvr>
                                      <p:to x="100000" y="90000"/>
                                    </p:animScale>
                                    <p:animScale>
                                      <p:cBhvr>
                                        <p:cTn id="19" dur="166" decel="50000">
                                          <p:stCondLst>
                                            <p:cond delay="1668"/>
                                          </p:stCondLst>
                                        </p:cTn>
                                        <p:tgtEl>
                                          <p:spTgt spid="2"/>
                                        </p:tgtEl>
                                      </p:cBhvr>
                                      <p:to x="100000" y="100000"/>
                                    </p:animScale>
                                    <p:animScale>
                                      <p:cBhvr>
                                        <p:cTn id="20" dur="26">
                                          <p:stCondLst>
                                            <p:cond delay="1808"/>
                                          </p:stCondLst>
                                        </p:cTn>
                                        <p:tgtEl>
                                          <p:spTgt spid="2"/>
                                        </p:tgtEl>
                                      </p:cBhvr>
                                      <p:to x="100000" y="95000"/>
                                    </p:animScale>
                                    <p:animScale>
                                      <p:cBhvr>
                                        <p:cTn id="21" dur="166" decel="50000">
                                          <p:stCondLst>
                                            <p:cond delay="1834"/>
                                          </p:stCondLst>
                                        </p:cTn>
                                        <p:tgtEl>
                                          <p:spTgt spid="2"/>
                                        </p:tgtEl>
                                      </p:cBhvr>
                                      <p:to x="100000" y="100000"/>
                                    </p:animScale>
                                    <p:set>
                                      <p:cBhvr>
                                        <p:cTn id="22" dur="1" fill="hold">
                                          <p:stCondLst>
                                            <p:cond delay="1999"/>
                                          </p:stCondLst>
                                        </p:cTn>
                                        <p:tgtEl>
                                          <p:spTgt spid="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6" presetClass="exit" presetSubtype="0" fill="hold" grpId="0" nodeType="clickEffect">
                                  <p:stCondLst>
                                    <p:cond delay="0"/>
                                  </p:stCondLst>
                                  <p:childTnLst>
                                    <p:animEffect transition="out" filter="wipe(down)">
                                      <p:cBhvr>
                                        <p:cTn id="26" dur="180" accel="50000">
                                          <p:stCondLst>
                                            <p:cond delay="1820"/>
                                          </p:stCondLst>
                                        </p:cTn>
                                        <p:tgtEl>
                                          <p:spTgt spid="6"/>
                                        </p:tgtEl>
                                      </p:cBhvr>
                                    </p:animEffect>
                                    <p:anim calcmode="lin" valueType="num">
                                      <p:cBhvr>
                                        <p:cTn id="27" dur="1822" tmFilter="0,0; 0.14,0.31; 0.43,0.73; 0.71,0.91; 1.0,1.0">
                                          <p:stCondLst>
                                            <p:cond delay="0"/>
                                          </p:stCondLst>
                                        </p:cTn>
                                        <p:tgtEl>
                                          <p:spTgt spid="6"/>
                                        </p:tgtEl>
                                        <p:attrNameLst>
                                          <p:attrName>ppt_x</p:attrName>
                                        </p:attrNameLst>
                                      </p:cBhvr>
                                      <p:tavLst>
                                        <p:tav tm="0">
                                          <p:val>
                                            <p:strVal val="ppt_x"/>
                                          </p:val>
                                        </p:tav>
                                        <p:tav tm="100000">
                                          <p:val>
                                            <p:strVal val="#ppt_x+0.25"/>
                                          </p:val>
                                        </p:tav>
                                      </p:tavLst>
                                    </p:anim>
                                    <p:anim calcmode="lin" valueType="num">
                                      <p:cBhvr>
                                        <p:cTn id="28" dur="178">
                                          <p:stCondLst>
                                            <p:cond delay="1822"/>
                                          </p:stCondLst>
                                        </p:cTn>
                                        <p:tgtEl>
                                          <p:spTgt spid="6"/>
                                        </p:tgtEl>
                                        <p:attrNameLst>
                                          <p:attrName>ppt_x</p:attrName>
                                        </p:attrNameLst>
                                      </p:cBhvr>
                                      <p:tavLst>
                                        <p:tav tm="0">
                                          <p:val>
                                            <p:strVal val="ppt_x"/>
                                          </p:val>
                                        </p:tav>
                                        <p:tav tm="100000">
                                          <p:val>
                                            <p:strVal val="ppt_x"/>
                                          </p:val>
                                        </p:tav>
                                      </p:tavLst>
                                    </p:anim>
                                    <p:anim calcmode="lin" valueType="num">
                                      <p:cBhvr>
                                        <p:cTn id="29" dur="664" tmFilter="0.0,0.0;0.25,0.07;0.50,0.2;0.75,0.467;1.0,1.0">
                                          <p:stCondLst>
                                            <p:cond delay="0"/>
                                          </p:stCondLst>
                                        </p:cTn>
                                        <p:tgtEl>
                                          <p:spTgt spid="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0" dur="664" tmFilter="0, 0; 0.125,0.2665; 0.25,0.4; 0.375,0.465; 0.5,0.5;  0.625,0.535; 0.75,0.6; 0.875,0.7335; 1,1">
                                          <p:stCondLst>
                                            <p:cond delay="664"/>
                                          </p:stCondLst>
                                        </p:cTn>
                                        <p:tgtEl>
                                          <p:spTgt spid="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1" dur="332" tmFilter="0, 0; 0.125,0.2665; 0.25,0.4; 0.375,0.465; 0.5,0.5;  0.625,0.535; 0.75,0.6; 0.875,0.7335; 1,1">
                                          <p:stCondLst>
                                            <p:cond delay="1324"/>
                                          </p:stCondLst>
                                        </p:cTn>
                                        <p:tgtEl>
                                          <p:spTgt spid="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2" dur="164" tmFilter="0, 0; 0.125,0.2665; 0.25,0.4; 0.375,0.465; 0.5,0.5;  0.625,0.535; 0.75,0.6; 0.875,0.7335; 1,1">
                                          <p:stCondLst>
                                            <p:cond delay="1656"/>
                                          </p:stCondLst>
                                        </p:cTn>
                                        <p:tgtEl>
                                          <p:spTgt spid="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3" dur="180" accel="50000">
                                          <p:stCondLst>
                                            <p:cond delay="1820"/>
                                          </p:stCondLst>
                                        </p:cTn>
                                        <p:tgtEl>
                                          <p:spTgt spid="6"/>
                                        </p:tgtEl>
                                        <p:attrNameLst>
                                          <p:attrName>ppt_y</p:attrName>
                                        </p:attrNameLst>
                                      </p:cBhvr>
                                      <p:tavLst>
                                        <p:tav tm="0">
                                          <p:val>
                                            <p:strVal val="ppt_y"/>
                                          </p:val>
                                        </p:tav>
                                        <p:tav tm="100000">
                                          <p:val>
                                            <p:strVal val="ppt_y+ppt_h"/>
                                          </p:val>
                                        </p:tav>
                                      </p:tavLst>
                                    </p:anim>
                                    <p:animScale>
                                      <p:cBhvr>
                                        <p:cTn id="34" dur="26">
                                          <p:stCondLst>
                                            <p:cond delay="620"/>
                                          </p:stCondLst>
                                        </p:cTn>
                                        <p:tgtEl>
                                          <p:spTgt spid="6"/>
                                        </p:tgtEl>
                                      </p:cBhvr>
                                      <p:to x="100000" y="60000"/>
                                    </p:animScale>
                                    <p:animScale>
                                      <p:cBhvr>
                                        <p:cTn id="35" dur="166" decel="50000">
                                          <p:stCondLst>
                                            <p:cond delay="646"/>
                                          </p:stCondLst>
                                        </p:cTn>
                                        <p:tgtEl>
                                          <p:spTgt spid="6"/>
                                        </p:tgtEl>
                                      </p:cBhvr>
                                      <p:to x="100000" y="100000"/>
                                    </p:animScale>
                                    <p:animScale>
                                      <p:cBhvr>
                                        <p:cTn id="36" dur="26">
                                          <p:stCondLst>
                                            <p:cond delay="1312"/>
                                          </p:stCondLst>
                                        </p:cTn>
                                        <p:tgtEl>
                                          <p:spTgt spid="6"/>
                                        </p:tgtEl>
                                      </p:cBhvr>
                                      <p:to x="100000" y="80000"/>
                                    </p:animScale>
                                    <p:animScale>
                                      <p:cBhvr>
                                        <p:cTn id="37" dur="166" decel="50000">
                                          <p:stCondLst>
                                            <p:cond delay="1338"/>
                                          </p:stCondLst>
                                        </p:cTn>
                                        <p:tgtEl>
                                          <p:spTgt spid="6"/>
                                        </p:tgtEl>
                                      </p:cBhvr>
                                      <p:to x="100000" y="100000"/>
                                    </p:animScale>
                                    <p:animScale>
                                      <p:cBhvr>
                                        <p:cTn id="38" dur="26">
                                          <p:stCondLst>
                                            <p:cond delay="1642"/>
                                          </p:stCondLst>
                                        </p:cTn>
                                        <p:tgtEl>
                                          <p:spTgt spid="6"/>
                                        </p:tgtEl>
                                      </p:cBhvr>
                                      <p:to x="100000" y="90000"/>
                                    </p:animScale>
                                    <p:animScale>
                                      <p:cBhvr>
                                        <p:cTn id="39" dur="166" decel="50000">
                                          <p:stCondLst>
                                            <p:cond delay="1668"/>
                                          </p:stCondLst>
                                        </p:cTn>
                                        <p:tgtEl>
                                          <p:spTgt spid="6"/>
                                        </p:tgtEl>
                                      </p:cBhvr>
                                      <p:to x="100000" y="100000"/>
                                    </p:animScale>
                                    <p:animScale>
                                      <p:cBhvr>
                                        <p:cTn id="40" dur="26">
                                          <p:stCondLst>
                                            <p:cond delay="1808"/>
                                          </p:stCondLst>
                                        </p:cTn>
                                        <p:tgtEl>
                                          <p:spTgt spid="6"/>
                                        </p:tgtEl>
                                      </p:cBhvr>
                                      <p:to x="100000" y="95000"/>
                                    </p:animScale>
                                    <p:animScale>
                                      <p:cBhvr>
                                        <p:cTn id="41" dur="166" decel="50000">
                                          <p:stCondLst>
                                            <p:cond delay="1834"/>
                                          </p:stCondLst>
                                        </p:cTn>
                                        <p:tgtEl>
                                          <p:spTgt spid="6"/>
                                        </p:tgtEl>
                                      </p:cBhvr>
                                      <p:to x="100000" y="100000"/>
                                    </p:animScale>
                                    <p:set>
                                      <p:cBhvr>
                                        <p:cTn id="42" dur="1" fill="hold">
                                          <p:stCondLst>
                                            <p:cond delay="1999"/>
                                          </p:stCondLst>
                                        </p:cTn>
                                        <p:tgtEl>
                                          <p:spTgt spid="6"/>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6" presetClass="exit" presetSubtype="0" fill="hold" grpId="0" nodeType="clickEffect">
                                  <p:stCondLst>
                                    <p:cond delay="0"/>
                                  </p:stCondLst>
                                  <p:childTnLst>
                                    <p:animEffect transition="out" filter="wipe(down)">
                                      <p:cBhvr>
                                        <p:cTn id="46" dur="180" accel="50000">
                                          <p:stCondLst>
                                            <p:cond delay="1820"/>
                                          </p:stCondLst>
                                        </p:cTn>
                                        <p:tgtEl>
                                          <p:spTgt spid="8"/>
                                        </p:tgtEl>
                                      </p:cBhvr>
                                    </p:animEffect>
                                    <p:anim calcmode="lin" valueType="num">
                                      <p:cBhvr>
                                        <p:cTn id="47" dur="1822" tmFilter="0,0; 0.14,0.31; 0.43,0.73; 0.71,0.91; 1.0,1.0">
                                          <p:stCondLst>
                                            <p:cond delay="0"/>
                                          </p:stCondLst>
                                        </p:cTn>
                                        <p:tgtEl>
                                          <p:spTgt spid="8"/>
                                        </p:tgtEl>
                                        <p:attrNameLst>
                                          <p:attrName>ppt_x</p:attrName>
                                        </p:attrNameLst>
                                      </p:cBhvr>
                                      <p:tavLst>
                                        <p:tav tm="0">
                                          <p:val>
                                            <p:strVal val="ppt_x"/>
                                          </p:val>
                                        </p:tav>
                                        <p:tav tm="100000">
                                          <p:val>
                                            <p:strVal val="#ppt_x+0.25"/>
                                          </p:val>
                                        </p:tav>
                                      </p:tavLst>
                                    </p:anim>
                                    <p:anim calcmode="lin" valueType="num">
                                      <p:cBhvr>
                                        <p:cTn id="48" dur="178">
                                          <p:stCondLst>
                                            <p:cond delay="1822"/>
                                          </p:stCondLst>
                                        </p:cTn>
                                        <p:tgtEl>
                                          <p:spTgt spid="8"/>
                                        </p:tgtEl>
                                        <p:attrNameLst>
                                          <p:attrName>ppt_x</p:attrName>
                                        </p:attrNameLst>
                                      </p:cBhvr>
                                      <p:tavLst>
                                        <p:tav tm="0">
                                          <p:val>
                                            <p:strVal val="ppt_x"/>
                                          </p:val>
                                        </p:tav>
                                        <p:tav tm="100000">
                                          <p:val>
                                            <p:strVal val="ppt_x"/>
                                          </p:val>
                                        </p:tav>
                                      </p:tavLst>
                                    </p:anim>
                                    <p:anim calcmode="lin" valueType="num">
                                      <p:cBhvr>
                                        <p:cTn id="49" dur="664" tmFilter="0.0,0.0;0.25,0.07;0.50,0.2;0.75,0.467;1.0,1.0">
                                          <p:stCondLst>
                                            <p:cond delay="0"/>
                                          </p:stCondLst>
                                        </p:cTn>
                                        <p:tgtEl>
                                          <p:spTgt spid="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0" dur="664" tmFilter="0, 0; 0.125,0.2665; 0.25,0.4; 0.375,0.465; 0.5,0.5;  0.625,0.535; 0.75,0.6; 0.875,0.7335; 1,1">
                                          <p:stCondLst>
                                            <p:cond delay="664"/>
                                          </p:stCondLst>
                                        </p:cTn>
                                        <p:tgtEl>
                                          <p:spTgt spid="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1" dur="332" tmFilter="0, 0; 0.125,0.2665; 0.25,0.4; 0.375,0.465; 0.5,0.5;  0.625,0.535; 0.75,0.6; 0.875,0.7335; 1,1">
                                          <p:stCondLst>
                                            <p:cond delay="1324"/>
                                          </p:stCondLst>
                                        </p:cTn>
                                        <p:tgtEl>
                                          <p:spTgt spid="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2" dur="164" tmFilter="0, 0; 0.125,0.2665; 0.25,0.4; 0.375,0.465; 0.5,0.5;  0.625,0.535; 0.75,0.6; 0.875,0.7335; 1,1">
                                          <p:stCondLst>
                                            <p:cond delay="1656"/>
                                          </p:stCondLst>
                                        </p:cTn>
                                        <p:tgtEl>
                                          <p:spTgt spid="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3" dur="180" accel="50000">
                                          <p:stCondLst>
                                            <p:cond delay="1820"/>
                                          </p:stCondLst>
                                        </p:cTn>
                                        <p:tgtEl>
                                          <p:spTgt spid="8"/>
                                        </p:tgtEl>
                                        <p:attrNameLst>
                                          <p:attrName>ppt_y</p:attrName>
                                        </p:attrNameLst>
                                      </p:cBhvr>
                                      <p:tavLst>
                                        <p:tav tm="0">
                                          <p:val>
                                            <p:strVal val="ppt_y"/>
                                          </p:val>
                                        </p:tav>
                                        <p:tav tm="100000">
                                          <p:val>
                                            <p:strVal val="ppt_y+ppt_h"/>
                                          </p:val>
                                        </p:tav>
                                      </p:tavLst>
                                    </p:anim>
                                    <p:animScale>
                                      <p:cBhvr>
                                        <p:cTn id="54" dur="26">
                                          <p:stCondLst>
                                            <p:cond delay="620"/>
                                          </p:stCondLst>
                                        </p:cTn>
                                        <p:tgtEl>
                                          <p:spTgt spid="8"/>
                                        </p:tgtEl>
                                      </p:cBhvr>
                                      <p:to x="100000" y="60000"/>
                                    </p:animScale>
                                    <p:animScale>
                                      <p:cBhvr>
                                        <p:cTn id="55" dur="166" decel="50000">
                                          <p:stCondLst>
                                            <p:cond delay="646"/>
                                          </p:stCondLst>
                                        </p:cTn>
                                        <p:tgtEl>
                                          <p:spTgt spid="8"/>
                                        </p:tgtEl>
                                      </p:cBhvr>
                                      <p:to x="100000" y="100000"/>
                                    </p:animScale>
                                    <p:animScale>
                                      <p:cBhvr>
                                        <p:cTn id="56" dur="26">
                                          <p:stCondLst>
                                            <p:cond delay="1312"/>
                                          </p:stCondLst>
                                        </p:cTn>
                                        <p:tgtEl>
                                          <p:spTgt spid="8"/>
                                        </p:tgtEl>
                                      </p:cBhvr>
                                      <p:to x="100000" y="80000"/>
                                    </p:animScale>
                                    <p:animScale>
                                      <p:cBhvr>
                                        <p:cTn id="57" dur="166" decel="50000">
                                          <p:stCondLst>
                                            <p:cond delay="1338"/>
                                          </p:stCondLst>
                                        </p:cTn>
                                        <p:tgtEl>
                                          <p:spTgt spid="8"/>
                                        </p:tgtEl>
                                      </p:cBhvr>
                                      <p:to x="100000" y="100000"/>
                                    </p:animScale>
                                    <p:animScale>
                                      <p:cBhvr>
                                        <p:cTn id="58" dur="26">
                                          <p:stCondLst>
                                            <p:cond delay="1642"/>
                                          </p:stCondLst>
                                        </p:cTn>
                                        <p:tgtEl>
                                          <p:spTgt spid="8"/>
                                        </p:tgtEl>
                                      </p:cBhvr>
                                      <p:to x="100000" y="90000"/>
                                    </p:animScale>
                                    <p:animScale>
                                      <p:cBhvr>
                                        <p:cTn id="59" dur="166" decel="50000">
                                          <p:stCondLst>
                                            <p:cond delay="1668"/>
                                          </p:stCondLst>
                                        </p:cTn>
                                        <p:tgtEl>
                                          <p:spTgt spid="8"/>
                                        </p:tgtEl>
                                      </p:cBhvr>
                                      <p:to x="100000" y="100000"/>
                                    </p:animScale>
                                    <p:animScale>
                                      <p:cBhvr>
                                        <p:cTn id="60" dur="26">
                                          <p:stCondLst>
                                            <p:cond delay="1808"/>
                                          </p:stCondLst>
                                        </p:cTn>
                                        <p:tgtEl>
                                          <p:spTgt spid="8"/>
                                        </p:tgtEl>
                                      </p:cBhvr>
                                      <p:to x="100000" y="95000"/>
                                    </p:animScale>
                                    <p:animScale>
                                      <p:cBhvr>
                                        <p:cTn id="61" dur="166" decel="50000">
                                          <p:stCondLst>
                                            <p:cond delay="1834"/>
                                          </p:stCondLst>
                                        </p:cTn>
                                        <p:tgtEl>
                                          <p:spTgt spid="8"/>
                                        </p:tgtEl>
                                      </p:cBhvr>
                                      <p:to x="100000" y="100000"/>
                                    </p:animScale>
                                    <p:set>
                                      <p:cBhvr>
                                        <p:cTn id="62" dur="1" fill="hold">
                                          <p:stCondLst>
                                            <p:cond delay="1999"/>
                                          </p:stCondLst>
                                        </p:cTn>
                                        <p:tgtEl>
                                          <p:spTgt spid="8"/>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6" presetClass="exit" presetSubtype="0" fill="hold" grpId="0" nodeType="clickEffect">
                                  <p:stCondLst>
                                    <p:cond delay="0"/>
                                  </p:stCondLst>
                                  <p:childTnLst>
                                    <p:animEffect transition="out" filter="wipe(down)">
                                      <p:cBhvr>
                                        <p:cTn id="66" dur="180" accel="50000">
                                          <p:stCondLst>
                                            <p:cond delay="1820"/>
                                          </p:stCondLst>
                                        </p:cTn>
                                        <p:tgtEl>
                                          <p:spTgt spid="9"/>
                                        </p:tgtEl>
                                      </p:cBhvr>
                                    </p:animEffect>
                                    <p:anim calcmode="lin" valueType="num">
                                      <p:cBhvr>
                                        <p:cTn id="67" dur="1822" tmFilter="0,0; 0.14,0.31; 0.43,0.73; 0.71,0.91; 1.0,1.0">
                                          <p:stCondLst>
                                            <p:cond delay="0"/>
                                          </p:stCondLst>
                                        </p:cTn>
                                        <p:tgtEl>
                                          <p:spTgt spid="9"/>
                                        </p:tgtEl>
                                        <p:attrNameLst>
                                          <p:attrName>ppt_x</p:attrName>
                                        </p:attrNameLst>
                                      </p:cBhvr>
                                      <p:tavLst>
                                        <p:tav tm="0">
                                          <p:val>
                                            <p:strVal val="ppt_x"/>
                                          </p:val>
                                        </p:tav>
                                        <p:tav tm="100000">
                                          <p:val>
                                            <p:strVal val="#ppt_x+0.25"/>
                                          </p:val>
                                        </p:tav>
                                      </p:tavLst>
                                    </p:anim>
                                    <p:anim calcmode="lin" valueType="num">
                                      <p:cBhvr>
                                        <p:cTn id="68" dur="178">
                                          <p:stCondLst>
                                            <p:cond delay="1822"/>
                                          </p:stCondLst>
                                        </p:cTn>
                                        <p:tgtEl>
                                          <p:spTgt spid="9"/>
                                        </p:tgtEl>
                                        <p:attrNameLst>
                                          <p:attrName>ppt_x</p:attrName>
                                        </p:attrNameLst>
                                      </p:cBhvr>
                                      <p:tavLst>
                                        <p:tav tm="0">
                                          <p:val>
                                            <p:strVal val="ppt_x"/>
                                          </p:val>
                                        </p:tav>
                                        <p:tav tm="100000">
                                          <p:val>
                                            <p:strVal val="ppt_x"/>
                                          </p:val>
                                        </p:tav>
                                      </p:tavLst>
                                    </p:anim>
                                    <p:anim calcmode="lin" valueType="num">
                                      <p:cBhvr>
                                        <p:cTn id="69" dur="664" tmFilter="0.0,0.0;0.25,0.07;0.50,0.2;0.75,0.467;1.0,1.0">
                                          <p:stCondLst>
                                            <p:cond delay="0"/>
                                          </p:stCondLst>
                                        </p:cTn>
                                        <p:tgtEl>
                                          <p:spTgt spid="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70" dur="664" tmFilter="0, 0; 0.125,0.2665; 0.25,0.4; 0.375,0.465; 0.5,0.5;  0.625,0.535; 0.75,0.6; 0.875,0.7335; 1,1">
                                          <p:stCondLst>
                                            <p:cond delay="664"/>
                                          </p:stCondLst>
                                        </p:cTn>
                                        <p:tgtEl>
                                          <p:spTgt spid="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71" dur="332" tmFilter="0, 0; 0.125,0.2665; 0.25,0.4; 0.375,0.465; 0.5,0.5;  0.625,0.535; 0.75,0.6; 0.875,0.7335; 1,1">
                                          <p:stCondLst>
                                            <p:cond delay="1324"/>
                                          </p:stCondLst>
                                        </p:cTn>
                                        <p:tgtEl>
                                          <p:spTgt spid="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72" dur="164" tmFilter="0, 0; 0.125,0.2665; 0.25,0.4; 0.375,0.465; 0.5,0.5;  0.625,0.535; 0.75,0.6; 0.875,0.7335; 1,1">
                                          <p:stCondLst>
                                            <p:cond delay="1656"/>
                                          </p:stCondLst>
                                        </p:cTn>
                                        <p:tgtEl>
                                          <p:spTgt spid="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73" dur="180" accel="50000">
                                          <p:stCondLst>
                                            <p:cond delay="1820"/>
                                          </p:stCondLst>
                                        </p:cTn>
                                        <p:tgtEl>
                                          <p:spTgt spid="9"/>
                                        </p:tgtEl>
                                        <p:attrNameLst>
                                          <p:attrName>ppt_y</p:attrName>
                                        </p:attrNameLst>
                                      </p:cBhvr>
                                      <p:tavLst>
                                        <p:tav tm="0">
                                          <p:val>
                                            <p:strVal val="ppt_y"/>
                                          </p:val>
                                        </p:tav>
                                        <p:tav tm="100000">
                                          <p:val>
                                            <p:strVal val="ppt_y+ppt_h"/>
                                          </p:val>
                                        </p:tav>
                                      </p:tavLst>
                                    </p:anim>
                                    <p:animScale>
                                      <p:cBhvr>
                                        <p:cTn id="74" dur="26">
                                          <p:stCondLst>
                                            <p:cond delay="620"/>
                                          </p:stCondLst>
                                        </p:cTn>
                                        <p:tgtEl>
                                          <p:spTgt spid="9"/>
                                        </p:tgtEl>
                                      </p:cBhvr>
                                      <p:to x="100000" y="60000"/>
                                    </p:animScale>
                                    <p:animScale>
                                      <p:cBhvr>
                                        <p:cTn id="75" dur="166" decel="50000">
                                          <p:stCondLst>
                                            <p:cond delay="646"/>
                                          </p:stCondLst>
                                        </p:cTn>
                                        <p:tgtEl>
                                          <p:spTgt spid="9"/>
                                        </p:tgtEl>
                                      </p:cBhvr>
                                      <p:to x="100000" y="100000"/>
                                    </p:animScale>
                                    <p:animScale>
                                      <p:cBhvr>
                                        <p:cTn id="76" dur="26">
                                          <p:stCondLst>
                                            <p:cond delay="1312"/>
                                          </p:stCondLst>
                                        </p:cTn>
                                        <p:tgtEl>
                                          <p:spTgt spid="9"/>
                                        </p:tgtEl>
                                      </p:cBhvr>
                                      <p:to x="100000" y="80000"/>
                                    </p:animScale>
                                    <p:animScale>
                                      <p:cBhvr>
                                        <p:cTn id="77" dur="166" decel="50000">
                                          <p:stCondLst>
                                            <p:cond delay="1338"/>
                                          </p:stCondLst>
                                        </p:cTn>
                                        <p:tgtEl>
                                          <p:spTgt spid="9"/>
                                        </p:tgtEl>
                                      </p:cBhvr>
                                      <p:to x="100000" y="100000"/>
                                    </p:animScale>
                                    <p:animScale>
                                      <p:cBhvr>
                                        <p:cTn id="78" dur="26">
                                          <p:stCondLst>
                                            <p:cond delay="1642"/>
                                          </p:stCondLst>
                                        </p:cTn>
                                        <p:tgtEl>
                                          <p:spTgt spid="9"/>
                                        </p:tgtEl>
                                      </p:cBhvr>
                                      <p:to x="100000" y="90000"/>
                                    </p:animScale>
                                    <p:animScale>
                                      <p:cBhvr>
                                        <p:cTn id="79" dur="166" decel="50000">
                                          <p:stCondLst>
                                            <p:cond delay="1668"/>
                                          </p:stCondLst>
                                        </p:cTn>
                                        <p:tgtEl>
                                          <p:spTgt spid="9"/>
                                        </p:tgtEl>
                                      </p:cBhvr>
                                      <p:to x="100000" y="100000"/>
                                    </p:animScale>
                                    <p:animScale>
                                      <p:cBhvr>
                                        <p:cTn id="80" dur="26">
                                          <p:stCondLst>
                                            <p:cond delay="1808"/>
                                          </p:stCondLst>
                                        </p:cTn>
                                        <p:tgtEl>
                                          <p:spTgt spid="9"/>
                                        </p:tgtEl>
                                      </p:cBhvr>
                                      <p:to x="100000" y="95000"/>
                                    </p:animScale>
                                    <p:animScale>
                                      <p:cBhvr>
                                        <p:cTn id="81" dur="166" decel="50000">
                                          <p:stCondLst>
                                            <p:cond delay="1834"/>
                                          </p:stCondLst>
                                        </p:cTn>
                                        <p:tgtEl>
                                          <p:spTgt spid="9"/>
                                        </p:tgtEl>
                                      </p:cBhvr>
                                      <p:to x="100000" y="100000"/>
                                    </p:animScale>
                                    <p:set>
                                      <p:cBhvr>
                                        <p:cTn id="82" dur="1" fill="hold">
                                          <p:stCondLst>
                                            <p:cond delay="1999"/>
                                          </p:stCondLst>
                                        </p:cTn>
                                        <p:tgtEl>
                                          <p:spTgt spid="9"/>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26" presetClass="exit" presetSubtype="0" fill="hold" grpId="0" nodeType="clickEffect">
                                  <p:stCondLst>
                                    <p:cond delay="0"/>
                                  </p:stCondLst>
                                  <p:childTnLst>
                                    <p:animEffect transition="out" filter="wipe(down)">
                                      <p:cBhvr>
                                        <p:cTn id="86" dur="180" accel="50000">
                                          <p:stCondLst>
                                            <p:cond delay="1820"/>
                                          </p:stCondLst>
                                        </p:cTn>
                                        <p:tgtEl>
                                          <p:spTgt spid="10"/>
                                        </p:tgtEl>
                                      </p:cBhvr>
                                    </p:animEffect>
                                    <p:anim calcmode="lin" valueType="num">
                                      <p:cBhvr>
                                        <p:cTn id="87" dur="1822" tmFilter="0,0; 0.14,0.31; 0.43,0.73; 0.71,0.91; 1.0,1.0">
                                          <p:stCondLst>
                                            <p:cond delay="0"/>
                                          </p:stCondLst>
                                        </p:cTn>
                                        <p:tgtEl>
                                          <p:spTgt spid="10"/>
                                        </p:tgtEl>
                                        <p:attrNameLst>
                                          <p:attrName>ppt_x</p:attrName>
                                        </p:attrNameLst>
                                      </p:cBhvr>
                                      <p:tavLst>
                                        <p:tav tm="0">
                                          <p:val>
                                            <p:strVal val="ppt_x"/>
                                          </p:val>
                                        </p:tav>
                                        <p:tav tm="100000">
                                          <p:val>
                                            <p:strVal val="#ppt_x+0.25"/>
                                          </p:val>
                                        </p:tav>
                                      </p:tavLst>
                                    </p:anim>
                                    <p:anim calcmode="lin" valueType="num">
                                      <p:cBhvr>
                                        <p:cTn id="88" dur="178">
                                          <p:stCondLst>
                                            <p:cond delay="1822"/>
                                          </p:stCondLst>
                                        </p:cTn>
                                        <p:tgtEl>
                                          <p:spTgt spid="10"/>
                                        </p:tgtEl>
                                        <p:attrNameLst>
                                          <p:attrName>ppt_x</p:attrName>
                                        </p:attrNameLst>
                                      </p:cBhvr>
                                      <p:tavLst>
                                        <p:tav tm="0">
                                          <p:val>
                                            <p:strVal val="ppt_x"/>
                                          </p:val>
                                        </p:tav>
                                        <p:tav tm="100000">
                                          <p:val>
                                            <p:strVal val="ppt_x"/>
                                          </p:val>
                                        </p:tav>
                                      </p:tavLst>
                                    </p:anim>
                                    <p:anim calcmode="lin" valueType="num">
                                      <p:cBhvr>
                                        <p:cTn id="89" dur="664" tmFilter="0.0,0.0;0.25,0.07;0.50,0.2;0.75,0.467;1.0,1.0">
                                          <p:stCondLst>
                                            <p:cond delay="0"/>
                                          </p:stCondLst>
                                        </p:cTn>
                                        <p:tgtEl>
                                          <p:spTgt spid="1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90" dur="664" tmFilter="0, 0; 0.125,0.2665; 0.25,0.4; 0.375,0.465; 0.5,0.5;  0.625,0.535; 0.75,0.6; 0.875,0.7335; 1,1">
                                          <p:stCondLst>
                                            <p:cond delay="664"/>
                                          </p:stCondLst>
                                        </p:cTn>
                                        <p:tgtEl>
                                          <p:spTgt spid="1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91" dur="332" tmFilter="0, 0; 0.125,0.2665; 0.25,0.4; 0.375,0.465; 0.5,0.5;  0.625,0.535; 0.75,0.6; 0.875,0.7335; 1,1">
                                          <p:stCondLst>
                                            <p:cond delay="1324"/>
                                          </p:stCondLst>
                                        </p:cTn>
                                        <p:tgtEl>
                                          <p:spTgt spid="1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92" dur="164" tmFilter="0, 0; 0.125,0.2665; 0.25,0.4; 0.375,0.465; 0.5,0.5;  0.625,0.535; 0.75,0.6; 0.875,0.7335; 1,1">
                                          <p:stCondLst>
                                            <p:cond delay="1656"/>
                                          </p:stCondLst>
                                        </p:cTn>
                                        <p:tgtEl>
                                          <p:spTgt spid="1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93" dur="180" accel="50000">
                                          <p:stCondLst>
                                            <p:cond delay="1820"/>
                                          </p:stCondLst>
                                        </p:cTn>
                                        <p:tgtEl>
                                          <p:spTgt spid="10"/>
                                        </p:tgtEl>
                                        <p:attrNameLst>
                                          <p:attrName>ppt_y</p:attrName>
                                        </p:attrNameLst>
                                      </p:cBhvr>
                                      <p:tavLst>
                                        <p:tav tm="0">
                                          <p:val>
                                            <p:strVal val="ppt_y"/>
                                          </p:val>
                                        </p:tav>
                                        <p:tav tm="100000">
                                          <p:val>
                                            <p:strVal val="ppt_y+ppt_h"/>
                                          </p:val>
                                        </p:tav>
                                      </p:tavLst>
                                    </p:anim>
                                    <p:animScale>
                                      <p:cBhvr>
                                        <p:cTn id="94" dur="26">
                                          <p:stCondLst>
                                            <p:cond delay="620"/>
                                          </p:stCondLst>
                                        </p:cTn>
                                        <p:tgtEl>
                                          <p:spTgt spid="10"/>
                                        </p:tgtEl>
                                      </p:cBhvr>
                                      <p:to x="100000" y="60000"/>
                                    </p:animScale>
                                    <p:animScale>
                                      <p:cBhvr>
                                        <p:cTn id="95" dur="166" decel="50000">
                                          <p:stCondLst>
                                            <p:cond delay="646"/>
                                          </p:stCondLst>
                                        </p:cTn>
                                        <p:tgtEl>
                                          <p:spTgt spid="10"/>
                                        </p:tgtEl>
                                      </p:cBhvr>
                                      <p:to x="100000" y="100000"/>
                                    </p:animScale>
                                    <p:animScale>
                                      <p:cBhvr>
                                        <p:cTn id="96" dur="26">
                                          <p:stCondLst>
                                            <p:cond delay="1312"/>
                                          </p:stCondLst>
                                        </p:cTn>
                                        <p:tgtEl>
                                          <p:spTgt spid="10"/>
                                        </p:tgtEl>
                                      </p:cBhvr>
                                      <p:to x="100000" y="80000"/>
                                    </p:animScale>
                                    <p:animScale>
                                      <p:cBhvr>
                                        <p:cTn id="97" dur="166" decel="50000">
                                          <p:stCondLst>
                                            <p:cond delay="1338"/>
                                          </p:stCondLst>
                                        </p:cTn>
                                        <p:tgtEl>
                                          <p:spTgt spid="10"/>
                                        </p:tgtEl>
                                      </p:cBhvr>
                                      <p:to x="100000" y="100000"/>
                                    </p:animScale>
                                    <p:animScale>
                                      <p:cBhvr>
                                        <p:cTn id="98" dur="26">
                                          <p:stCondLst>
                                            <p:cond delay="1642"/>
                                          </p:stCondLst>
                                        </p:cTn>
                                        <p:tgtEl>
                                          <p:spTgt spid="10"/>
                                        </p:tgtEl>
                                      </p:cBhvr>
                                      <p:to x="100000" y="90000"/>
                                    </p:animScale>
                                    <p:animScale>
                                      <p:cBhvr>
                                        <p:cTn id="99" dur="166" decel="50000">
                                          <p:stCondLst>
                                            <p:cond delay="1668"/>
                                          </p:stCondLst>
                                        </p:cTn>
                                        <p:tgtEl>
                                          <p:spTgt spid="10"/>
                                        </p:tgtEl>
                                      </p:cBhvr>
                                      <p:to x="100000" y="100000"/>
                                    </p:animScale>
                                    <p:animScale>
                                      <p:cBhvr>
                                        <p:cTn id="100" dur="26">
                                          <p:stCondLst>
                                            <p:cond delay="1808"/>
                                          </p:stCondLst>
                                        </p:cTn>
                                        <p:tgtEl>
                                          <p:spTgt spid="10"/>
                                        </p:tgtEl>
                                      </p:cBhvr>
                                      <p:to x="100000" y="95000"/>
                                    </p:animScale>
                                    <p:animScale>
                                      <p:cBhvr>
                                        <p:cTn id="101" dur="166" decel="50000">
                                          <p:stCondLst>
                                            <p:cond delay="1834"/>
                                          </p:stCondLst>
                                        </p:cTn>
                                        <p:tgtEl>
                                          <p:spTgt spid="10"/>
                                        </p:tgtEl>
                                      </p:cBhvr>
                                      <p:to x="100000" y="100000"/>
                                    </p:animScale>
                                    <p:set>
                                      <p:cBhvr>
                                        <p:cTn id="102" dur="1" fill="hold">
                                          <p:stCondLst>
                                            <p:cond delay="1999"/>
                                          </p:stCondLst>
                                        </p:cTn>
                                        <p:tgtEl>
                                          <p:spTgt spid="10"/>
                                        </p:tgtEl>
                                        <p:attrNameLst>
                                          <p:attrName>style.visibility</p:attrName>
                                        </p:attrNameLst>
                                      </p:cBhvr>
                                      <p:to>
                                        <p:strVal val="hidden"/>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6" presetClass="exit" presetSubtype="0" fill="hold" grpId="0" nodeType="clickEffect">
                                  <p:stCondLst>
                                    <p:cond delay="0"/>
                                  </p:stCondLst>
                                  <p:childTnLst>
                                    <p:animEffect transition="out" filter="wipe(down)">
                                      <p:cBhvr>
                                        <p:cTn id="106" dur="180" accel="50000">
                                          <p:stCondLst>
                                            <p:cond delay="1820"/>
                                          </p:stCondLst>
                                        </p:cTn>
                                        <p:tgtEl>
                                          <p:spTgt spid="11"/>
                                        </p:tgtEl>
                                      </p:cBhvr>
                                    </p:animEffect>
                                    <p:anim calcmode="lin" valueType="num">
                                      <p:cBhvr>
                                        <p:cTn id="107" dur="1822" tmFilter="0,0; 0.14,0.31; 0.43,0.73; 0.71,0.91; 1.0,1.0">
                                          <p:stCondLst>
                                            <p:cond delay="0"/>
                                          </p:stCondLst>
                                        </p:cTn>
                                        <p:tgtEl>
                                          <p:spTgt spid="11"/>
                                        </p:tgtEl>
                                        <p:attrNameLst>
                                          <p:attrName>ppt_x</p:attrName>
                                        </p:attrNameLst>
                                      </p:cBhvr>
                                      <p:tavLst>
                                        <p:tav tm="0">
                                          <p:val>
                                            <p:strVal val="ppt_x"/>
                                          </p:val>
                                        </p:tav>
                                        <p:tav tm="100000">
                                          <p:val>
                                            <p:strVal val="#ppt_x+0.25"/>
                                          </p:val>
                                        </p:tav>
                                      </p:tavLst>
                                    </p:anim>
                                    <p:anim calcmode="lin" valueType="num">
                                      <p:cBhvr>
                                        <p:cTn id="108" dur="178">
                                          <p:stCondLst>
                                            <p:cond delay="1822"/>
                                          </p:stCondLst>
                                        </p:cTn>
                                        <p:tgtEl>
                                          <p:spTgt spid="11"/>
                                        </p:tgtEl>
                                        <p:attrNameLst>
                                          <p:attrName>ppt_x</p:attrName>
                                        </p:attrNameLst>
                                      </p:cBhvr>
                                      <p:tavLst>
                                        <p:tav tm="0">
                                          <p:val>
                                            <p:strVal val="ppt_x"/>
                                          </p:val>
                                        </p:tav>
                                        <p:tav tm="100000">
                                          <p:val>
                                            <p:strVal val="ppt_x"/>
                                          </p:val>
                                        </p:tav>
                                      </p:tavLst>
                                    </p:anim>
                                    <p:anim calcmode="lin" valueType="num">
                                      <p:cBhvr>
                                        <p:cTn id="109" dur="664" tmFilter="0.0,0.0;0.25,0.07;0.50,0.2;0.75,0.467;1.0,1.0">
                                          <p:stCondLst>
                                            <p:cond delay="0"/>
                                          </p:stCondLst>
                                        </p:cTn>
                                        <p:tgtEl>
                                          <p:spTgt spid="1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10" dur="664" tmFilter="0, 0; 0.125,0.2665; 0.25,0.4; 0.375,0.465; 0.5,0.5;  0.625,0.535; 0.75,0.6; 0.875,0.7335; 1,1">
                                          <p:stCondLst>
                                            <p:cond delay="664"/>
                                          </p:stCondLst>
                                        </p:cTn>
                                        <p:tgtEl>
                                          <p:spTgt spid="1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1" dur="332" tmFilter="0, 0; 0.125,0.2665; 0.25,0.4; 0.375,0.465; 0.5,0.5;  0.625,0.535; 0.75,0.6; 0.875,0.7335; 1,1">
                                          <p:stCondLst>
                                            <p:cond delay="1324"/>
                                          </p:stCondLst>
                                        </p:cTn>
                                        <p:tgtEl>
                                          <p:spTgt spid="1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12" dur="164" tmFilter="0, 0; 0.125,0.2665; 0.25,0.4; 0.375,0.465; 0.5,0.5;  0.625,0.535; 0.75,0.6; 0.875,0.7335; 1,1">
                                          <p:stCondLst>
                                            <p:cond delay="1656"/>
                                          </p:stCondLst>
                                        </p:cTn>
                                        <p:tgtEl>
                                          <p:spTgt spid="1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13" dur="180" accel="50000">
                                          <p:stCondLst>
                                            <p:cond delay="1820"/>
                                          </p:stCondLst>
                                        </p:cTn>
                                        <p:tgtEl>
                                          <p:spTgt spid="11"/>
                                        </p:tgtEl>
                                        <p:attrNameLst>
                                          <p:attrName>ppt_y</p:attrName>
                                        </p:attrNameLst>
                                      </p:cBhvr>
                                      <p:tavLst>
                                        <p:tav tm="0">
                                          <p:val>
                                            <p:strVal val="ppt_y"/>
                                          </p:val>
                                        </p:tav>
                                        <p:tav tm="100000">
                                          <p:val>
                                            <p:strVal val="ppt_y+ppt_h"/>
                                          </p:val>
                                        </p:tav>
                                      </p:tavLst>
                                    </p:anim>
                                    <p:animScale>
                                      <p:cBhvr>
                                        <p:cTn id="114" dur="26">
                                          <p:stCondLst>
                                            <p:cond delay="620"/>
                                          </p:stCondLst>
                                        </p:cTn>
                                        <p:tgtEl>
                                          <p:spTgt spid="11"/>
                                        </p:tgtEl>
                                      </p:cBhvr>
                                      <p:to x="100000" y="60000"/>
                                    </p:animScale>
                                    <p:animScale>
                                      <p:cBhvr>
                                        <p:cTn id="115" dur="166" decel="50000">
                                          <p:stCondLst>
                                            <p:cond delay="646"/>
                                          </p:stCondLst>
                                        </p:cTn>
                                        <p:tgtEl>
                                          <p:spTgt spid="11"/>
                                        </p:tgtEl>
                                      </p:cBhvr>
                                      <p:to x="100000" y="100000"/>
                                    </p:animScale>
                                    <p:animScale>
                                      <p:cBhvr>
                                        <p:cTn id="116" dur="26">
                                          <p:stCondLst>
                                            <p:cond delay="1312"/>
                                          </p:stCondLst>
                                        </p:cTn>
                                        <p:tgtEl>
                                          <p:spTgt spid="11"/>
                                        </p:tgtEl>
                                      </p:cBhvr>
                                      <p:to x="100000" y="80000"/>
                                    </p:animScale>
                                    <p:animScale>
                                      <p:cBhvr>
                                        <p:cTn id="117" dur="166" decel="50000">
                                          <p:stCondLst>
                                            <p:cond delay="1338"/>
                                          </p:stCondLst>
                                        </p:cTn>
                                        <p:tgtEl>
                                          <p:spTgt spid="11"/>
                                        </p:tgtEl>
                                      </p:cBhvr>
                                      <p:to x="100000" y="100000"/>
                                    </p:animScale>
                                    <p:animScale>
                                      <p:cBhvr>
                                        <p:cTn id="118" dur="26">
                                          <p:stCondLst>
                                            <p:cond delay="1642"/>
                                          </p:stCondLst>
                                        </p:cTn>
                                        <p:tgtEl>
                                          <p:spTgt spid="11"/>
                                        </p:tgtEl>
                                      </p:cBhvr>
                                      <p:to x="100000" y="90000"/>
                                    </p:animScale>
                                    <p:animScale>
                                      <p:cBhvr>
                                        <p:cTn id="119" dur="166" decel="50000">
                                          <p:stCondLst>
                                            <p:cond delay="1668"/>
                                          </p:stCondLst>
                                        </p:cTn>
                                        <p:tgtEl>
                                          <p:spTgt spid="11"/>
                                        </p:tgtEl>
                                      </p:cBhvr>
                                      <p:to x="100000" y="100000"/>
                                    </p:animScale>
                                    <p:animScale>
                                      <p:cBhvr>
                                        <p:cTn id="120" dur="26">
                                          <p:stCondLst>
                                            <p:cond delay="1808"/>
                                          </p:stCondLst>
                                        </p:cTn>
                                        <p:tgtEl>
                                          <p:spTgt spid="11"/>
                                        </p:tgtEl>
                                      </p:cBhvr>
                                      <p:to x="100000" y="95000"/>
                                    </p:animScale>
                                    <p:animScale>
                                      <p:cBhvr>
                                        <p:cTn id="121" dur="166" decel="50000">
                                          <p:stCondLst>
                                            <p:cond delay="1834"/>
                                          </p:stCondLst>
                                        </p:cTn>
                                        <p:tgtEl>
                                          <p:spTgt spid="11"/>
                                        </p:tgtEl>
                                      </p:cBhvr>
                                      <p:to x="100000" y="100000"/>
                                    </p:animScale>
                                    <p:set>
                                      <p:cBhvr>
                                        <p:cTn id="122" dur="1" fill="hold">
                                          <p:stCondLst>
                                            <p:cond delay="1999"/>
                                          </p:stCondLst>
                                        </p:cTn>
                                        <p:tgtEl>
                                          <p:spTgt spid="11"/>
                                        </p:tgtEl>
                                        <p:attrNameLst>
                                          <p:attrName>style.visibility</p:attrName>
                                        </p:attrNameLst>
                                      </p:cBhvr>
                                      <p:to>
                                        <p:strVal val="hidden"/>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6" presetClass="exit" presetSubtype="0" fill="hold" grpId="0" nodeType="clickEffect">
                                  <p:stCondLst>
                                    <p:cond delay="0"/>
                                  </p:stCondLst>
                                  <p:childTnLst>
                                    <p:animEffect transition="out" filter="wipe(down)">
                                      <p:cBhvr>
                                        <p:cTn id="126" dur="180" accel="50000">
                                          <p:stCondLst>
                                            <p:cond delay="1820"/>
                                          </p:stCondLst>
                                        </p:cTn>
                                        <p:tgtEl>
                                          <p:spTgt spid="12"/>
                                        </p:tgtEl>
                                      </p:cBhvr>
                                    </p:animEffect>
                                    <p:anim calcmode="lin" valueType="num">
                                      <p:cBhvr>
                                        <p:cTn id="127" dur="1822" tmFilter="0,0; 0.14,0.31; 0.43,0.73; 0.71,0.91; 1.0,1.0">
                                          <p:stCondLst>
                                            <p:cond delay="0"/>
                                          </p:stCondLst>
                                        </p:cTn>
                                        <p:tgtEl>
                                          <p:spTgt spid="12"/>
                                        </p:tgtEl>
                                        <p:attrNameLst>
                                          <p:attrName>ppt_x</p:attrName>
                                        </p:attrNameLst>
                                      </p:cBhvr>
                                      <p:tavLst>
                                        <p:tav tm="0">
                                          <p:val>
                                            <p:strVal val="ppt_x"/>
                                          </p:val>
                                        </p:tav>
                                        <p:tav tm="100000">
                                          <p:val>
                                            <p:strVal val="#ppt_x+0.25"/>
                                          </p:val>
                                        </p:tav>
                                      </p:tavLst>
                                    </p:anim>
                                    <p:anim calcmode="lin" valueType="num">
                                      <p:cBhvr>
                                        <p:cTn id="128" dur="178">
                                          <p:stCondLst>
                                            <p:cond delay="1822"/>
                                          </p:stCondLst>
                                        </p:cTn>
                                        <p:tgtEl>
                                          <p:spTgt spid="12"/>
                                        </p:tgtEl>
                                        <p:attrNameLst>
                                          <p:attrName>ppt_x</p:attrName>
                                        </p:attrNameLst>
                                      </p:cBhvr>
                                      <p:tavLst>
                                        <p:tav tm="0">
                                          <p:val>
                                            <p:strVal val="ppt_x"/>
                                          </p:val>
                                        </p:tav>
                                        <p:tav tm="100000">
                                          <p:val>
                                            <p:strVal val="ppt_x"/>
                                          </p:val>
                                        </p:tav>
                                      </p:tavLst>
                                    </p:anim>
                                    <p:anim calcmode="lin" valueType="num">
                                      <p:cBhvr>
                                        <p:cTn id="129" dur="664" tmFilter="0.0,0.0;0.25,0.07;0.50,0.2;0.75,0.467;1.0,1.0">
                                          <p:stCondLst>
                                            <p:cond delay="0"/>
                                          </p:stCondLst>
                                        </p:cTn>
                                        <p:tgtEl>
                                          <p:spTgt spid="1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30" dur="664" tmFilter="0, 0; 0.125,0.2665; 0.25,0.4; 0.375,0.465; 0.5,0.5;  0.625,0.535; 0.75,0.6; 0.875,0.7335; 1,1">
                                          <p:stCondLst>
                                            <p:cond delay="664"/>
                                          </p:stCondLst>
                                        </p:cTn>
                                        <p:tgtEl>
                                          <p:spTgt spid="1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31" dur="332" tmFilter="0, 0; 0.125,0.2665; 0.25,0.4; 0.375,0.465; 0.5,0.5;  0.625,0.535; 0.75,0.6; 0.875,0.7335; 1,1">
                                          <p:stCondLst>
                                            <p:cond delay="1324"/>
                                          </p:stCondLst>
                                        </p:cTn>
                                        <p:tgtEl>
                                          <p:spTgt spid="1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32" dur="164" tmFilter="0, 0; 0.125,0.2665; 0.25,0.4; 0.375,0.465; 0.5,0.5;  0.625,0.535; 0.75,0.6; 0.875,0.7335; 1,1">
                                          <p:stCondLst>
                                            <p:cond delay="1656"/>
                                          </p:stCondLst>
                                        </p:cTn>
                                        <p:tgtEl>
                                          <p:spTgt spid="1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3" dur="180" accel="50000">
                                          <p:stCondLst>
                                            <p:cond delay="1820"/>
                                          </p:stCondLst>
                                        </p:cTn>
                                        <p:tgtEl>
                                          <p:spTgt spid="12"/>
                                        </p:tgtEl>
                                        <p:attrNameLst>
                                          <p:attrName>ppt_y</p:attrName>
                                        </p:attrNameLst>
                                      </p:cBhvr>
                                      <p:tavLst>
                                        <p:tav tm="0">
                                          <p:val>
                                            <p:strVal val="ppt_y"/>
                                          </p:val>
                                        </p:tav>
                                        <p:tav tm="100000">
                                          <p:val>
                                            <p:strVal val="ppt_y+ppt_h"/>
                                          </p:val>
                                        </p:tav>
                                      </p:tavLst>
                                    </p:anim>
                                    <p:animScale>
                                      <p:cBhvr>
                                        <p:cTn id="134" dur="26">
                                          <p:stCondLst>
                                            <p:cond delay="620"/>
                                          </p:stCondLst>
                                        </p:cTn>
                                        <p:tgtEl>
                                          <p:spTgt spid="12"/>
                                        </p:tgtEl>
                                      </p:cBhvr>
                                      <p:to x="100000" y="60000"/>
                                    </p:animScale>
                                    <p:animScale>
                                      <p:cBhvr>
                                        <p:cTn id="135" dur="166" decel="50000">
                                          <p:stCondLst>
                                            <p:cond delay="646"/>
                                          </p:stCondLst>
                                        </p:cTn>
                                        <p:tgtEl>
                                          <p:spTgt spid="12"/>
                                        </p:tgtEl>
                                      </p:cBhvr>
                                      <p:to x="100000" y="100000"/>
                                    </p:animScale>
                                    <p:animScale>
                                      <p:cBhvr>
                                        <p:cTn id="136" dur="26">
                                          <p:stCondLst>
                                            <p:cond delay="1312"/>
                                          </p:stCondLst>
                                        </p:cTn>
                                        <p:tgtEl>
                                          <p:spTgt spid="12"/>
                                        </p:tgtEl>
                                      </p:cBhvr>
                                      <p:to x="100000" y="80000"/>
                                    </p:animScale>
                                    <p:animScale>
                                      <p:cBhvr>
                                        <p:cTn id="137" dur="166" decel="50000">
                                          <p:stCondLst>
                                            <p:cond delay="1338"/>
                                          </p:stCondLst>
                                        </p:cTn>
                                        <p:tgtEl>
                                          <p:spTgt spid="12"/>
                                        </p:tgtEl>
                                      </p:cBhvr>
                                      <p:to x="100000" y="100000"/>
                                    </p:animScale>
                                    <p:animScale>
                                      <p:cBhvr>
                                        <p:cTn id="138" dur="26">
                                          <p:stCondLst>
                                            <p:cond delay="1642"/>
                                          </p:stCondLst>
                                        </p:cTn>
                                        <p:tgtEl>
                                          <p:spTgt spid="12"/>
                                        </p:tgtEl>
                                      </p:cBhvr>
                                      <p:to x="100000" y="90000"/>
                                    </p:animScale>
                                    <p:animScale>
                                      <p:cBhvr>
                                        <p:cTn id="139" dur="166" decel="50000">
                                          <p:stCondLst>
                                            <p:cond delay="1668"/>
                                          </p:stCondLst>
                                        </p:cTn>
                                        <p:tgtEl>
                                          <p:spTgt spid="12"/>
                                        </p:tgtEl>
                                      </p:cBhvr>
                                      <p:to x="100000" y="100000"/>
                                    </p:animScale>
                                    <p:animScale>
                                      <p:cBhvr>
                                        <p:cTn id="140" dur="26">
                                          <p:stCondLst>
                                            <p:cond delay="1808"/>
                                          </p:stCondLst>
                                        </p:cTn>
                                        <p:tgtEl>
                                          <p:spTgt spid="12"/>
                                        </p:tgtEl>
                                      </p:cBhvr>
                                      <p:to x="100000" y="95000"/>
                                    </p:animScale>
                                    <p:animScale>
                                      <p:cBhvr>
                                        <p:cTn id="141" dur="166" decel="50000">
                                          <p:stCondLst>
                                            <p:cond delay="1834"/>
                                          </p:stCondLst>
                                        </p:cTn>
                                        <p:tgtEl>
                                          <p:spTgt spid="12"/>
                                        </p:tgtEl>
                                      </p:cBhvr>
                                      <p:to x="100000" y="100000"/>
                                    </p:animScale>
                                    <p:set>
                                      <p:cBhvr>
                                        <p:cTn id="142" dur="1" fill="hold">
                                          <p:stCondLst>
                                            <p:cond delay="1999"/>
                                          </p:stCondLst>
                                        </p:cTn>
                                        <p:tgtEl>
                                          <p:spTgt spid="12"/>
                                        </p:tgtEl>
                                        <p:attrNameLst>
                                          <p:attrName>style.visibility</p:attrName>
                                        </p:attrNameLst>
                                      </p:cBhvr>
                                      <p:to>
                                        <p:strVal val="hidden"/>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6" presetClass="exit" presetSubtype="0" fill="hold" grpId="0" nodeType="clickEffect">
                                  <p:stCondLst>
                                    <p:cond delay="0"/>
                                  </p:stCondLst>
                                  <p:childTnLst>
                                    <p:animEffect transition="out" filter="wipe(down)">
                                      <p:cBhvr>
                                        <p:cTn id="146" dur="180" accel="50000">
                                          <p:stCondLst>
                                            <p:cond delay="1820"/>
                                          </p:stCondLst>
                                        </p:cTn>
                                        <p:tgtEl>
                                          <p:spTgt spid="13"/>
                                        </p:tgtEl>
                                      </p:cBhvr>
                                    </p:animEffect>
                                    <p:anim calcmode="lin" valueType="num">
                                      <p:cBhvr>
                                        <p:cTn id="147" dur="1822" tmFilter="0,0; 0.14,0.31; 0.43,0.73; 0.71,0.91; 1.0,1.0">
                                          <p:stCondLst>
                                            <p:cond delay="0"/>
                                          </p:stCondLst>
                                        </p:cTn>
                                        <p:tgtEl>
                                          <p:spTgt spid="13"/>
                                        </p:tgtEl>
                                        <p:attrNameLst>
                                          <p:attrName>ppt_x</p:attrName>
                                        </p:attrNameLst>
                                      </p:cBhvr>
                                      <p:tavLst>
                                        <p:tav tm="0">
                                          <p:val>
                                            <p:strVal val="ppt_x"/>
                                          </p:val>
                                        </p:tav>
                                        <p:tav tm="100000">
                                          <p:val>
                                            <p:strVal val="#ppt_x+0.25"/>
                                          </p:val>
                                        </p:tav>
                                      </p:tavLst>
                                    </p:anim>
                                    <p:anim calcmode="lin" valueType="num">
                                      <p:cBhvr>
                                        <p:cTn id="148" dur="178">
                                          <p:stCondLst>
                                            <p:cond delay="1822"/>
                                          </p:stCondLst>
                                        </p:cTn>
                                        <p:tgtEl>
                                          <p:spTgt spid="13"/>
                                        </p:tgtEl>
                                        <p:attrNameLst>
                                          <p:attrName>ppt_x</p:attrName>
                                        </p:attrNameLst>
                                      </p:cBhvr>
                                      <p:tavLst>
                                        <p:tav tm="0">
                                          <p:val>
                                            <p:strVal val="ppt_x"/>
                                          </p:val>
                                        </p:tav>
                                        <p:tav tm="100000">
                                          <p:val>
                                            <p:strVal val="ppt_x"/>
                                          </p:val>
                                        </p:tav>
                                      </p:tavLst>
                                    </p:anim>
                                    <p:anim calcmode="lin" valueType="num">
                                      <p:cBhvr>
                                        <p:cTn id="149" dur="664" tmFilter="0.0,0.0;0.25,0.07;0.50,0.2;0.75,0.467;1.0,1.0">
                                          <p:stCondLst>
                                            <p:cond delay="0"/>
                                          </p:stCondLst>
                                        </p:cTn>
                                        <p:tgtEl>
                                          <p:spTgt spid="1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50" dur="664" tmFilter="0, 0; 0.125,0.2665; 0.25,0.4; 0.375,0.465; 0.5,0.5;  0.625,0.535; 0.75,0.6; 0.875,0.7335; 1,1">
                                          <p:stCondLst>
                                            <p:cond delay="664"/>
                                          </p:stCondLst>
                                        </p:cTn>
                                        <p:tgtEl>
                                          <p:spTgt spid="1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51" dur="332" tmFilter="0, 0; 0.125,0.2665; 0.25,0.4; 0.375,0.465; 0.5,0.5;  0.625,0.535; 0.75,0.6; 0.875,0.7335; 1,1">
                                          <p:stCondLst>
                                            <p:cond delay="1324"/>
                                          </p:stCondLst>
                                        </p:cTn>
                                        <p:tgtEl>
                                          <p:spTgt spid="1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52" dur="164" tmFilter="0, 0; 0.125,0.2665; 0.25,0.4; 0.375,0.465; 0.5,0.5;  0.625,0.535; 0.75,0.6; 0.875,0.7335; 1,1">
                                          <p:stCondLst>
                                            <p:cond delay="1656"/>
                                          </p:stCondLst>
                                        </p:cTn>
                                        <p:tgtEl>
                                          <p:spTgt spid="1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53" dur="180" accel="50000">
                                          <p:stCondLst>
                                            <p:cond delay="1820"/>
                                          </p:stCondLst>
                                        </p:cTn>
                                        <p:tgtEl>
                                          <p:spTgt spid="13"/>
                                        </p:tgtEl>
                                        <p:attrNameLst>
                                          <p:attrName>ppt_y</p:attrName>
                                        </p:attrNameLst>
                                      </p:cBhvr>
                                      <p:tavLst>
                                        <p:tav tm="0">
                                          <p:val>
                                            <p:strVal val="ppt_y"/>
                                          </p:val>
                                        </p:tav>
                                        <p:tav tm="100000">
                                          <p:val>
                                            <p:strVal val="ppt_y+ppt_h"/>
                                          </p:val>
                                        </p:tav>
                                      </p:tavLst>
                                    </p:anim>
                                    <p:animScale>
                                      <p:cBhvr>
                                        <p:cTn id="154" dur="26">
                                          <p:stCondLst>
                                            <p:cond delay="620"/>
                                          </p:stCondLst>
                                        </p:cTn>
                                        <p:tgtEl>
                                          <p:spTgt spid="13"/>
                                        </p:tgtEl>
                                      </p:cBhvr>
                                      <p:to x="100000" y="60000"/>
                                    </p:animScale>
                                    <p:animScale>
                                      <p:cBhvr>
                                        <p:cTn id="155" dur="166" decel="50000">
                                          <p:stCondLst>
                                            <p:cond delay="646"/>
                                          </p:stCondLst>
                                        </p:cTn>
                                        <p:tgtEl>
                                          <p:spTgt spid="13"/>
                                        </p:tgtEl>
                                      </p:cBhvr>
                                      <p:to x="100000" y="100000"/>
                                    </p:animScale>
                                    <p:animScale>
                                      <p:cBhvr>
                                        <p:cTn id="156" dur="26">
                                          <p:stCondLst>
                                            <p:cond delay="1312"/>
                                          </p:stCondLst>
                                        </p:cTn>
                                        <p:tgtEl>
                                          <p:spTgt spid="13"/>
                                        </p:tgtEl>
                                      </p:cBhvr>
                                      <p:to x="100000" y="80000"/>
                                    </p:animScale>
                                    <p:animScale>
                                      <p:cBhvr>
                                        <p:cTn id="157" dur="166" decel="50000">
                                          <p:stCondLst>
                                            <p:cond delay="1338"/>
                                          </p:stCondLst>
                                        </p:cTn>
                                        <p:tgtEl>
                                          <p:spTgt spid="13"/>
                                        </p:tgtEl>
                                      </p:cBhvr>
                                      <p:to x="100000" y="100000"/>
                                    </p:animScale>
                                    <p:animScale>
                                      <p:cBhvr>
                                        <p:cTn id="158" dur="26">
                                          <p:stCondLst>
                                            <p:cond delay="1642"/>
                                          </p:stCondLst>
                                        </p:cTn>
                                        <p:tgtEl>
                                          <p:spTgt spid="13"/>
                                        </p:tgtEl>
                                      </p:cBhvr>
                                      <p:to x="100000" y="90000"/>
                                    </p:animScale>
                                    <p:animScale>
                                      <p:cBhvr>
                                        <p:cTn id="159" dur="166" decel="50000">
                                          <p:stCondLst>
                                            <p:cond delay="1668"/>
                                          </p:stCondLst>
                                        </p:cTn>
                                        <p:tgtEl>
                                          <p:spTgt spid="13"/>
                                        </p:tgtEl>
                                      </p:cBhvr>
                                      <p:to x="100000" y="100000"/>
                                    </p:animScale>
                                    <p:animScale>
                                      <p:cBhvr>
                                        <p:cTn id="160" dur="26">
                                          <p:stCondLst>
                                            <p:cond delay="1808"/>
                                          </p:stCondLst>
                                        </p:cTn>
                                        <p:tgtEl>
                                          <p:spTgt spid="13"/>
                                        </p:tgtEl>
                                      </p:cBhvr>
                                      <p:to x="100000" y="95000"/>
                                    </p:animScale>
                                    <p:animScale>
                                      <p:cBhvr>
                                        <p:cTn id="161" dur="166" decel="50000">
                                          <p:stCondLst>
                                            <p:cond delay="1834"/>
                                          </p:stCondLst>
                                        </p:cTn>
                                        <p:tgtEl>
                                          <p:spTgt spid="13"/>
                                        </p:tgtEl>
                                      </p:cBhvr>
                                      <p:to x="100000" y="100000"/>
                                    </p:animScale>
                                    <p:set>
                                      <p:cBhvr>
                                        <p:cTn id="162" dur="1" fill="hold">
                                          <p:stCondLst>
                                            <p:cond delay="1999"/>
                                          </p:stCondLst>
                                        </p:cTn>
                                        <p:tgtEl>
                                          <p:spTgt spid="13"/>
                                        </p:tgtEl>
                                        <p:attrNameLst>
                                          <p:attrName>style.visibility</p:attrName>
                                        </p:attrNameLst>
                                      </p:cBhvr>
                                      <p:to>
                                        <p:strVal val="hidden"/>
                                      </p:to>
                                    </p:se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26" presetClass="exit" presetSubtype="0" fill="hold" grpId="0" nodeType="clickEffect">
                                  <p:stCondLst>
                                    <p:cond delay="0"/>
                                  </p:stCondLst>
                                  <p:childTnLst>
                                    <p:animEffect transition="out" filter="wipe(down)">
                                      <p:cBhvr>
                                        <p:cTn id="166" dur="180" accel="50000">
                                          <p:stCondLst>
                                            <p:cond delay="1820"/>
                                          </p:stCondLst>
                                        </p:cTn>
                                        <p:tgtEl>
                                          <p:spTgt spid="14"/>
                                        </p:tgtEl>
                                      </p:cBhvr>
                                    </p:animEffect>
                                    <p:anim calcmode="lin" valueType="num">
                                      <p:cBhvr>
                                        <p:cTn id="167" dur="1822" tmFilter="0,0; 0.14,0.31; 0.43,0.73; 0.71,0.91; 1.0,1.0">
                                          <p:stCondLst>
                                            <p:cond delay="0"/>
                                          </p:stCondLst>
                                        </p:cTn>
                                        <p:tgtEl>
                                          <p:spTgt spid="14"/>
                                        </p:tgtEl>
                                        <p:attrNameLst>
                                          <p:attrName>ppt_x</p:attrName>
                                        </p:attrNameLst>
                                      </p:cBhvr>
                                      <p:tavLst>
                                        <p:tav tm="0">
                                          <p:val>
                                            <p:strVal val="ppt_x"/>
                                          </p:val>
                                        </p:tav>
                                        <p:tav tm="100000">
                                          <p:val>
                                            <p:strVal val="#ppt_x+0.25"/>
                                          </p:val>
                                        </p:tav>
                                      </p:tavLst>
                                    </p:anim>
                                    <p:anim calcmode="lin" valueType="num">
                                      <p:cBhvr>
                                        <p:cTn id="168" dur="178">
                                          <p:stCondLst>
                                            <p:cond delay="1822"/>
                                          </p:stCondLst>
                                        </p:cTn>
                                        <p:tgtEl>
                                          <p:spTgt spid="14"/>
                                        </p:tgtEl>
                                        <p:attrNameLst>
                                          <p:attrName>ppt_x</p:attrName>
                                        </p:attrNameLst>
                                      </p:cBhvr>
                                      <p:tavLst>
                                        <p:tav tm="0">
                                          <p:val>
                                            <p:strVal val="ppt_x"/>
                                          </p:val>
                                        </p:tav>
                                        <p:tav tm="100000">
                                          <p:val>
                                            <p:strVal val="ppt_x"/>
                                          </p:val>
                                        </p:tav>
                                      </p:tavLst>
                                    </p:anim>
                                    <p:anim calcmode="lin" valueType="num">
                                      <p:cBhvr>
                                        <p:cTn id="169" dur="664" tmFilter="0.0,0.0;0.25,0.07;0.50,0.2;0.75,0.467;1.0,1.0">
                                          <p:stCondLst>
                                            <p:cond delay="0"/>
                                          </p:stCondLst>
                                        </p:cTn>
                                        <p:tgtEl>
                                          <p:spTgt spid="1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70" dur="664" tmFilter="0, 0; 0.125,0.2665; 0.25,0.4; 0.375,0.465; 0.5,0.5;  0.625,0.535; 0.75,0.6; 0.875,0.7335; 1,1">
                                          <p:stCondLst>
                                            <p:cond delay="664"/>
                                          </p:stCondLst>
                                        </p:cTn>
                                        <p:tgtEl>
                                          <p:spTgt spid="1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71" dur="332" tmFilter="0, 0; 0.125,0.2665; 0.25,0.4; 0.375,0.465; 0.5,0.5;  0.625,0.535; 0.75,0.6; 0.875,0.7335; 1,1">
                                          <p:stCondLst>
                                            <p:cond delay="1324"/>
                                          </p:stCondLst>
                                        </p:cTn>
                                        <p:tgtEl>
                                          <p:spTgt spid="1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72" dur="164" tmFilter="0, 0; 0.125,0.2665; 0.25,0.4; 0.375,0.465; 0.5,0.5;  0.625,0.535; 0.75,0.6; 0.875,0.7335; 1,1">
                                          <p:stCondLst>
                                            <p:cond delay="1656"/>
                                          </p:stCondLst>
                                        </p:cTn>
                                        <p:tgtEl>
                                          <p:spTgt spid="1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73" dur="180" accel="50000">
                                          <p:stCondLst>
                                            <p:cond delay="1820"/>
                                          </p:stCondLst>
                                        </p:cTn>
                                        <p:tgtEl>
                                          <p:spTgt spid="14"/>
                                        </p:tgtEl>
                                        <p:attrNameLst>
                                          <p:attrName>ppt_y</p:attrName>
                                        </p:attrNameLst>
                                      </p:cBhvr>
                                      <p:tavLst>
                                        <p:tav tm="0">
                                          <p:val>
                                            <p:strVal val="ppt_y"/>
                                          </p:val>
                                        </p:tav>
                                        <p:tav tm="100000">
                                          <p:val>
                                            <p:strVal val="ppt_y+ppt_h"/>
                                          </p:val>
                                        </p:tav>
                                      </p:tavLst>
                                    </p:anim>
                                    <p:animScale>
                                      <p:cBhvr>
                                        <p:cTn id="174" dur="26">
                                          <p:stCondLst>
                                            <p:cond delay="620"/>
                                          </p:stCondLst>
                                        </p:cTn>
                                        <p:tgtEl>
                                          <p:spTgt spid="14"/>
                                        </p:tgtEl>
                                      </p:cBhvr>
                                      <p:to x="100000" y="60000"/>
                                    </p:animScale>
                                    <p:animScale>
                                      <p:cBhvr>
                                        <p:cTn id="175" dur="166" decel="50000">
                                          <p:stCondLst>
                                            <p:cond delay="646"/>
                                          </p:stCondLst>
                                        </p:cTn>
                                        <p:tgtEl>
                                          <p:spTgt spid="14"/>
                                        </p:tgtEl>
                                      </p:cBhvr>
                                      <p:to x="100000" y="100000"/>
                                    </p:animScale>
                                    <p:animScale>
                                      <p:cBhvr>
                                        <p:cTn id="176" dur="26">
                                          <p:stCondLst>
                                            <p:cond delay="1312"/>
                                          </p:stCondLst>
                                        </p:cTn>
                                        <p:tgtEl>
                                          <p:spTgt spid="14"/>
                                        </p:tgtEl>
                                      </p:cBhvr>
                                      <p:to x="100000" y="80000"/>
                                    </p:animScale>
                                    <p:animScale>
                                      <p:cBhvr>
                                        <p:cTn id="177" dur="166" decel="50000">
                                          <p:stCondLst>
                                            <p:cond delay="1338"/>
                                          </p:stCondLst>
                                        </p:cTn>
                                        <p:tgtEl>
                                          <p:spTgt spid="14"/>
                                        </p:tgtEl>
                                      </p:cBhvr>
                                      <p:to x="100000" y="100000"/>
                                    </p:animScale>
                                    <p:animScale>
                                      <p:cBhvr>
                                        <p:cTn id="178" dur="26">
                                          <p:stCondLst>
                                            <p:cond delay="1642"/>
                                          </p:stCondLst>
                                        </p:cTn>
                                        <p:tgtEl>
                                          <p:spTgt spid="14"/>
                                        </p:tgtEl>
                                      </p:cBhvr>
                                      <p:to x="100000" y="90000"/>
                                    </p:animScale>
                                    <p:animScale>
                                      <p:cBhvr>
                                        <p:cTn id="179" dur="166" decel="50000">
                                          <p:stCondLst>
                                            <p:cond delay="1668"/>
                                          </p:stCondLst>
                                        </p:cTn>
                                        <p:tgtEl>
                                          <p:spTgt spid="14"/>
                                        </p:tgtEl>
                                      </p:cBhvr>
                                      <p:to x="100000" y="100000"/>
                                    </p:animScale>
                                    <p:animScale>
                                      <p:cBhvr>
                                        <p:cTn id="180" dur="26">
                                          <p:stCondLst>
                                            <p:cond delay="1808"/>
                                          </p:stCondLst>
                                        </p:cTn>
                                        <p:tgtEl>
                                          <p:spTgt spid="14"/>
                                        </p:tgtEl>
                                      </p:cBhvr>
                                      <p:to x="100000" y="95000"/>
                                    </p:animScale>
                                    <p:animScale>
                                      <p:cBhvr>
                                        <p:cTn id="181" dur="166" decel="50000">
                                          <p:stCondLst>
                                            <p:cond delay="1834"/>
                                          </p:stCondLst>
                                        </p:cTn>
                                        <p:tgtEl>
                                          <p:spTgt spid="14"/>
                                        </p:tgtEl>
                                      </p:cBhvr>
                                      <p:to x="100000" y="100000"/>
                                    </p:animScale>
                                    <p:set>
                                      <p:cBhvr>
                                        <p:cTn id="182" dur="1" fill="hold">
                                          <p:stCondLst>
                                            <p:cond delay="1999"/>
                                          </p:stCondLst>
                                        </p:cTn>
                                        <p:tgtEl>
                                          <p:spTgt spid="14"/>
                                        </p:tgtEl>
                                        <p:attrNameLst>
                                          <p:attrName>style.visibility</p:attrName>
                                        </p:attrNameLst>
                                      </p:cBhvr>
                                      <p:to>
                                        <p:strVal val="hidden"/>
                                      </p:to>
                                    </p:set>
                                  </p:childTnLst>
                                </p:cTn>
                              </p:par>
                            </p:childTnLst>
                          </p:cTn>
                        </p:par>
                      </p:childTnLst>
                    </p:cTn>
                  </p:par>
                  <p:par>
                    <p:cTn id="183" fill="hold" nodeType="clickPar">
                      <p:stCondLst>
                        <p:cond delay="indefinite"/>
                      </p:stCondLst>
                      <p:childTnLst>
                        <p:par>
                          <p:cTn id="184" fill="hold" nodeType="withGroup">
                            <p:stCondLst>
                              <p:cond delay="0"/>
                            </p:stCondLst>
                            <p:childTnLst>
                              <p:par>
                                <p:cTn id="185" presetID="26" presetClass="exit" presetSubtype="0" fill="hold" grpId="0" nodeType="clickEffect">
                                  <p:stCondLst>
                                    <p:cond delay="0"/>
                                  </p:stCondLst>
                                  <p:childTnLst>
                                    <p:animEffect transition="out" filter="wipe(down)">
                                      <p:cBhvr>
                                        <p:cTn id="186" dur="180" accel="50000">
                                          <p:stCondLst>
                                            <p:cond delay="1820"/>
                                          </p:stCondLst>
                                        </p:cTn>
                                        <p:tgtEl>
                                          <p:spTgt spid="5"/>
                                        </p:tgtEl>
                                      </p:cBhvr>
                                    </p:animEffect>
                                    <p:anim calcmode="lin" valueType="num">
                                      <p:cBhvr>
                                        <p:cTn id="187" dur="1822" tmFilter="0,0; 0.14,0.31; 0.43,0.73; 0.71,0.91; 1.0,1.0">
                                          <p:stCondLst>
                                            <p:cond delay="0"/>
                                          </p:stCondLst>
                                        </p:cTn>
                                        <p:tgtEl>
                                          <p:spTgt spid="5"/>
                                        </p:tgtEl>
                                        <p:attrNameLst>
                                          <p:attrName>ppt_x</p:attrName>
                                        </p:attrNameLst>
                                      </p:cBhvr>
                                      <p:tavLst>
                                        <p:tav tm="0">
                                          <p:val>
                                            <p:strVal val="ppt_x"/>
                                          </p:val>
                                        </p:tav>
                                        <p:tav tm="100000">
                                          <p:val>
                                            <p:strVal val="#ppt_x+0.25"/>
                                          </p:val>
                                        </p:tav>
                                      </p:tavLst>
                                    </p:anim>
                                    <p:anim calcmode="lin" valueType="num">
                                      <p:cBhvr>
                                        <p:cTn id="188" dur="178">
                                          <p:stCondLst>
                                            <p:cond delay="1822"/>
                                          </p:stCondLst>
                                        </p:cTn>
                                        <p:tgtEl>
                                          <p:spTgt spid="5"/>
                                        </p:tgtEl>
                                        <p:attrNameLst>
                                          <p:attrName>ppt_x</p:attrName>
                                        </p:attrNameLst>
                                      </p:cBhvr>
                                      <p:tavLst>
                                        <p:tav tm="0">
                                          <p:val>
                                            <p:strVal val="ppt_x"/>
                                          </p:val>
                                        </p:tav>
                                        <p:tav tm="100000">
                                          <p:val>
                                            <p:strVal val="ppt_x"/>
                                          </p:val>
                                        </p:tav>
                                      </p:tavLst>
                                    </p:anim>
                                    <p:anim calcmode="lin" valueType="num">
                                      <p:cBhvr>
                                        <p:cTn id="189" dur="664" tmFilter="0.0,0.0;0.25,0.07;0.50,0.2;0.75,0.467;1.0,1.0">
                                          <p:stCondLst>
                                            <p:cond delay="0"/>
                                          </p:stCondLst>
                                        </p:cTn>
                                        <p:tgtEl>
                                          <p:spTgt spid="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90" dur="664" tmFilter="0, 0; 0.125,0.2665; 0.25,0.4; 0.375,0.465; 0.5,0.5;  0.625,0.535; 0.75,0.6; 0.875,0.7335; 1,1">
                                          <p:stCondLst>
                                            <p:cond delay="664"/>
                                          </p:stCondLst>
                                        </p:cTn>
                                        <p:tgtEl>
                                          <p:spTgt spid="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91" dur="332" tmFilter="0, 0; 0.125,0.2665; 0.25,0.4; 0.375,0.465; 0.5,0.5;  0.625,0.535; 0.75,0.6; 0.875,0.7335; 1,1">
                                          <p:stCondLst>
                                            <p:cond delay="1324"/>
                                          </p:stCondLst>
                                        </p:cTn>
                                        <p:tgtEl>
                                          <p:spTgt spid="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92" dur="164" tmFilter="0, 0; 0.125,0.2665; 0.25,0.4; 0.375,0.465; 0.5,0.5;  0.625,0.535; 0.75,0.6; 0.875,0.7335; 1,1">
                                          <p:stCondLst>
                                            <p:cond delay="1656"/>
                                          </p:stCondLst>
                                        </p:cTn>
                                        <p:tgtEl>
                                          <p:spTgt spid="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93" dur="180" accel="50000">
                                          <p:stCondLst>
                                            <p:cond delay="1820"/>
                                          </p:stCondLst>
                                        </p:cTn>
                                        <p:tgtEl>
                                          <p:spTgt spid="5"/>
                                        </p:tgtEl>
                                        <p:attrNameLst>
                                          <p:attrName>ppt_y</p:attrName>
                                        </p:attrNameLst>
                                      </p:cBhvr>
                                      <p:tavLst>
                                        <p:tav tm="0">
                                          <p:val>
                                            <p:strVal val="ppt_y"/>
                                          </p:val>
                                        </p:tav>
                                        <p:tav tm="100000">
                                          <p:val>
                                            <p:strVal val="ppt_y+ppt_h"/>
                                          </p:val>
                                        </p:tav>
                                      </p:tavLst>
                                    </p:anim>
                                    <p:animScale>
                                      <p:cBhvr>
                                        <p:cTn id="194" dur="26">
                                          <p:stCondLst>
                                            <p:cond delay="620"/>
                                          </p:stCondLst>
                                        </p:cTn>
                                        <p:tgtEl>
                                          <p:spTgt spid="5"/>
                                        </p:tgtEl>
                                      </p:cBhvr>
                                      <p:to x="100000" y="60000"/>
                                    </p:animScale>
                                    <p:animScale>
                                      <p:cBhvr>
                                        <p:cTn id="195" dur="166" decel="50000">
                                          <p:stCondLst>
                                            <p:cond delay="646"/>
                                          </p:stCondLst>
                                        </p:cTn>
                                        <p:tgtEl>
                                          <p:spTgt spid="5"/>
                                        </p:tgtEl>
                                      </p:cBhvr>
                                      <p:to x="100000" y="100000"/>
                                    </p:animScale>
                                    <p:animScale>
                                      <p:cBhvr>
                                        <p:cTn id="196" dur="26">
                                          <p:stCondLst>
                                            <p:cond delay="1312"/>
                                          </p:stCondLst>
                                        </p:cTn>
                                        <p:tgtEl>
                                          <p:spTgt spid="5"/>
                                        </p:tgtEl>
                                      </p:cBhvr>
                                      <p:to x="100000" y="80000"/>
                                    </p:animScale>
                                    <p:animScale>
                                      <p:cBhvr>
                                        <p:cTn id="197" dur="166" decel="50000">
                                          <p:stCondLst>
                                            <p:cond delay="1338"/>
                                          </p:stCondLst>
                                        </p:cTn>
                                        <p:tgtEl>
                                          <p:spTgt spid="5"/>
                                        </p:tgtEl>
                                      </p:cBhvr>
                                      <p:to x="100000" y="100000"/>
                                    </p:animScale>
                                    <p:animScale>
                                      <p:cBhvr>
                                        <p:cTn id="198" dur="26">
                                          <p:stCondLst>
                                            <p:cond delay="1642"/>
                                          </p:stCondLst>
                                        </p:cTn>
                                        <p:tgtEl>
                                          <p:spTgt spid="5"/>
                                        </p:tgtEl>
                                      </p:cBhvr>
                                      <p:to x="100000" y="90000"/>
                                    </p:animScale>
                                    <p:animScale>
                                      <p:cBhvr>
                                        <p:cTn id="199" dur="166" decel="50000">
                                          <p:stCondLst>
                                            <p:cond delay="1668"/>
                                          </p:stCondLst>
                                        </p:cTn>
                                        <p:tgtEl>
                                          <p:spTgt spid="5"/>
                                        </p:tgtEl>
                                      </p:cBhvr>
                                      <p:to x="100000" y="100000"/>
                                    </p:animScale>
                                    <p:animScale>
                                      <p:cBhvr>
                                        <p:cTn id="200" dur="26">
                                          <p:stCondLst>
                                            <p:cond delay="1808"/>
                                          </p:stCondLst>
                                        </p:cTn>
                                        <p:tgtEl>
                                          <p:spTgt spid="5"/>
                                        </p:tgtEl>
                                      </p:cBhvr>
                                      <p:to x="100000" y="95000"/>
                                    </p:animScale>
                                    <p:animScale>
                                      <p:cBhvr>
                                        <p:cTn id="201" dur="166" decel="50000">
                                          <p:stCondLst>
                                            <p:cond delay="1834"/>
                                          </p:stCondLst>
                                        </p:cTn>
                                        <p:tgtEl>
                                          <p:spTgt spid="5"/>
                                        </p:tgtEl>
                                      </p:cBhvr>
                                      <p:to x="100000" y="100000"/>
                                    </p:animScale>
                                    <p:set>
                                      <p:cBhvr>
                                        <p:cTn id="202" dur="1" fill="hold">
                                          <p:stCondLst>
                                            <p:cond delay="1999"/>
                                          </p:stCondLst>
                                        </p:cTn>
                                        <p:tgtEl>
                                          <p:spTgt spid="5"/>
                                        </p:tgtEl>
                                        <p:attrNameLst>
                                          <p:attrName>style.visibility</p:attrName>
                                        </p:attrNameLst>
                                      </p:cBhvr>
                                      <p:to>
                                        <p:strVal val="hidden"/>
                                      </p:to>
                                    </p:se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26" presetClass="exit" presetSubtype="0" fill="hold" grpId="0" nodeType="clickEffect">
                                  <p:stCondLst>
                                    <p:cond delay="0"/>
                                  </p:stCondLst>
                                  <p:childTnLst>
                                    <p:animEffect transition="out" filter="wipe(down)">
                                      <p:cBhvr>
                                        <p:cTn id="206" dur="180" accel="50000">
                                          <p:stCondLst>
                                            <p:cond delay="1820"/>
                                          </p:stCondLst>
                                        </p:cTn>
                                        <p:tgtEl>
                                          <p:spTgt spid="15"/>
                                        </p:tgtEl>
                                      </p:cBhvr>
                                    </p:animEffect>
                                    <p:anim calcmode="lin" valueType="num">
                                      <p:cBhvr>
                                        <p:cTn id="207" dur="1822" tmFilter="0,0; 0.14,0.31; 0.43,0.73; 0.71,0.91; 1.0,1.0">
                                          <p:stCondLst>
                                            <p:cond delay="0"/>
                                          </p:stCondLst>
                                        </p:cTn>
                                        <p:tgtEl>
                                          <p:spTgt spid="15"/>
                                        </p:tgtEl>
                                        <p:attrNameLst>
                                          <p:attrName>ppt_x</p:attrName>
                                        </p:attrNameLst>
                                      </p:cBhvr>
                                      <p:tavLst>
                                        <p:tav tm="0">
                                          <p:val>
                                            <p:strVal val="ppt_x"/>
                                          </p:val>
                                        </p:tav>
                                        <p:tav tm="100000">
                                          <p:val>
                                            <p:strVal val="#ppt_x+0.25"/>
                                          </p:val>
                                        </p:tav>
                                      </p:tavLst>
                                    </p:anim>
                                    <p:anim calcmode="lin" valueType="num">
                                      <p:cBhvr>
                                        <p:cTn id="208" dur="178">
                                          <p:stCondLst>
                                            <p:cond delay="1822"/>
                                          </p:stCondLst>
                                        </p:cTn>
                                        <p:tgtEl>
                                          <p:spTgt spid="15"/>
                                        </p:tgtEl>
                                        <p:attrNameLst>
                                          <p:attrName>ppt_x</p:attrName>
                                        </p:attrNameLst>
                                      </p:cBhvr>
                                      <p:tavLst>
                                        <p:tav tm="0">
                                          <p:val>
                                            <p:strVal val="ppt_x"/>
                                          </p:val>
                                        </p:tav>
                                        <p:tav tm="100000">
                                          <p:val>
                                            <p:strVal val="ppt_x"/>
                                          </p:val>
                                        </p:tav>
                                      </p:tavLst>
                                    </p:anim>
                                    <p:anim calcmode="lin" valueType="num">
                                      <p:cBhvr>
                                        <p:cTn id="209" dur="664" tmFilter="0.0,0.0;0.25,0.07;0.50,0.2;0.75,0.467;1.0,1.0">
                                          <p:stCondLst>
                                            <p:cond delay="0"/>
                                          </p:stCondLst>
                                        </p:cTn>
                                        <p:tgtEl>
                                          <p:spTgt spid="1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10" dur="664" tmFilter="0, 0; 0.125,0.2665; 0.25,0.4; 0.375,0.465; 0.5,0.5;  0.625,0.535; 0.75,0.6; 0.875,0.7335; 1,1">
                                          <p:stCondLst>
                                            <p:cond delay="664"/>
                                          </p:stCondLst>
                                        </p:cTn>
                                        <p:tgtEl>
                                          <p:spTgt spid="1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11" dur="332" tmFilter="0, 0; 0.125,0.2665; 0.25,0.4; 0.375,0.465; 0.5,0.5;  0.625,0.535; 0.75,0.6; 0.875,0.7335; 1,1">
                                          <p:stCondLst>
                                            <p:cond delay="1324"/>
                                          </p:stCondLst>
                                        </p:cTn>
                                        <p:tgtEl>
                                          <p:spTgt spid="1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12" dur="164" tmFilter="0, 0; 0.125,0.2665; 0.25,0.4; 0.375,0.465; 0.5,0.5;  0.625,0.535; 0.75,0.6; 0.875,0.7335; 1,1">
                                          <p:stCondLst>
                                            <p:cond delay="1656"/>
                                          </p:stCondLst>
                                        </p:cTn>
                                        <p:tgtEl>
                                          <p:spTgt spid="1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13" dur="180" accel="50000">
                                          <p:stCondLst>
                                            <p:cond delay="1820"/>
                                          </p:stCondLst>
                                        </p:cTn>
                                        <p:tgtEl>
                                          <p:spTgt spid="15"/>
                                        </p:tgtEl>
                                        <p:attrNameLst>
                                          <p:attrName>ppt_y</p:attrName>
                                        </p:attrNameLst>
                                      </p:cBhvr>
                                      <p:tavLst>
                                        <p:tav tm="0">
                                          <p:val>
                                            <p:strVal val="ppt_y"/>
                                          </p:val>
                                        </p:tav>
                                        <p:tav tm="100000">
                                          <p:val>
                                            <p:strVal val="ppt_y+ppt_h"/>
                                          </p:val>
                                        </p:tav>
                                      </p:tavLst>
                                    </p:anim>
                                    <p:animScale>
                                      <p:cBhvr>
                                        <p:cTn id="214" dur="26">
                                          <p:stCondLst>
                                            <p:cond delay="620"/>
                                          </p:stCondLst>
                                        </p:cTn>
                                        <p:tgtEl>
                                          <p:spTgt spid="15"/>
                                        </p:tgtEl>
                                      </p:cBhvr>
                                      <p:to x="100000" y="60000"/>
                                    </p:animScale>
                                    <p:animScale>
                                      <p:cBhvr>
                                        <p:cTn id="215" dur="166" decel="50000">
                                          <p:stCondLst>
                                            <p:cond delay="646"/>
                                          </p:stCondLst>
                                        </p:cTn>
                                        <p:tgtEl>
                                          <p:spTgt spid="15"/>
                                        </p:tgtEl>
                                      </p:cBhvr>
                                      <p:to x="100000" y="100000"/>
                                    </p:animScale>
                                    <p:animScale>
                                      <p:cBhvr>
                                        <p:cTn id="216" dur="26">
                                          <p:stCondLst>
                                            <p:cond delay="1312"/>
                                          </p:stCondLst>
                                        </p:cTn>
                                        <p:tgtEl>
                                          <p:spTgt spid="15"/>
                                        </p:tgtEl>
                                      </p:cBhvr>
                                      <p:to x="100000" y="80000"/>
                                    </p:animScale>
                                    <p:animScale>
                                      <p:cBhvr>
                                        <p:cTn id="217" dur="166" decel="50000">
                                          <p:stCondLst>
                                            <p:cond delay="1338"/>
                                          </p:stCondLst>
                                        </p:cTn>
                                        <p:tgtEl>
                                          <p:spTgt spid="15"/>
                                        </p:tgtEl>
                                      </p:cBhvr>
                                      <p:to x="100000" y="100000"/>
                                    </p:animScale>
                                    <p:animScale>
                                      <p:cBhvr>
                                        <p:cTn id="218" dur="26">
                                          <p:stCondLst>
                                            <p:cond delay="1642"/>
                                          </p:stCondLst>
                                        </p:cTn>
                                        <p:tgtEl>
                                          <p:spTgt spid="15"/>
                                        </p:tgtEl>
                                      </p:cBhvr>
                                      <p:to x="100000" y="90000"/>
                                    </p:animScale>
                                    <p:animScale>
                                      <p:cBhvr>
                                        <p:cTn id="219" dur="166" decel="50000">
                                          <p:stCondLst>
                                            <p:cond delay="1668"/>
                                          </p:stCondLst>
                                        </p:cTn>
                                        <p:tgtEl>
                                          <p:spTgt spid="15"/>
                                        </p:tgtEl>
                                      </p:cBhvr>
                                      <p:to x="100000" y="100000"/>
                                    </p:animScale>
                                    <p:animScale>
                                      <p:cBhvr>
                                        <p:cTn id="220" dur="26">
                                          <p:stCondLst>
                                            <p:cond delay="1808"/>
                                          </p:stCondLst>
                                        </p:cTn>
                                        <p:tgtEl>
                                          <p:spTgt spid="15"/>
                                        </p:tgtEl>
                                      </p:cBhvr>
                                      <p:to x="100000" y="95000"/>
                                    </p:animScale>
                                    <p:animScale>
                                      <p:cBhvr>
                                        <p:cTn id="221" dur="166" decel="50000">
                                          <p:stCondLst>
                                            <p:cond delay="1834"/>
                                          </p:stCondLst>
                                        </p:cTn>
                                        <p:tgtEl>
                                          <p:spTgt spid="15"/>
                                        </p:tgtEl>
                                      </p:cBhvr>
                                      <p:to x="100000" y="100000"/>
                                    </p:animScale>
                                    <p:set>
                                      <p:cBhvr>
                                        <p:cTn id="222" dur="1" fill="hold">
                                          <p:stCondLst>
                                            <p:cond delay="1999"/>
                                          </p:stCondLst>
                                        </p:cTn>
                                        <p:tgtEl>
                                          <p:spTgt spid="15"/>
                                        </p:tgtEl>
                                        <p:attrNameLst>
                                          <p:attrName>style.visibility</p:attrName>
                                        </p:attrNameLst>
                                      </p:cBhvr>
                                      <p:to>
                                        <p:strVal val="hidden"/>
                                      </p:to>
                                    </p:set>
                                  </p:childTnLst>
                                </p:cTn>
                              </p:par>
                            </p:childTnLst>
                          </p:cTn>
                        </p:par>
                      </p:childTnLst>
                    </p:cTn>
                  </p:par>
                  <p:par>
                    <p:cTn id="223" fill="hold" nodeType="clickPar">
                      <p:stCondLst>
                        <p:cond delay="indefinite"/>
                      </p:stCondLst>
                      <p:childTnLst>
                        <p:par>
                          <p:cTn id="224" fill="hold" nodeType="withGroup">
                            <p:stCondLst>
                              <p:cond delay="0"/>
                            </p:stCondLst>
                            <p:childTnLst>
                              <p:par>
                                <p:cTn id="225" presetID="26" presetClass="exit" presetSubtype="0" fill="hold" grpId="0" nodeType="clickEffect">
                                  <p:stCondLst>
                                    <p:cond delay="0"/>
                                  </p:stCondLst>
                                  <p:childTnLst>
                                    <p:animEffect transition="out" filter="wipe(down)">
                                      <p:cBhvr>
                                        <p:cTn id="226" dur="180" accel="50000">
                                          <p:stCondLst>
                                            <p:cond delay="1820"/>
                                          </p:stCondLst>
                                        </p:cTn>
                                        <p:tgtEl>
                                          <p:spTgt spid="16"/>
                                        </p:tgtEl>
                                      </p:cBhvr>
                                    </p:animEffect>
                                    <p:anim calcmode="lin" valueType="num">
                                      <p:cBhvr>
                                        <p:cTn id="227" dur="1822" tmFilter="0,0; 0.14,0.31; 0.43,0.73; 0.71,0.91; 1.0,1.0">
                                          <p:stCondLst>
                                            <p:cond delay="0"/>
                                          </p:stCondLst>
                                        </p:cTn>
                                        <p:tgtEl>
                                          <p:spTgt spid="16"/>
                                        </p:tgtEl>
                                        <p:attrNameLst>
                                          <p:attrName>ppt_x</p:attrName>
                                        </p:attrNameLst>
                                      </p:cBhvr>
                                      <p:tavLst>
                                        <p:tav tm="0">
                                          <p:val>
                                            <p:strVal val="ppt_x"/>
                                          </p:val>
                                        </p:tav>
                                        <p:tav tm="100000">
                                          <p:val>
                                            <p:strVal val="#ppt_x+0.25"/>
                                          </p:val>
                                        </p:tav>
                                      </p:tavLst>
                                    </p:anim>
                                    <p:anim calcmode="lin" valueType="num">
                                      <p:cBhvr>
                                        <p:cTn id="228" dur="178">
                                          <p:stCondLst>
                                            <p:cond delay="1822"/>
                                          </p:stCondLst>
                                        </p:cTn>
                                        <p:tgtEl>
                                          <p:spTgt spid="16"/>
                                        </p:tgtEl>
                                        <p:attrNameLst>
                                          <p:attrName>ppt_x</p:attrName>
                                        </p:attrNameLst>
                                      </p:cBhvr>
                                      <p:tavLst>
                                        <p:tav tm="0">
                                          <p:val>
                                            <p:strVal val="ppt_x"/>
                                          </p:val>
                                        </p:tav>
                                        <p:tav tm="100000">
                                          <p:val>
                                            <p:strVal val="ppt_x"/>
                                          </p:val>
                                        </p:tav>
                                      </p:tavLst>
                                    </p:anim>
                                    <p:anim calcmode="lin" valueType="num">
                                      <p:cBhvr>
                                        <p:cTn id="229" dur="664" tmFilter="0.0,0.0;0.25,0.07;0.50,0.2;0.75,0.467;1.0,1.0">
                                          <p:stCondLst>
                                            <p:cond delay="0"/>
                                          </p:stCondLst>
                                        </p:cTn>
                                        <p:tgtEl>
                                          <p:spTgt spid="1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30" dur="664" tmFilter="0, 0; 0.125,0.2665; 0.25,0.4; 0.375,0.465; 0.5,0.5;  0.625,0.535; 0.75,0.6; 0.875,0.7335; 1,1">
                                          <p:stCondLst>
                                            <p:cond delay="664"/>
                                          </p:stCondLst>
                                        </p:cTn>
                                        <p:tgtEl>
                                          <p:spTgt spid="1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31" dur="332" tmFilter="0, 0; 0.125,0.2665; 0.25,0.4; 0.375,0.465; 0.5,0.5;  0.625,0.535; 0.75,0.6; 0.875,0.7335; 1,1">
                                          <p:stCondLst>
                                            <p:cond delay="1324"/>
                                          </p:stCondLst>
                                        </p:cTn>
                                        <p:tgtEl>
                                          <p:spTgt spid="1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32" dur="164" tmFilter="0, 0; 0.125,0.2665; 0.25,0.4; 0.375,0.465; 0.5,0.5;  0.625,0.535; 0.75,0.6; 0.875,0.7335; 1,1">
                                          <p:stCondLst>
                                            <p:cond delay="1656"/>
                                          </p:stCondLst>
                                        </p:cTn>
                                        <p:tgtEl>
                                          <p:spTgt spid="1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33" dur="180" accel="50000">
                                          <p:stCondLst>
                                            <p:cond delay="1820"/>
                                          </p:stCondLst>
                                        </p:cTn>
                                        <p:tgtEl>
                                          <p:spTgt spid="16"/>
                                        </p:tgtEl>
                                        <p:attrNameLst>
                                          <p:attrName>ppt_y</p:attrName>
                                        </p:attrNameLst>
                                      </p:cBhvr>
                                      <p:tavLst>
                                        <p:tav tm="0">
                                          <p:val>
                                            <p:strVal val="ppt_y"/>
                                          </p:val>
                                        </p:tav>
                                        <p:tav tm="100000">
                                          <p:val>
                                            <p:strVal val="ppt_y+ppt_h"/>
                                          </p:val>
                                        </p:tav>
                                      </p:tavLst>
                                    </p:anim>
                                    <p:animScale>
                                      <p:cBhvr>
                                        <p:cTn id="234" dur="26">
                                          <p:stCondLst>
                                            <p:cond delay="620"/>
                                          </p:stCondLst>
                                        </p:cTn>
                                        <p:tgtEl>
                                          <p:spTgt spid="16"/>
                                        </p:tgtEl>
                                      </p:cBhvr>
                                      <p:to x="100000" y="60000"/>
                                    </p:animScale>
                                    <p:animScale>
                                      <p:cBhvr>
                                        <p:cTn id="235" dur="166" decel="50000">
                                          <p:stCondLst>
                                            <p:cond delay="646"/>
                                          </p:stCondLst>
                                        </p:cTn>
                                        <p:tgtEl>
                                          <p:spTgt spid="16"/>
                                        </p:tgtEl>
                                      </p:cBhvr>
                                      <p:to x="100000" y="100000"/>
                                    </p:animScale>
                                    <p:animScale>
                                      <p:cBhvr>
                                        <p:cTn id="236" dur="26">
                                          <p:stCondLst>
                                            <p:cond delay="1312"/>
                                          </p:stCondLst>
                                        </p:cTn>
                                        <p:tgtEl>
                                          <p:spTgt spid="16"/>
                                        </p:tgtEl>
                                      </p:cBhvr>
                                      <p:to x="100000" y="80000"/>
                                    </p:animScale>
                                    <p:animScale>
                                      <p:cBhvr>
                                        <p:cTn id="237" dur="166" decel="50000">
                                          <p:stCondLst>
                                            <p:cond delay="1338"/>
                                          </p:stCondLst>
                                        </p:cTn>
                                        <p:tgtEl>
                                          <p:spTgt spid="16"/>
                                        </p:tgtEl>
                                      </p:cBhvr>
                                      <p:to x="100000" y="100000"/>
                                    </p:animScale>
                                    <p:animScale>
                                      <p:cBhvr>
                                        <p:cTn id="238" dur="26">
                                          <p:stCondLst>
                                            <p:cond delay="1642"/>
                                          </p:stCondLst>
                                        </p:cTn>
                                        <p:tgtEl>
                                          <p:spTgt spid="16"/>
                                        </p:tgtEl>
                                      </p:cBhvr>
                                      <p:to x="100000" y="90000"/>
                                    </p:animScale>
                                    <p:animScale>
                                      <p:cBhvr>
                                        <p:cTn id="239" dur="166" decel="50000">
                                          <p:stCondLst>
                                            <p:cond delay="1668"/>
                                          </p:stCondLst>
                                        </p:cTn>
                                        <p:tgtEl>
                                          <p:spTgt spid="16"/>
                                        </p:tgtEl>
                                      </p:cBhvr>
                                      <p:to x="100000" y="100000"/>
                                    </p:animScale>
                                    <p:animScale>
                                      <p:cBhvr>
                                        <p:cTn id="240" dur="26">
                                          <p:stCondLst>
                                            <p:cond delay="1808"/>
                                          </p:stCondLst>
                                        </p:cTn>
                                        <p:tgtEl>
                                          <p:spTgt spid="16"/>
                                        </p:tgtEl>
                                      </p:cBhvr>
                                      <p:to x="100000" y="95000"/>
                                    </p:animScale>
                                    <p:animScale>
                                      <p:cBhvr>
                                        <p:cTn id="241" dur="166" decel="50000">
                                          <p:stCondLst>
                                            <p:cond delay="1834"/>
                                          </p:stCondLst>
                                        </p:cTn>
                                        <p:tgtEl>
                                          <p:spTgt spid="16"/>
                                        </p:tgtEl>
                                      </p:cBhvr>
                                      <p:to x="100000" y="100000"/>
                                    </p:animScale>
                                    <p:set>
                                      <p:cBhvr>
                                        <p:cTn id="242" dur="1" fill="hold">
                                          <p:stCondLst>
                                            <p:cond delay="1999"/>
                                          </p:stCondLst>
                                        </p:cTn>
                                        <p:tgtEl>
                                          <p:spTgt spid="16"/>
                                        </p:tgtEl>
                                        <p:attrNameLst>
                                          <p:attrName>style.visibility</p:attrName>
                                        </p:attrNameLst>
                                      </p:cBhvr>
                                      <p:to>
                                        <p:strVal val="hidden"/>
                                      </p:to>
                                    </p:set>
                                  </p:childTnLst>
                                </p:cTn>
                              </p:par>
                            </p:childTnLst>
                          </p:cTn>
                        </p:par>
                      </p:childTnLst>
                    </p:cTn>
                  </p:par>
                  <p:par>
                    <p:cTn id="243" fill="hold" nodeType="clickPar">
                      <p:stCondLst>
                        <p:cond delay="indefinite"/>
                      </p:stCondLst>
                      <p:childTnLst>
                        <p:par>
                          <p:cTn id="244" fill="hold" nodeType="withGroup">
                            <p:stCondLst>
                              <p:cond delay="0"/>
                            </p:stCondLst>
                            <p:childTnLst>
                              <p:par>
                                <p:cTn id="245" presetID="26" presetClass="exit" presetSubtype="0" fill="hold" grpId="0" nodeType="clickEffect">
                                  <p:stCondLst>
                                    <p:cond delay="0"/>
                                  </p:stCondLst>
                                  <p:childTnLst>
                                    <p:animEffect transition="out" filter="wipe(down)">
                                      <p:cBhvr>
                                        <p:cTn id="246" dur="180" accel="50000">
                                          <p:stCondLst>
                                            <p:cond delay="1820"/>
                                          </p:stCondLst>
                                        </p:cTn>
                                        <p:tgtEl>
                                          <p:spTgt spid="17"/>
                                        </p:tgtEl>
                                      </p:cBhvr>
                                    </p:animEffect>
                                    <p:anim calcmode="lin" valueType="num">
                                      <p:cBhvr>
                                        <p:cTn id="247" dur="1822" tmFilter="0,0; 0.14,0.31; 0.43,0.73; 0.71,0.91; 1.0,1.0">
                                          <p:stCondLst>
                                            <p:cond delay="0"/>
                                          </p:stCondLst>
                                        </p:cTn>
                                        <p:tgtEl>
                                          <p:spTgt spid="17"/>
                                        </p:tgtEl>
                                        <p:attrNameLst>
                                          <p:attrName>ppt_x</p:attrName>
                                        </p:attrNameLst>
                                      </p:cBhvr>
                                      <p:tavLst>
                                        <p:tav tm="0">
                                          <p:val>
                                            <p:strVal val="ppt_x"/>
                                          </p:val>
                                        </p:tav>
                                        <p:tav tm="100000">
                                          <p:val>
                                            <p:strVal val="#ppt_x+0.25"/>
                                          </p:val>
                                        </p:tav>
                                      </p:tavLst>
                                    </p:anim>
                                    <p:anim calcmode="lin" valueType="num">
                                      <p:cBhvr>
                                        <p:cTn id="248" dur="178">
                                          <p:stCondLst>
                                            <p:cond delay="1822"/>
                                          </p:stCondLst>
                                        </p:cTn>
                                        <p:tgtEl>
                                          <p:spTgt spid="17"/>
                                        </p:tgtEl>
                                        <p:attrNameLst>
                                          <p:attrName>ppt_x</p:attrName>
                                        </p:attrNameLst>
                                      </p:cBhvr>
                                      <p:tavLst>
                                        <p:tav tm="0">
                                          <p:val>
                                            <p:strVal val="ppt_x"/>
                                          </p:val>
                                        </p:tav>
                                        <p:tav tm="100000">
                                          <p:val>
                                            <p:strVal val="ppt_x"/>
                                          </p:val>
                                        </p:tav>
                                      </p:tavLst>
                                    </p:anim>
                                    <p:anim calcmode="lin" valueType="num">
                                      <p:cBhvr>
                                        <p:cTn id="249" dur="664" tmFilter="0.0,0.0;0.25,0.07;0.50,0.2;0.75,0.467;1.0,1.0">
                                          <p:stCondLst>
                                            <p:cond delay="0"/>
                                          </p:stCondLst>
                                        </p:cTn>
                                        <p:tgtEl>
                                          <p:spTgt spid="1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50" dur="664" tmFilter="0, 0; 0.125,0.2665; 0.25,0.4; 0.375,0.465; 0.5,0.5;  0.625,0.535; 0.75,0.6; 0.875,0.7335; 1,1">
                                          <p:stCondLst>
                                            <p:cond delay="664"/>
                                          </p:stCondLst>
                                        </p:cTn>
                                        <p:tgtEl>
                                          <p:spTgt spid="1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51" dur="332" tmFilter="0, 0; 0.125,0.2665; 0.25,0.4; 0.375,0.465; 0.5,0.5;  0.625,0.535; 0.75,0.6; 0.875,0.7335; 1,1">
                                          <p:stCondLst>
                                            <p:cond delay="1324"/>
                                          </p:stCondLst>
                                        </p:cTn>
                                        <p:tgtEl>
                                          <p:spTgt spid="1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52" dur="164" tmFilter="0, 0; 0.125,0.2665; 0.25,0.4; 0.375,0.465; 0.5,0.5;  0.625,0.535; 0.75,0.6; 0.875,0.7335; 1,1">
                                          <p:stCondLst>
                                            <p:cond delay="1656"/>
                                          </p:stCondLst>
                                        </p:cTn>
                                        <p:tgtEl>
                                          <p:spTgt spid="1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53" dur="180" accel="50000">
                                          <p:stCondLst>
                                            <p:cond delay="1820"/>
                                          </p:stCondLst>
                                        </p:cTn>
                                        <p:tgtEl>
                                          <p:spTgt spid="17"/>
                                        </p:tgtEl>
                                        <p:attrNameLst>
                                          <p:attrName>ppt_y</p:attrName>
                                        </p:attrNameLst>
                                      </p:cBhvr>
                                      <p:tavLst>
                                        <p:tav tm="0">
                                          <p:val>
                                            <p:strVal val="ppt_y"/>
                                          </p:val>
                                        </p:tav>
                                        <p:tav tm="100000">
                                          <p:val>
                                            <p:strVal val="ppt_y+ppt_h"/>
                                          </p:val>
                                        </p:tav>
                                      </p:tavLst>
                                    </p:anim>
                                    <p:animScale>
                                      <p:cBhvr>
                                        <p:cTn id="254" dur="26">
                                          <p:stCondLst>
                                            <p:cond delay="620"/>
                                          </p:stCondLst>
                                        </p:cTn>
                                        <p:tgtEl>
                                          <p:spTgt spid="17"/>
                                        </p:tgtEl>
                                      </p:cBhvr>
                                      <p:to x="100000" y="60000"/>
                                    </p:animScale>
                                    <p:animScale>
                                      <p:cBhvr>
                                        <p:cTn id="255" dur="166" decel="50000">
                                          <p:stCondLst>
                                            <p:cond delay="646"/>
                                          </p:stCondLst>
                                        </p:cTn>
                                        <p:tgtEl>
                                          <p:spTgt spid="17"/>
                                        </p:tgtEl>
                                      </p:cBhvr>
                                      <p:to x="100000" y="100000"/>
                                    </p:animScale>
                                    <p:animScale>
                                      <p:cBhvr>
                                        <p:cTn id="256" dur="26">
                                          <p:stCondLst>
                                            <p:cond delay="1312"/>
                                          </p:stCondLst>
                                        </p:cTn>
                                        <p:tgtEl>
                                          <p:spTgt spid="17"/>
                                        </p:tgtEl>
                                      </p:cBhvr>
                                      <p:to x="100000" y="80000"/>
                                    </p:animScale>
                                    <p:animScale>
                                      <p:cBhvr>
                                        <p:cTn id="257" dur="166" decel="50000">
                                          <p:stCondLst>
                                            <p:cond delay="1338"/>
                                          </p:stCondLst>
                                        </p:cTn>
                                        <p:tgtEl>
                                          <p:spTgt spid="17"/>
                                        </p:tgtEl>
                                      </p:cBhvr>
                                      <p:to x="100000" y="100000"/>
                                    </p:animScale>
                                    <p:animScale>
                                      <p:cBhvr>
                                        <p:cTn id="258" dur="26">
                                          <p:stCondLst>
                                            <p:cond delay="1642"/>
                                          </p:stCondLst>
                                        </p:cTn>
                                        <p:tgtEl>
                                          <p:spTgt spid="17"/>
                                        </p:tgtEl>
                                      </p:cBhvr>
                                      <p:to x="100000" y="90000"/>
                                    </p:animScale>
                                    <p:animScale>
                                      <p:cBhvr>
                                        <p:cTn id="259" dur="166" decel="50000">
                                          <p:stCondLst>
                                            <p:cond delay="1668"/>
                                          </p:stCondLst>
                                        </p:cTn>
                                        <p:tgtEl>
                                          <p:spTgt spid="17"/>
                                        </p:tgtEl>
                                      </p:cBhvr>
                                      <p:to x="100000" y="100000"/>
                                    </p:animScale>
                                    <p:animScale>
                                      <p:cBhvr>
                                        <p:cTn id="260" dur="26">
                                          <p:stCondLst>
                                            <p:cond delay="1808"/>
                                          </p:stCondLst>
                                        </p:cTn>
                                        <p:tgtEl>
                                          <p:spTgt spid="17"/>
                                        </p:tgtEl>
                                      </p:cBhvr>
                                      <p:to x="100000" y="95000"/>
                                    </p:animScale>
                                    <p:animScale>
                                      <p:cBhvr>
                                        <p:cTn id="261" dur="166" decel="50000">
                                          <p:stCondLst>
                                            <p:cond delay="1834"/>
                                          </p:stCondLst>
                                        </p:cTn>
                                        <p:tgtEl>
                                          <p:spTgt spid="17"/>
                                        </p:tgtEl>
                                      </p:cBhvr>
                                      <p:to x="100000" y="100000"/>
                                    </p:animScale>
                                    <p:set>
                                      <p:cBhvr>
                                        <p:cTn id="262" dur="1" fill="hold">
                                          <p:stCondLst>
                                            <p:cond delay="1999"/>
                                          </p:stCondLst>
                                        </p:cTn>
                                        <p:tgtEl>
                                          <p:spTgt spid="17"/>
                                        </p:tgtEl>
                                        <p:attrNameLst>
                                          <p:attrName>style.visibility</p:attrName>
                                        </p:attrNameLst>
                                      </p:cBhvr>
                                      <p:to>
                                        <p:strVal val="hidden"/>
                                      </p:to>
                                    </p:set>
                                  </p:childTnLst>
                                </p:cTn>
                              </p:par>
                            </p:childTnLst>
                          </p:cTn>
                        </p:par>
                      </p:childTnLst>
                    </p:cTn>
                  </p:par>
                  <p:par>
                    <p:cTn id="263" fill="hold" nodeType="clickPar">
                      <p:stCondLst>
                        <p:cond delay="indefinite"/>
                      </p:stCondLst>
                      <p:childTnLst>
                        <p:par>
                          <p:cTn id="264" fill="hold" nodeType="withGroup">
                            <p:stCondLst>
                              <p:cond delay="0"/>
                            </p:stCondLst>
                            <p:childTnLst>
                              <p:par>
                                <p:cTn id="265" presetID="26" presetClass="exit" presetSubtype="0" fill="hold" grpId="0" nodeType="clickEffect">
                                  <p:stCondLst>
                                    <p:cond delay="0"/>
                                  </p:stCondLst>
                                  <p:childTnLst>
                                    <p:animEffect transition="out" filter="wipe(down)">
                                      <p:cBhvr>
                                        <p:cTn id="266" dur="180" accel="50000">
                                          <p:stCondLst>
                                            <p:cond delay="1820"/>
                                          </p:stCondLst>
                                        </p:cTn>
                                        <p:tgtEl>
                                          <p:spTgt spid="18"/>
                                        </p:tgtEl>
                                      </p:cBhvr>
                                    </p:animEffect>
                                    <p:anim calcmode="lin" valueType="num">
                                      <p:cBhvr>
                                        <p:cTn id="267" dur="1822" tmFilter="0,0; 0.14,0.31; 0.43,0.73; 0.71,0.91; 1.0,1.0">
                                          <p:stCondLst>
                                            <p:cond delay="0"/>
                                          </p:stCondLst>
                                        </p:cTn>
                                        <p:tgtEl>
                                          <p:spTgt spid="18"/>
                                        </p:tgtEl>
                                        <p:attrNameLst>
                                          <p:attrName>ppt_x</p:attrName>
                                        </p:attrNameLst>
                                      </p:cBhvr>
                                      <p:tavLst>
                                        <p:tav tm="0">
                                          <p:val>
                                            <p:strVal val="ppt_x"/>
                                          </p:val>
                                        </p:tav>
                                        <p:tav tm="100000">
                                          <p:val>
                                            <p:strVal val="#ppt_x+0.25"/>
                                          </p:val>
                                        </p:tav>
                                      </p:tavLst>
                                    </p:anim>
                                    <p:anim calcmode="lin" valueType="num">
                                      <p:cBhvr>
                                        <p:cTn id="268" dur="178">
                                          <p:stCondLst>
                                            <p:cond delay="1822"/>
                                          </p:stCondLst>
                                        </p:cTn>
                                        <p:tgtEl>
                                          <p:spTgt spid="18"/>
                                        </p:tgtEl>
                                        <p:attrNameLst>
                                          <p:attrName>ppt_x</p:attrName>
                                        </p:attrNameLst>
                                      </p:cBhvr>
                                      <p:tavLst>
                                        <p:tav tm="0">
                                          <p:val>
                                            <p:strVal val="ppt_x"/>
                                          </p:val>
                                        </p:tav>
                                        <p:tav tm="100000">
                                          <p:val>
                                            <p:strVal val="ppt_x"/>
                                          </p:val>
                                        </p:tav>
                                      </p:tavLst>
                                    </p:anim>
                                    <p:anim calcmode="lin" valueType="num">
                                      <p:cBhvr>
                                        <p:cTn id="269" dur="664" tmFilter="0.0,0.0;0.25,0.07;0.50,0.2;0.75,0.467;1.0,1.0">
                                          <p:stCondLst>
                                            <p:cond delay="0"/>
                                          </p:stCondLst>
                                        </p:cTn>
                                        <p:tgtEl>
                                          <p:spTgt spid="1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70" dur="664" tmFilter="0, 0; 0.125,0.2665; 0.25,0.4; 0.375,0.465; 0.5,0.5;  0.625,0.535; 0.75,0.6; 0.875,0.7335; 1,1">
                                          <p:stCondLst>
                                            <p:cond delay="664"/>
                                          </p:stCondLst>
                                        </p:cTn>
                                        <p:tgtEl>
                                          <p:spTgt spid="1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71" dur="332" tmFilter="0, 0; 0.125,0.2665; 0.25,0.4; 0.375,0.465; 0.5,0.5;  0.625,0.535; 0.75,0.6; 0.875,0.7335; 1,1">
                                          <p:stCondLst>
                                            <p:cond delay="1324"/>
                                          </p:stCondLst>
                                        </p:cTn>
                                        <p:tgtEl>
                                          <p:spTgt spid="1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72" dur="164" tmFilter="0, 0; 0.125,0.2665; 0.25,0.4; 0.375,0.465; 0.5,0.5;  0.625,0.535; 0.75,0.6; 0.875,0.7335; 1,1">
                                          <p:stCondLst>
                                            <p:cond delay="1656"/>
                                          </p:stCondLst>
                                        </p:cTn>
                                        <p:tgtEl>
                                          <p:spTgt spid="1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73" dur="180" accel="50000">
                                          <p:stCondLst>
                                            <p:cond delay="1820"/>
                                          </p:stCondLst>
                                        </p:cTn>
                                        <p:tgtEl>
                                          <p:spTgt spid="18"/>
                                        </p:tgtEl>
                                        <p:attrNameLst>
                                          <p:attrName>ppt_y</p:attrName>
                                        </p:attrNameLst>
                                      </p:cBhvr>
                                      <p:tavLst>
                                        <p:tav tm="0">
                                          <p:val>
                                            <p:strVal val="ppt_y"/>
                                          </p:val>
                                        </p:tav>
                                        <p:tav tm="100000">
                                          <p:val>
                                            <p:strVal val="ppt_y+ppt_h"/>
                                          </p:val>
                                        </p:tav>
                                      </p:tavLst>
                                    </p:anim>
                                    <p:animScale>
                                      <p:cBhvr>
                                        <p:cTn id="274" dur="26">
                                          <p:stCondLst>
                                            <p:cond delay="620"/>
                                          </p:stCondLst>
                                        </p:cTn>
                                        <p:tgtEl>
                                          <p:spTgt spid="18"/>
                                        </p:tgtEl>
                                      </p:cBhvr>
                                      <p:to x="100000" y="60000"/>
                                    </p:animScale>
                                    <p:animScale>
                                      <p:cBhvr>
                                        <p:cTn id="275" dur="166" decel="50000">
                                          <p:stCondLst>
                                            <p:cond delay="646"/>
                                          </p:stCondLst>
                                        </p:cTn>
                                        <p:tgtEl>
                                          <p:spTgt spid="18"/>
                                        </p:tgtEl>
                                      </p:cBhvr>
                                      <p:to x="100000" y="100000"/>
                                    </p:animScale>
                                    <p:animScale>
                                      <p:cBhvr>
                                        <p:cTn id="276" dur="26">
                                          <p:stCondLst>
                                            <p:cond delay="1312"/>
                                          </p:stCondLst>
                                        </p:cTn>
                                        <p:tgtEl>
                                          <p:spTgt spid="18"/>
                                        </p:tgtEl>
                                      </p:cBhvr>
                                      <p:to x="100000" y="80000"/>
                                    </p:animScale>
                                    <p:animScale>
                                      <p:cBhvr>
                                        <p:cTn id="277" dur="166" decel="50000">
                                          <p:stCondLst>
                                            <p:cond delay="1338"/>
                                          </p:stCondLst>
                                        </p:cTn>
                                        <p:tgtEl>
                                          <p:spTgt spid="18"/>
                                        </p:tgtEl>
                                      </p:cBhvr>
                                      <p:to x="100000" y="100000"/>
                                    </p:animScale>
                                    <p:animScale>
                                      <p:cBhvr>
                                        <p:cTn id="278" dur="26">
                                          <p:stCondLst>
                                            <p:cond delay="1642"/>
                                          </p:stCondLst>
                                        </p:cTn>
                                        <p:tgtEl>
                                          <p:spTgt spid="18"/>
                                        </p:tgtEl>
                                      </p:cBhvr>
                                      <p:to x="100000" y="90000"/>
                                    </p:animScale>
                                    <p:animScale>
                                      <p:cBhvr>
                                        <p:cTn id="279" dur="166" decel="50000">
                                          <p:stCondLst>
                                            <p:cond delay="1668"/>
                                          </p:stCondLst>
                                        </p:cTn>
                                        <p:tgtEl>
                                          <p:spTgt spid="18"/>
                                        </p:tgtEl>
                                      </p:cBhvr>
                                      <p:to x="100000" y="100000"/>
                                    </p:animScale>
                                    <p:animScale>
                                      <p:cBhvr>
                                        <p:cTn id="280" dur="26">
                                          <p:stCondLst>
                                            <p:cond delay="1808"/>
                                          </p:stCondLst>
                                        </p:cTn>
                                        <p:tgtEl>
                                          <p:spTgt spid="18"/>
                                        </p:tgtEl>
                                      </p:cBhvr>
                                      <p:to x="100000" y="95000"/>
                                    </p:animScale>
                                    <p:animScale>
                                      <p:cBhvr>
                                        <p:cTn id="281" dur="166" decel="50000">
                                          <p:stCondLst>
                                            <p:cond delay="1834"/>
                                          </p:stCondLst>
                                        </p:cTn>
                                        <p:tgtEl>
                                          <p:spTgt spid="18"/>
                                        </p:tgtEl>
                                      </p:cBhvr>
                                      <p:to x="100000" y="100000"/>
                                    </p:animScale>
                                    <p:set>
                                      <p:cBhvr>
                                        <p:cTn id="282" dur="1" fill="hold">
                                          <p:stCondLst>
                                            <p:cond delay="1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2339975" y="5300663"/>
            <a:ext cx="4537075" cy="1323975"/>
          </a:xfrm>
          <a:prstGeom prst="rect">
            <a:avLst/>
          </a:prstGeom>
          <a:noFill/>
          <a:ln w="9525">
            <a:noFill/>
            <a:miter lim="800000"/>
            <a:headEnd/>
            <a:tailEnd/>
          </a:ln>
        </p:spPr>
        <p:txBody>
          <a:bodyPr>
            <a:spAutoFit/>
          </a:bodyPr>
          <a:lstStyle/>
          <a:p>
            <a:pPr algn="ctr">
              <a:spcBef>
                <a:spcPct val="50000"/>
              </a:spcBef>
            </a:pPr>
            <a:r>
              <a:rPr lang="en-GB" sz="8000" b="1">
                <a:latin typeface="Calibri" pitchFamily="34" charset="0"/>
              </a:rPr>
              <a:t>en vélo</a:t>
            </a:r>
          </a:p>
        </p:txBody>
      </p:sp>
      <p:pic>
        <p:nvPicPr>
          <p:cNvPr id="22531" name="Picture 7" descr="Funny-Bizarre-Bicycles-08"/>
          <p:cNvPicPr>
            <a:picLocks noChangeAspect="1" noChangeArrowheads="1"/>
          </p:cNvPicPr>
          <p:nvPr/>
        </p:nvPicPr>
        <p:blipFill>
          <a:blip r:embed="rId2" cstate="print"/>
          <a:srcRect/>
          <a:stretch>
            <a:fillRect/>
          </a:stretch>
        </p:blipFill>
        <p:spPr bwMode="auto">
          <a:xfrm>
            <a:off x="1979613" y="1196975"/>
            <a:ext cx="5184775" cy="4043363"/>
          </a:xfrm>
          <a:prstGeom prst="rect">
            <a:avLst/>
          </a:prstGeom>
          <a:noFill/>
          <a:ln w="76200">
            <a:solidFill>
              <a:schemeClr val="tx1"/>
            </a:solidFill>
            <a:miter lim="800000"/>
            <a:headEnd/>
            <a:tailEnd/>
          </a:ln>
        </p:spPr>
      </p:pic>
      <p:sp>
        <p:nvSpPr>
          <p:cNvPr id="22532" name="Rectangle 2"/>
          <p:cNvSpPr>
            <a:spLocks noGrp="1" noChangeArrowheads="1"/>
          </p:cNvSpPr>
          <p:nvPr>
            <p:ph type="title"/>
          </p:nvPr>
        </p:nvSpPr>
        <p:spPr>
          <a:xfrm>
            <a:off x="468313" y="0"/>
            <a:ext cx="8229600" cy="1143000"/>
          </a:xfrm>
        </p:spPr>
        <p:txBody>
          <a:bodyPr/>
          <a:lstStyle/>
          <a:p>
            <a:r>
              <a:rPr lang="en-GB" sz="6000" b="1"/>
              <a:t>Je vais en vacances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2124075" y="5229225"/>
            <a:ext cx="4537075" cy="1323975"/>
          </a:xfrm>
          <a:prstGeom prst="rect">
            <a:avLst/>
          </a:prstGeom>
          <a:noFill/>
          <a:ln w="9525">
            <a:noFill/>
            <a:miter lim="800000"/>
            <a:headEnd/>
            <a:tailEnd/>
          </a:ln>
        </p:spPr>
        <p:txBody>
          <a:bodyPr>
            <a:spAutoFit/>
          </a:bodyPr>
          <a:lstStyle/>
          <a:p>
            <a:pPr algn="ctr">
              <a:spcBef>
                <a:spcPct val="50000"/>
              </a:spcBef>
            </a:pPr>
            <a:r>
              <a:rPr lang="en-GB" sz="8000" b="1">
                <a:latin typeface="Calibri" pitchFamily="34" charset="0"/>
              </a:rPr>
              <a:t>en moto</a:t>
            </a:r>
          </a:p>
        </p:txBody>
      </p:sp>
      <p:sp>
        <p:nvSpPr>
          <p:cNvPr id="23555" name="Rectangle 2"/>
          <p:cNvSpPr>
            <a:spLocks noGrp="1" noChangeArrowheads="1"/>
          </p:cNvSpPr>
          <p:nvPr>
            <p:ph type="title"/>
          </p:nvPr>
        </p:nvSpPr>
        <p:spPr>
          <a:xfrm>
            <a:off x="468313" y="0"/>
            <a:ext cx="8229600" cy="1143000"/>
          </a:xfrm>
        </p:spPr>
        <p:txBody>
          <a:bodyPr/>
          <a:lstStyle/>
          <a:p>
            <a:r>
              <a:rPr lang="en-GB" sz="6000" b="1"/>
              <a:t>Je vais en vacances</a:t>
            </a:r>
          </a:p>
        </p:txBody>
      </p:sp>
      <p:pic>
        <p:nvPicPr>
          <p:cNvPr id="53250" name="Picture 2" descr="http://www.sparny.co.uk/wp-content/uploads/2010/08/IMG_0421_2_3_fused-HDR-Motorbike-Sparny-1024x755.jpg"/>
          <p:cNvPicPr>
            <a:picLocks noChangeAspect="1" noChangeArrowheads="1"/>
          </p:cNvPicPr>
          <p:nvPr/>
        </p:nvPicPr>
        <p:blipFill>
          <a:blip r:embed="rId2" cstate="print"/>
          <a:srcRect/>
          <a:stretch>
            <a:fillRect/>
          </a:stretch>
        </p:blipFill>
        <p:spPr bwMode="auto">
          <a:xfrm>
            <a:off x="1475656" y="908720"/>
            <a:ext cx="5957494" cy="4392488"/>
          </a:xfrm>
          <a:prstGeom prst="roundRect">
            <a:avLst>
              <a:gd name="adj" fmla="val 16667"/>
            </a:avLst>
          </a:prstGeom>
          <a:ln>
            <a:noFill/>
          </a:ln>
          <a:effectLst>
            <a:outerShdw blurRad="76200" dir="18900000" sy="23000" kx="-1200000" algn="bl" rotWithShape="0">
              <a:prstClr val="black">
                <a:alpha val="20000"/>
              </a:prst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2339975" y="5300663"/>
            <a:ext cx="4537075" cy="1323975"/>
          </a:xfrm>
          <a:prstGeom prst="rect">
            <a:avLst/>
          </a:prstGeom>
          <a:noFill/>
          <a:ln w="9525">
            <a:noFill/>
            <a:miter lim="800000"/>
            <a:headEnd/>
            <a:tailEnd/>
          </a:ln>
        </p:spPr>
        <p:txBody>
          <a:bodyPr>
            <a:spAutoFit/>
          </a:bodyPr>
          <a:lstStyle/>
          <a:p>
            <a:pPr algn="ctr">
              <a:spcBef>
                <a:spcPct val="50000"/>
              </a:spcBef>
            </a:pPr>
            <a:r>
              <a:rPr lang="en-GB" sz="8000" b="1">
                <a:latin typeface="Calibri" pitchFamily="34" charset="0"/>
              </a:rPr>
              <a:t>en bus</a:t>
            </a:r>
          </a:p>
        </p:txBody>
      </p:sp>
      <p:sp>
        <p:nvSpPr>
          <p:cNvPr id="24579" name="Rectangle 2"/>
          <p:cNvSpPr>
            <a:spLocks noGrp="1" noChangeArrowheads="1"/>
          </p:cNvSpPr>
          <p:nvPr>
            <p:ph type="title"/>
          </p:nvPr>
        </p:nvSpPr>
        <p:spPr/>
        <p:txBody>
          <a:bodyPr/>
          <a:lstStyle/>
          <a:p>
            <a:r>
              <a:rPr lang="en-GB" sz="6000" b="1"/>
              <a:t>Je vais en vacances</a:t>
            </a:r>
          </a:p>
        </p:txBody>
      </p:sp>
      <p:pic>
        <p:nvPicPr>
          <p:cNvPr id="40966" name="Picture 6" descr="TN00561_"/>
          <p:cNvPicPr>
            <a:picLocks noChangeAspect="1" noChangeArrowheads="1"/>
          </p:cNvPicPr>
          <p:nvPr/>
        </p:nvPicPr>
        <p:blipFill>
          <a:blip r:embed="rId2" cstate="print"/>
          <a:stretch>
            <a:fillRect/>
          </a:stretch>
        </p:blipFill>
        <p:spPr bwMode="auto">
          <a:xfrm>
            <a:off x="1762316" y="1628800"/>
            <a:ext cx="5547360" cy="3467100"/>
          </a:xfrm>
          <a:prstGeom prst="flowChartTerminator">
            <a:avLst/>
          </a:prstGeom>
          <a:noFill/>
          <a:ln w="57150">
            <a:solidFill>
              <a:schemeClr val="tx1"/>
            </a:solidFill>
          </a:ln>
          <a:effectLst>
            <a:glow rad="228600">
              <a:schemeClr val="accent2">
                <a:satMod val="175000"/>
                <a:alpha val="40000"/>
              </a:schemeClr>
            </a:glo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2124075" y="5516563"/>
            <a:ext cx="4537075" cy="1200150"/>
          </a:xfrm>
          <a:prstGeom prst="rect">
            <a:avLst/>
          </a:prstGeom>
          <a:noFill/>
          <a:ln w="9525">
            <a:noFill/>
            <a:miter lim="800000"/>
            <a:headEnd/>
            <a:tailEnd/>
          </a:ln>
        </p:spPr>
        <p:txBody>
          <a:bodyPr>
            <a:spAutoFit/>
          </a:bodyPr>
          <a:lstStyle/>
          <a:p>
            <a:pPr algn="ctr">
              <a:spcBef>
                <a:spcPct val="50000"/>
              </a:spcBef>
            </a:pPr>
            <a:r>
              <a:rPr lang="en-GB" sz="7200" b="1">
                <a:latin typeface="Calibri" pitchFamily="34" charset="0"/>
              </a:rPr>
              <a:t>en avion</a:t>
            </a:r>
          </a:p>
        </p:txBody>
      </p:sp>
      <p:pic>
        <p:nvPicPr>
          <p:cNvPr id="43014" name="Picture 6" descr="boeing_02"/>
          <p:cNvPicPr>
            <a:picLocks noChangeAspect="1" noChangeArrowheads="1"/>
          </p:cNvPicPr>
          <p:nvPr/>
        </p:nvPicPr>
        <p:blipFill>
          <a:blip r:embed="rId2" cstate="print"/>
          <a:srcRect/>
          <a:stretch>
            <a:fillRect/>
          </a:stretch>
        </p:blipFill>
        <p:spPr bwMode="auto">
          <a:xfrm>
            <a:off x="1187624" y="980728"/>
            <a:ext cx="6305550" cy="4419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Rectangle 2"/>
          <p:cNvSpPr txBox="1">
            <a:spLocks noChangeArrowheads="1"/>
          </p:cNvSpPr>
          <p:nvPr/>
        </p:nvSpPr>
        <p:spPr>
          <a:xfrm>
            <a:off x="395288" y="188913"/>
            <a:ext cx="8229600" cy="1143000"/>
          </a:xfrm>
          <a:prstGeom prst="rect">
            <a:avLst/>
          </a:prstGeom>
        </p:spPr>
        <p:txBody>
          <a:bodyPr anchor="ctr">
            <a:normAutofit/>
          </a:bodyPr>
          <a:lstStyle/>
          <a:p>
            <a:pPr algn="ctr" fontAlgn="auto">
              <a:spcAft>
                <a:spcPts val="0"/>
              </a:spcAft>
              <a:defRPr/>
            </a:pPr>
            <a:r>
              <a:rPr lang="en-GB" sz="6000" b="1" dirty="0">
                <a:latin typeface="Calibri" pitchFamily="34" charset="0"/>
                <a:ea typeface="+mj-ea"/>
                <a:cs typeface="+mj-cs"/>
              </a:rPr>
              <a:t>Je </a:t>
            </a:r>
            <a:r>
              <a:rPr lang="en-GB" sz="6000" b="1" dirty="0" err="1">
                <a:latin typeface="Calibri" pitchFamily="34" charset="0"/>
                <a:ea typeface="+mj-ea"/>
                <a:cs typeface="+mj-cs"/>
              </a:rPr>
              <a:t>vais</a:t>
            </a:r>
            <a:r>
              <a:rPr lang="en-GB" sz="6000" b="1" dirty="0">
                <a:latin typeface="Calibri" pitchFamily="34" charset="0"/>
                <a:ea typeface="+mj-ea"/>
                <a:cs typeface="+mj-cs"/>
              </a:rPr>
              <a:t> en </a:t>
            </a:r>
            <a:r>
              <a:rPr lang="en-GB" sz="6000" b="1" dirty="0" err="1">
                <a:latin typeface="Calibri" pitchFamily="34" charset="0"/>
                <a:ea typeface="+mj-ea"/>
                <a:cs typeface="+mj-cs"/>
              </a:rPr>
              <a:t>vacances</a:t>
            </a:r>
            <a:endParaRPr lang="en-GB" sz="6000" b="1" dirty="0">
              <a:latin typeface="Calibri"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Clr clrSpc="rgb" dir="cw">
                                      <p:cBhvr override="childStyle">
                                        <p:cTn id="6" dur="200" fill="hold"/>
                                        <p:tgtEl>
                                          <p:spTgt spid="43014"/>
                                        </p:tgtEl>
                                        <p:attrNameLst>
                                          <p:attrName>style.color</p:attrName>
                                        </p:attrNameLst>
                                      </p:cBhvr>
                                      <p:to>
                                        <a:schemeClr val="accent2"/>
                                      </p:to>
                                    </p:animClr>
                                    <p:animClr clrSpc="rgb" dir="cw">
                                      <p:cBhvr>
                                        <p:cTn id="7" dur="200" fill="hold"/>
                                        <p:tgtEl>
                                          <p:spTgt spid="43014"/>
                                        </p:tgtEl>
                                        <p:attrNameLst>
                                          <p:attrName>fillcolor</p:attrName>
                                        </p:attrNameLst>
                                      </p:cBhvr>
                                      <p:to>
                                        <a:schemeClr val="accent2"/>
                                      </p:to>
                                    </p:animClr>
                                    <p:set>
                                      <p:cBhvr>
                                        <p:cTn id="8" dur="200" fill="hold"/>
                                        <p:tgtEl>
                                          <p:spTgt spid="43014"/>
                                        </p:tgtEl>
                                        <p:attrNameLst>
                                          <p:attrName>fill.type</p:attrName>
                                        </p:attrNameLst>
                                      </p:cBhvr>
                                      <p:to>
                                        <p:strVal val="solid"/>
                                      </p:to>
                                    </p:set>
                                    <p:set>
                                      <p:cBhvr>
                                        <p:cTn id="9" dur="200" fill="hold"/>
                                        <p:tgtEl>
                                          <p:spTgt spid="43014"/>
                                        </p:tgtEl>
                                        <p:attrNameLst>
                                          <p:attrName>fill.on</p:attrName>
                                        </p:attrNameLst>
                                      </p:cBhvr>
                                      <p:to>
                                        <p:strVal val="true"/>
                                      </p:to>
                                    </p:set>
                                    <p:animRot by="120000">
                                      <p:cBhvr>
                                        <p:cTn id="10" dur="200" fill="hold">
                                          <p:stCondLst>
                                            <p:cond delay="0"/>
                                          </p:stCondLst>
                                        </p:cTn>
                                        <p:tgtEl>
                                          <p:spTgt spid="43014"/>
                                        </p:tgtEl>
                                        <p:attrNameLst>
                                          <p:attrName>r</p:attrName>
                                        </p:attrNameLst>
                                      </p:cBhvr>
                                    </p:animRot>
                                    <p:animRot by="-240000">
                                      <p:cBhvr>
                                        <p:cTn id="11" dur="400" fill="hold">
                                          <p:stCondLst>
                                            <p:cond delay="400"/>
                                          </p:stCondLst>
                                        </p:cTn>
                                        <p:tgtEl>
                                          <p:spTgt spid="43014"/>
                                        </p:tgtEl>
                                        <p:attrNameLst>
                                          <p:attrName>r</p:attrName>
                                        </p:attrNameLst>
                                      </p:cBhvr>
                                    </p:animRot>
                                    <p:animRot by="240000">
                                      <p:cBhvr>
                                        <p:cTn id="12" dur="400" fill="hold">
                                          <p:stCondLst>
                                            <p:cond delay="800"/>
                                          </p:stCondLst>
                                        </p:cTn>
                                        <p:tgtEl>
                                          <p:spTgt spid="43014"/>
                                        </p:tgtEl>
                                        <p:attrNameLst>
                                          <p:attrName>r</p:attrName>
                                        </p:attrNameLst>
                                      </p:cBhvr>
                                    </p:animRot>
                                    <p:animRot by="-240000">
                                      <p:cBhvr>
                                        <p:cTn id="13" dur="400" fill="hold">
                                          <p:stCondLst>
                                            <p:cond delay="1200"/>
                                          </p:stCondLst>
                                        </p:cTn>
                                        <p:tgtEl>
                                          <p:spTgt spid="43014"/>
                                        </p:tgtEl>
                                        <p:attrNameLst>
                                          <p:attrName>r</p:attrName>
                                        </p:attrNameLst>
                                      </p:cBhvr>
                                    </p:animRot>
                                    <p:animRot by="120000">
                                      <p:cBhvr>
                                        <p:cTn id="14" dur="400" fill="hold">
                                          <p:stCondLst>
                                            <p:cond delay="1600"/>
                                          </p:stCondLst>
                                        </p:cTn>
                                        <p:tgtEl>
                                          <p:spTgt spid="430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EAC7"/>
            </a:gs>
            <a:gs pos="17999">
              <a:srgbClr val="FEE7F2"/>
            </a:gs>
            <a:gs pos="36000">
              <a:srgbClr val="FAC77D"/>
            </a:gs>
            <a:gs pos="61000">
              <a:srgbClr val="FBA97D"/>
            </a:gs>
            <a:gs pos="82001">
              <a:srgbClr val="FBD49C"/>
            </a:gs>
            <a:gs pos="100000">
              <a:srgbClr val="FEE7F2"/>
            </a:gs>
          </a:gsLst>
          <a:lin ang="5400000"/>
        </a:gradFill>
        <a:effectLst/>
      </p:bgPr>
    </p:bg>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2484438" y="5534025"/>
            <a:ext cx="4537075" cy="1323975"/>
          </a:xfrm>
          <a:prstGeom prst="rect">
            <a:avLst/>
          </a:prstGeom>
          <a:noFill/>
          <a:ln w="9525">
            <a:noFill/>
            <a:miter lim="800000"/>
            <a:headEnd/>
            <a:tailEnd/>
          </a:ln>
        </p:spPr>
        <p:txBody>
          <a:bodyPr>
            <a:spAutoFit/>
          </a:bodyPr>
          <a:lstStyle/>
          <a:p>
            <a:pPr algn="ctr">
              <a:spcBef>
                <a:spcPct val="50000"/>
              </a:spcBef>
            </a:pPr>
            <a:r>
              <a:rPr lang="en-GB" sz="8000" b="1">
                <a:latin typeface="Calibri" pitchFamily="34" charset="0"/>
              </a:rPr>
              <a:t>à pied</a:t>
            </a:r>
          </a:p>
        </p:txBody>
      </p:sp>
      <p:pic>
        <p:nvPicPr>
          <p:cNvPr id="41990" name="Picture 6" descr="internetkhazana-2371786"/>
          <p:cNvPicPr>
            <a:picLocks noChangeAspect="1" noChangeArrowheads="1"/>
          </p:cNvPicPr>
          <p:nvPr/>
        </p:nvPicPr>
        <p:blipFill>
          <a:blip r:embed="rId2" cstate="print"/>
          <a:srcRect/>
          <a:stretch>
            <a:fillRect/>
          </a:stretch>
        </p:blipFill>
        <p:spPr bwMode="auto">
          <a:xfrm>
            <a:off x="2267744" y="980728"/>
            <a:ext cx="4968552" cy="4655344"/>
          </a:xfrm>
          <a:prstGeom prst="star16">
            <a:avLst/>
          </a:prstGeom>
          <a:noFill/>
          <a:ln w="76200">
            <a:solidFill>
              <a:schemeClr val="tx1"/>
            </a:solidFill>
          </a:ln>
        </p:spPr>
      </p:pic>
      <p:sp>
        <p:nvSpPr>
          <p:cNvPr id="5" name="Rectangle 2"/>
          <p:cNvSpPr txBox="1">
            <a:spLocks noChangeArrowheads="1"/>
          </p:cNvSpPr>
          <p:nvPr/>
        </p:nvSpPr>
        <p:spPr>
          <a:xfrm>
            <a:off x="914400" y="0"/>
            <a:ext cx="8229600" cy="1143000"/>
          </a:xfrm>
          <a:prstGeom prst="rect">
            <a:avLst/>
          </a:prstGeom>
        </p:spPr>
        <p:txBody>
          <a:bodyPr anchor="ctr">
            <a:normAutofit/>
          </a:bodyPr>
          <a:lstStyle/>
          <a:p>
            <a:pPr algn="ctr" fontAlgn="auto">
              <a:spcAft>
                <a:spcPts val="0"/>
              </a:spcAft>
              <a:defRPr/>
            </a:pPr>
            <a:r>
              <a:rPr lang="en-GB" sz="6000" b="1" dirty="0">
                <a:latin typeface="Calibri" pitchFamily="34" charset="0"/>
                <a:ea typeface="+mj-ea"/>
                <a:cs typeface="+mj-cs"/>
              </a:rPr>
              <a:t>Je </a:t>
            </a:r>
            <a:r>
              <a:rPr lang="en-GB" sz="6000" b="1" dirty="0" err="1">
                <a:latin typeface="Calibri" pitchFamily="34" charset="0"/>
                <a:ea typeface="+mj-ea"/>
                <a:cs typeface="+mj-cs"/>
              </a:rPr>
              <a:t>vais</a:t>
            </a:r>
            <a:r>
              <a:rPr lang="en-GB" sz="6000" b="1" dirty="0">
                <a:latin typeface="Calibri" pitchFamily="34" charset="0"/>
                <a:ea typeface="+mj-ea"/>
                <a:cs typeface="+mj-cs"/>
              </a:rPr>
              <a:t> en France…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internetkhazana-2371786"/>
          <p:cNvPicPr>
            <a:picLocks noGrp="1" noChangeAspect="1" noChangeArrowheads="1"/>
          </p:cNvPicPr>
          <p:nvPr>
            <p:ph idx="1"/>
          </p:nvPr>
        </p:nvPicPr>
        <p:blipFill>
          <a:blip r:embed="rId2" cstate="print"/>
          <a:srcRect/>
          <a:stretch>
            <a:fillRect/>
          </a:stretch>
        </p:blipFill>
        <p:spPr>
          <a:xfrm>
            <a:off x="0" y="4232845"/>
            <a:ext cx="2516872" cy="2625155"/>
          </a:xfrm>
          <a:prstGeom prst="star16">
            <a:avLst/>
          </a:prstGeom>
          <a:ln w="76200">
            <a:solidFill>
              <a:schemeClr val="tx1"/>
            </a:solidFill>
          </a:ln>
        </p:spPr>
      </p:pic>
      <p:pic>
        <p:nvPicPr>
          <p:cNvPr id="5" name="Picture 6" descr="boeing_02"/>
          <p:cNvPicPr>
            <a:picLocks noChangeAspect="1" noChangeArrowheads="1"/>
          </p:cNvPicPr>
          <p:nvPr/>
        </p:nvPicPr>
        <p:blipFill>
          <a:blip r:embed="rId3" cstate="print"/>
          <a:srcRect/>
          <a:stretch>
            <a:fillRect/>
          </a:stretch>
        </p:blipFill>
        <p:spPr bwMode="auto">
          <a:xfrm>
            <a:off x="3347864" y="1916832"/>
            <a:ext cx="2736304" cy="24033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Picture 6" descr="TN00561_"/>
          <p:cNvPicPr>
            <a:picLocks noChangeAspect="1" noChangeArrowheads="1"/>
          </p:cNvPicPr>
          <p:nvPr/>
        </p:nvPicPr>
        <p:blipFill>
          <a:blip r:embed="rId4" cstate="print"/>
          <a:stretch>
            <a:fillRect/>
          </a:stretch>
        </p:blipFill>
        <p:spPr bwMode="auto">
          <a:xfrm>
            <a:off x="0" y="2132856"/>
            <a:ext cx="2736304" cy="1882924"/>
          </a:xfrm>
          <a:prstGeom prst="flowChartTerminator">
            <a:avLst/>
          </a:prstGeom>
          <a:noFill/>
          <a:ln w="57150">
            <a:solidFill>
              <a:schemeClr val="tx1"/>
            </a:solidFill>
          </a:ln>
          <a:effectLst>
            <a:glow rad="228600">
              <a:schemeClr val="accent2">
                <a:satMod val="175000"/>
                <a:alpha val="40000"/>
              </a:schemeClr>
            </a:glow>
          </a:effectLst>
        </p:spPr>
      </p:pic>
      <p:pic>
        <p:nvPicPr>
          <p:cNvPr id="7" name="Picture 2" descr="http://www.sparny.co.uk/wp-content/uploads/2010/08/IMG_0421_2_3_fused-HDR-Motorbike-Sparny-1024x755.jpg"/>
          <p:cNvPicPr>
            <a:picLocks noChangeAspect="1" noChangeArrowheads="1"/>
          </p:cNvPicPr>
          <p:nvPr/>
        </p:nvPicPr>
        <p:blipFill>
          <a:blip r:embed="rId5" cstate="print"/>
          <a:srcRect/>
          <a:stretch>
            <a:fillRect/>
          </a:stretch>
        </p:blipFill>
        <p:spPr bwMode="auto">
          <a:xfrm>
            <a:off x="2915816" y="4521959"/>
            <a:ext cx="3168352" cy="2336041"/>
          </a:xfrm>
          <a:prstGeom prst="roundRect">
            <a:avLst>
              <a:gd name="adj" fmla="val 16667"/>
            </a:avLst>
          </a:prstGeom>
          <a:ln>
            <a:noFill/>
          </a:ln>
          <a:effectLst>
            <a:outerShdw blurRad="76200" dir="18900000" sy="23000" kx="-1200000" algn="bl" rotWithShape="0">
              <a:prstClr val="black">
                <a:alpha val="20000"/>
              </a:prst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7653" name="Picture 7" descr="Funny-Bizarre-Bicycles-08"/>
          <p:cNvPicPr>
            <a:picLocks noChangeAspect="1" noChangeArrowheads="1"/>
          </p:cNvPicPr>
          <p:nvPr/>
        </p:nvPicPr>
        <p:blipFill>
          <a:blip r:embed="rId6" cstate="print"/>
          <a:srcRect/>
          <a:stretch>
            <a:fillRect/>
          </a:stretch>
        </p:blipFill>
        <p:spPr bwMode="auto">
          <a:xfrm>
            <a:off x="6443663" y="2349500"/>
            <a:ext cx="2413000" cy="1881188"/>
          </a:xfrm>
          <a:prstGeom prst="rect">
            <a:avLst/>
          </a:prstGeom>
          <a:noFill/>
          <a:ln w="76200">
            <a:solidFill>
              <a:schemeClr val="tx1"/>
            </a:solidFill>
            <a:miter lim="800000"/>
            <a:headEnd/>
            <a:tailEnd/>
          </a:ln>
        </p:spPr>
      </p:pic>
      <p:pic>
        <p:nvPicPr>
          <p:cNvPr id="9" name="Picture 2" descr="http://www.emta.com/IMG/jpg/bombardier-2.jpg"/>
          <p:cNvPicPr>
            <a:picLocks noChangeAspect="1" noChangeArrowheads="1"/>
          </p:cNvPicPr>
          <p:nvPr/>
        </p:nvPicPr>
        <p:blipFill>
          <a:blip r:embed="rId7" cstate="print"/>
          <a:srcRect b="12589"/>
          <a:stretch>
            <a:fillRect/>
          </a:stretch>
        </p:blipFill>
        <p:spPr bwMode="auto">
          <a:xfrm>
            <a:off x="0" y="0"/>
            <a:ext cx="2918845" cy="19439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7655" name="Picture 2" descr="http://www.clker.com/cliparts/5/8/d/9/11949851611473942866bus1_bw_jarno_vasamaa_01.svg.hi.png"/>
          <p:cNvPicPr>
            <a:picLocks noChangeAspect="1" noChangeArrowheads="1"/>
          </p:cNvPicPr>
          <p:nvPr/>
        </p:nvPicPr>
        <p:blipFill>
          <a:blip r:embed="rId8" cstate="print"/>
          <a:srcRect/>
          <a:stretch>
            <a:fillRect/>
          </a:stretch>
        </p:blipFill>
        <p:spPr bwMode="auto">
          <a:xfrm>
            <a:off x="3276600" y="260350"/>
            <a:ext cx="3024188" cy="1782763"/>
          </a:xfrm>
          <a:prstGeom prst="rect">
            <a:avLst/>
          </a:prstGeom>
          <a:noFill/>
          <a:ln w="9525">
            <a:noFill/>
            <a:miter lim="800000"/>
            <a:headEnd/>
            <a:tailEnd/>
          </a:ln>
        </p:spPr>
      </p:pic>
      <p:pic>
        <p:nvPicPr>
          <p:cNvPr id="11" name="Picture 2" descr="http://farm3.staticflickr.com/2480/3888494753_9f4d6f8d8d_z.jpg?zz=1"/>
          <p:cNvPicPr>
            <a:picLocks noChangeAspect="1" noChangeArrowheads="1"/>
          </p:cNvPicPr>
          <p:nvPr/>
        </p:nvPicPr>
        <p:blipFill>
          <a:blip r:embed="rId9" cstate="print"/>
          <a:srcRect/>
          <a:stretch>
            <a:fillRect/>
          </a:stretch>
        </p:blipFill>
        <p:spPr bwMode="auto">
          <a:xfrm>
            <a:off x="6300192" y="260648"/>
            <a:ext cx="2627784" cy="1834928"/>
          </a:xfrm>
          <a:prstGeom prst="rect">
            <a:avLst/>
          </a:prstGeom>
          <a:ln w="88900" cap="sq" cmpd="thickThin">
            <a:solidFill>
              <a:srgbClr val="000000"/>
            </a:solidFill>
            <a:prstDash val="solid"/>
            <a:miter lim="800000"/>
          </a:ln>
          <a:effectLst>
            <a:innerShdw blurRad="76200">
              <a:srgbClr val="000000"/>
            </a:innerShdw>
          </a:effectLst>
        </p:spPr>
      </p:pic>
      <p:pic>
        <p:nvPicPr>
          <p:cNvPr id="12" name="Picture 5" descr="sebago-shoe-boat-01"/>
          <p:cNvPicPr>
            <a:picLocks noChangeAspect="1" noChangeArrowheads="1"/>
          </p:cNvPicPr>
          <p:nvPr/>
        </p:nvPicPr>
        <p:blipFill>
          <a:blip r:embed="rId10" cstate="print"/>
          <a:srcRect/>
          <a:stretch>
            <a:fillRect/>
          </a:stretch>
        </p:blipFill>
        <p:spPr bwMode="auto">
          <a:xfrm>
            <a:off x="6304756" y="4728567"/>
            <a:ext cx="2839244" cy="2129433"/>
          </a:xfrm>
          <a:prstGeom prst="ellipse">
            <a:avLst/>
          </a:prstGeom>
          <a:ln w="571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Oval 12"/>
          <p:cNvSpPr/>
          <p:nvPr/>
        </p:nvSpPr>
        <p:spPr>
          <a:xfrm>
            <a:off x="1187450" y="0"/>
            <a:ext cx="576263" cy="5048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800" b="1" dirty="0">
                <a:solidFill>
                  <a:schemeClr val="tx1"/>
                </a:solidFill>
              </a:rPr>
              <a:t>1</a:t>
            </a:r>
          </a:p>
        </p:txBody>
      </p:sp>
      <p:sp>
        <p:nvSpPr>
          <p:cNvPr id="14" name="Oval 13"/>
          <p:cNvSpPr/>
          <p:nvPr/>
        </p:nvSpPr>
        <p:spPr>
          <a:xfrm>
            <a:off x="3851275" y="188913"/>
            <a:ext cx="576263" cy="50323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800" b="1" dirty="0">
                <a:solidFill>
                  <a:schemeClr val="tx1"/>
                </a:solidFill>
              </a:rPr>
              <a:t>2</a:t>
            </a:r>
          </a:p>
        </p:txBody>
      </p:sp>
      <p:sp>
        <p:nvSpPr>
          <p:cNvPr id="15" name="Oval 14"/>
          <p:cNvSpPr/>
          <p:nvPr/>
        </p:nvSpPr>
        <p:spPr>
          <a:xfrm>
            <a:off x="6300788" y="188913"/>
            <a:ext cx="574675" cy="50323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800" b="1" dirty="0">
                <a:solidFill>
                  <a:schemeClr val="tx1"/>
                </a:solidFill>
              </a:rPr>
              <a:t>3</a:t>
            </a:r>
          </a:p>
        </p:txBody>
      </p:sp>
      <p:sp>
        <p:nvSpPr>
          <p:cNvPr id="16" name="Oval 15"/>
          <p:cNvSpPr/>
          <p:nvPr/>
        </p:nvSpPr>
        <p:spPr>
          <a:xfrm>
            <a:off x="250825" y="1989138"/>
            <a:ext cx="576263" cy="50323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800" b="1" dirty="0">
                <a:solidFill>
                  <a:schemeClr val="tx1"/>
                </a:solidFill>
              </a:rPr>
              <a:t>4</a:t>
            </a:r>
          </a:p>
        </p:txBody>
      </p:sp>
      <p:sp>
        <p:nvSpPr>
          <p:cNvPr id="17" name="Oval 16"/>
          <p:cNvSpPr/>
          <p:nvPr/>
        </p:nvSpPr>
        <p:spPr>
          <a:xfrm>
            <a:off x="3635375" y="2060575"/>
            <a:ext cx="576263" cy="5048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800" b="1" dirty="0">
                <a:solidFill>
                  <a:schemeClr val="tx1"/>
                </a:solidFill>
              </a:rPr>
              <a:t>5</a:t>
            </a:r>
          </a:p>
        </p:txBody>
      </p:sp>
      <p:sp>
        <p:nvSpPr>
          <p:cNvPr id="18" name="Oval 17"/>
          <p:cNvSpPr/>
          <p:nvPr/>
        </p:nvSpPr>
        <p:spPr>
          <a:xfrm>
            <a:off x="6443663" y="2420938"/>
            <a:ext cx="576262" cy="50323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800" b="1" dirty="0">
                <a:solidFill>
                  <a:schemeClr val="tx1"/>
                </a:solidFill>
              </a:rPr>
              <a:t>6</a:t>
            </a:r>
          </a:p>
        </p:txBody>
      </p:sp>
      <p:sp>
        <p:nvSpPr>
          <p:cNvPr id="19" name="Oval 18"/>
          <p:cNvSpPr/>
          <p:nvPr/>
        </p:nvSpPr>
        <p:spPr>
          <a:xfrm>
            <a:off x="1042988" y="4292600"/>
            <a:ext cx="576262" cy="5048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800" b="1" dirty="0">
                <a:solidFill>
                  <a:schemeClr val="tx1"/>
                </a:solidFill>
              </a:rPr>
              <a:t>7</a:t>
            </a:r>
          </a:p>
        </p:txBody>
      </p:sp>
      <p:sp>
        <p:nvSpPr>
          <p:cNvPr id="20" name="Oval 19"/>
          <p:cNvSpPr/>
          <p:nvPr/>
        </p:nvSpPr>
        <p:spPr>
          <a:xfrm>
            <a:off x="3419475" y="4508500"/>
            <a:ext cx="568325" cy="54133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800" b="1" dirty="0">
                <a:solidFill>
                  <a:schemeClr val="tx1"/>
                </a:solidFill>
              </a:rPr>
              <a:t>8</a:t>
            </a:r>
          </a:p>
        </p:txBody>
      </p:sp>
      <p:sp>
        <p:nvSpPr>
          <p:cNvPr id="21" name="Oval 20"/>
          <p:cNvSpPr/>
          <p:nvPr/>
        </p:nvSpPr>
        <p:spPr>
          <a:xfrm>
            <a:off x="7380288" y="4652963"/>
            <a:ext cx="576262" cy="5048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800" b="1" dirty="0">
                <a:solidFill>
                  <a:schemeClr val="tx1"/>
                </a:solidFill>
              </a:rPr>
              <a:t>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Clr clrSpc="rgb" dir="cw">
                                      <p:cBhvr override="childStyle">
                                        <p:cTn id="6" dur="200" fill="hold"/>
                                        <p:tgtEl>
                                          <p:spTgt spid="5"/>
                                        </p:tgtEl>
                                        <p:attrNameLst>
                                          <p:attrName>style.color</p:attrName>
                                        </p:attrNameLst>
                                      </p:cBhvr>
                                      <p:to>
                                        <a:schemeClr val="accent2"/>
                                      </p:to>
                                    </p:animClr>
                                    <p:animClr clrSpc="rgb" dir="cw">
                                      <p:cBhvr>
                                        <p:cTn id="7" dur="200" fill="hold"/>
                                        <p:tgtEl>
                                          <p:spTgt spid="5"/>
                                        </p:tgtEl>
                                        <p:attrNameLst>
                                          <p:attrName>fillcolor</p:attrName>
                                        </p:attrNameLst>
                                      </p:cBhvr>
                                      <p:to>
                                        <a:schemeClr val="accent2"/>
                                      </p:to>
                                    </p:animClr>
                                    <p:set>
                                      <p:cBhvr>
                                        <p:cTn id="8" dur="200" fill="hold"/>
                                        <p:tgtEl>
                                          <p:spTgt spid="5"/>
                                        </p:tgtEl>
                                        <p:attrNameLst>
                                          <p:attrName>fill.type</p:attrName>
                                        </p:attrNameLst>
                                      </p:cBhvr>
                                      <p:to>
                                        <p:strVal val="solid"/>
                                      </p:to>
                                    </p:set>
                                    <p:set>
                                      <p:cBhvr>
                                        <p:cTn id="9" dur="200" fill="hold"/>
                                        <p:tgtEl>
                                          <p:spTgt spid="5"/>
                                        </p:tgtEl>
                                        <p:attrNameLst>
                                          <p:attrName>fill.on</p:attrName>
                                        </p:attrNameLst>
                                      </p:cBhvr>
                                      <p:to>
                                        <p:strVal val="true"/>
                                      </p:to>
                                    </p:set>
                                    <p:animRot by="120000">
                                      <p:cBhvr>
                                        <p:cTn id="10" dur="200" fill="hold">
                                          <p:stCondLst>
                                            <p:cond delay="0"/>
                                          </p:stCondLst>
                                        </p:cTn>
                                        <p:tgtEl>
                                          <p:spTgt spid="5"/>
                                        </p:tgtEl>
                                        <p:attrNameLst>
                                          <p:attrName>r</p:attrName>
                                        </p:attrNameLst>
                                      </p:cBhvr>
                                    </p:animRot>
                                    <p:animRot by="-240000">
                                      <p:cBhvr>
                                        <p:cTn id="11" dur="400" fill="hold">
                                          <p:stCondLst>
                                            <p:cond delay="400"/>
                                          </p:stCondLst>
                                        </p:cTn>
                                        <p:tgtEl>
                                          <p:spTgt spid="5"/>
                                        </p:tgtEl>
                                        <p:attrNameLst>
                                          <p:attrName>r</p:attrName>
                                        </p:attrNameLst>
                                      </p:cBhvr>
                                    </p:animRot>
                                    <p:animRot by="240000">
                                      <p:cBhvr>
                                        <p:cTn id="12" dur="400" fill="hold">
                                          <p:stCondLst>
                                            <p:cond delay="800"/>
                                          </p:stCondLst>
                                        </p:cTn>
                                        <p:tgtEl>
                                          <p:spTgt spid="5"/>
                                        </p:tgtEl>
                                        <p:attrNameLst>
                                          <p:attrName>r</p:attrName>
                                        </p:attrNameLst>
                                      </p:cBhvr>
                                    </p:animRot>
                                    <p:animRot by="-240000">
                                      <p:cBhvr>
                                        <p:cTn id="13" dur="400" fill="hold">
                                          <p:stCondLst>
                                            <p:cond delay="1200"/>
                                          </p:stCondLst>
                                        </p:cTn>
                                        <p:tgtEl>
                                          <p:spTgt spid="5"/>
                                        </p:tgtEl>
                                        <p:attrNameLst>
                                          <p:attrName>r</p:attrName>
                                        </p:attrNameLst>
                                      </p:cBhvr>
                                    </p:animRot>
                                    <p:animRot by="120000">
                                      <p:cBhvr>
                                        <p:cTn id="14" dur="400" fill="hold">
                                          <p:stCondLst>
                                            <p:cond delay="16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539750" y="0"/>
            <a:ext cx="8229600" cy="1143000"/>
          </a:xfrm>
        </p:spPr>
        <p:txBody>
          <a:bodyPr/>
          <a:lstStyle/>
          <a:p>
            <a:r>
              <a:rPr lang="en-GB" b="1" u="sng" dirty="0"/>
              <a:t>La </a:t>
            </a:r>
            <a:r>
              <a:rPr lang="en-GB" b="1" u="sng" dirty="0" err="1"/>
              <a:t>b</a:t>
            </a:r>
            <a:r>
              <a:rPr lang="en-GB" b="1" u="sng" dirty="0" err="1" smtClean="0"/>
              <a:t>ataille</a:t>
            </a:r>
            <a:r>
              <a:rPr lang="en-GB" b="1" u="sng" dirty="0" smtClean="0"/>
              <a:t> </a:t>
            </a:r>
            <a:r>
              <a:rPr lang="en-GB" b="1" u="sng" dirty="0" err="1"/>
              <a:t>n</a:t>
            </a:r>
            <a:r>
              <a:rPr lang="en-GB" b="1" u="sng" dirty="0" err="1" smtClean="0"/>
              <a:t>avale</a:t>
            </a:r>
            <a:r>
              <a:rPr lang="en-GB" b="1" u="sng" dirty="0"/>
              <a:t>!</a:t>
            </a:r>
          </a:p>
        </p:txBody>
      </p:sp>
      <p:graphicFrame>
        <p:nvGraphicFramePr>
          <p:cNvPr id="4" name="Content Placeholder 3"/>
          <p:cNvGraphicFramePr>
            <a:graphicFrameLocks noGrp="1"/>
          </p:cNvGraphicFramePr>
          <p:nvPr>
            <p:ph idx="1"/>
          </p:nvPr>
        </p:nvGraphicFramePr>
        <p:xfrm>
          <a:off x="250825" y="1916113"/>
          <a:ext cx="12313368" cy="4076136"/>
        </p:xfrm>
        <a:graphic>
          <a:graphicData uri="http://schemas.openxmlformats.org/drawingml/2006/table">
            <a:tbl>
              <a:tblPr/>
              <a:tblGrid>
                <a:gridCol w="1396431">
                  <a:extLst>
                    <a:ext uri="{9D8B030D-6E8A-4147-A177-3AD203B41FA5}">
                      <a16:colId xmlns:a16="http://schemas.microsoft.com/office/drawing/2014/main" val="20000"/>
                    </a:ext>
                  </a:extLst>
                </a:gridCol>
                <a:gridCol w="1067414">
                  <a:extLst>
                    <a:ext uri="{9D8B030D-6E8A-4147-A177-3AD203B41FA5}">
                      <a16:colId xmlns:a16="http://schemas.microsoft.com/office/drawing/2014/main" val="20001"/>
                    </a:ext>
                  </a:extLst>
                </a:gridCol>
                <a:gridCol w="1306014">
                  <a:extLst>
                    <a:ext uri="{9D8B030D-6E8A-4147-A177-3AD203B41FA5}">
                      <a16:colId xmlns:a16="http://schemas.microsoft.com/office/drawing/2014/main" val="20002"/>
                    </a:ext>
                  </a:extLst>
                </a:gridCol>
                <a:gridCol w="1067414">
                  <a:extLst>
                    <a:ext uri="{9D8B030D-6E8A-4147-A177-3AD203B41FA5}">
                      <a16:colId xmlns:a16="http://schemas.microsoft.com/office/drawing/2014/main" val="20003"/>
                    </a:ext>
                  </a:extLst>
                </a:gridCol>
                <a:gridCol w="1187134">
                  <a:extLst>
                    <a:ext uri="{9D8B030D-6E8A-4147-A177-3AD203B41FA5}">
                      <a16:colId xmlns:a16="http://schemas.microsoft.com/office/drawing/2014/main" val="20004"/>
                    </a:ext>
                  </a:extLst>
                </a:gridCol>
                <a:gridCol w="1305177">
                  <a:extLst>
                    <a:ext uri="{9D8B030D-6E8A-4147-A177-3AD203B41FA5}">
                      <a16:colId xmlns:a16="http://schemas.microsoft.com/office/drawing/2014/main" val="20005"/>
                    </a:ext>
                  </a:extLst>
                </a:gridCol>
                <a:gridCol w="1187134">
                  <a:extLst>
                    <a:ext uri="{9D8B030D-6E8A-4147-A177-3AD203B41FA5}">
                      <a16:colId xmlns:a16="http://schemas.microsoft.com/office/drawing/2014/main" val="20006"/>
                    </a:ext>
                  </a:extLst>
                </a:gridCol>
                <a:gridCol w="1186296">
                  <a:extLst>
                    <a:ext uri="{9D8B030D-6E8A-4147-A177-3AD203B41FA5}">
                      <a16:colId xmlns:a16="http://schemas.microsoft.com/office/drawing/2014/main" val="20007"/>
                    </a:ext>
                  </a:extLst>
                </a:gridCol>
                <a:gridCol w="1305177">
                  <a:extLst>
                    <a:ext uri="{9D8B030D-6E8A-4147-A177-3AD203B41FA5}">
                      <a16:colId xmlns:a16="http://schemas.microsoft.com/office/drawing/2014/main" val="20008"/>
                    </a:ext>
                  </a:extLst>
                </a:gridCol>
                <a:gridCol w="1305177">
                  <a:extLst>
                    <a:ext uri="{9D8B030D-6E8A-4147-A177-3AD203B41FA5}">
                      <a16:colId xmlns:a16="http://schemas.microsoft.com/office/drawing/2014/main" val="20009"/>
                    </a:ext>
                  </a:extLst>
                </a:gridCol>
              </a:tblGrid>
              <a:tr h="956076">
                <a:tc>
                  <a:txBody>
                    <a:bodyPr/>
                    <a:lstStyle/>
                    <a:p>
                      <a:pPr algn="l">
                        <a:lnSpc>
                          <a:spcPct val="115000"/>
                        </a:lnSpc>
                        <a:spcAft>
                          <a:spcPts val="0"/>
                        </a:spcAft>
                      </a:pPr>
                      <a:endParaRPr lang="en-GB" sz="1400" dirty="0">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b="1" dirty="0">
                          <a:latin typeface="Calibri"/>
                          <a:ea typeface="Calibri"/>
                          <a:cs typeface="Times New Roman"/>
                        </a:rPr>
                        <a:t>en train</a:t>
                      </a:r>
                      <a:br>
                        <a:rPr lang="en-GB" sz="2000" b="1" dirty="0">
                          <a:latin typeface="Calibri"/>
                          <a:ea typeface="Calibri"/>
                          <a:cs typeface="Times New Roman"/>
                        </a:rPr>
                      </a:br>
                      <a:r>
                        <a:rPr lang="en-GB" sz="2000" b="1" dirty="0">
                          <a:solidFill>
                            <a:srgbClr val="FF0000"/>
                          </a:solidFill>
                          <a:latin typeface="Calibri"/>
                          <a:ea typeface="Calibri"/>
                          <a:cs typeface="Times New Roman"/>
                        </a:rPr>
                        <a:t>by</a:t>
                      </a:r>
                      <a:r>
                        <a:rPr lang="en-GB" sz="2000" b="1" baseline="0" dirty="0">
                          <a:solidFill>
                            <a:srgbClr val="FF0000"/>
                          </a:solidFill>
                          <a:latin typeface="Calibri"/>
                          <a:ea typeface="Calibri"/>
                          <a:cs typeface="Times New Roman"/>
                        </a:rPr>
                        <a:t> train</a:t>
                      </a:r>
                      <a:endParaRPr lang="en-GB" sz="1200" dirty="0">
                        <a:solidFill>
                          <a:srgbClr val="FF0000"/>
                        </a:solidFill>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b="1" dirty="0">
                          <a:latin typeface="Calibri"/>
                          <a:ea typeface="Calibri"/>
                          <a:cs typeface="Times New Roman"/>
                        </a:rPr>
                        <a:t>en bateau</a:t>
                      </a:r>
                      <a:br>
                        <a:rPr lang="en-GB" sz="2000" b="1" dirty="0">
                          <a:latin typeface="Calibri"/>
                          <a:ea typeface="Calibri"/>
                          <a:cs typeface="Times New Roman"/>
                        </a:rPr>
                      </a:br>
                      <a:r>
                        <a:rPr lang="en-GB" sz="2000" b="1" dirty="0">
                          <a:solidFill>
                            <a:srgbClr val="FF0000"/>
                          </a:solidFill>
                          <a:latin typeface="Calibri"/>
                          <a:ea typeface="Calibri"/>
                          <a:cs typeface="Times New Roman"/>
                        </a:rPr>
                        <a:t>by boat </a:t>
                      </a:r>
                      <a:endParaRPr lang="en-GB" sz="1200" dirty="0">
                        <a:solidFill>
                          <a:srgbClr val="FF0000"/>
                        </a:solidFill>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b="1">
                          <a:latin typeface="Calibri"/>
                          <a:ea typeface="Calibri"/>
                          <a:cs typeface="Times New Roman"/>
                        </a:rPr>
                        <a:t>en car</a:t>
                      </a:r>
                      <a:endParaRPr lang="en-GB" sz="1400">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b="1">
                          <a:latin typeface="Calibri"/>
                          <a:ea typeface="Calibri"/>
                          <a:cs typeface="Times New Roman"/>
                        </a:rPr>
                        <a:t>en vélo</a:t>
                      </a:r>
                      <a:endParaRPr lang="en-GB" sz="1400">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b="1">
                          <a:latin typeface="Calibri"/>
                          <a:ea typeface="Calibri"/>
                          <a:cs typeface="Times New Roman"/>
                        </a:rPr>
                        <a:t>en voiture</a:t>
                      </a:r>
                      <a:endParaRPr lang="en-GB" sz="1400">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38530" algn="l"/>
                        </a:tabLst>
                      </a:pPr>
                      <a:r>
                        <a:rPr lang="en-GB" sz="2400" b="1">
                          <a:latin typeface="Calibri"/>
                          <a:ea typeface="Calibri"/>
                          <a:cs typeface="Times New Roman"/>
                        </a:rPr>
                        <a:t>en moto</a:t>
                      </a:r>
                      <a:endParaRPr lang="en-GB" sz="1400">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a:latin typeface="Calibri"/>
                          <a:ea typeface="Calibri"/>
                          <a:cs typeface="Times New Roman"/>
                        </a:rPr>
                        <a:t>en avion</a:t>
                      </a:r>
                      <a:endParaRPr lang="en-GB" sz="1000">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a:latin typeface="Calibri"/>
                          <a:ea typeface="Calibri"/>
                          <a:cs typeface="Times New Roman"/>
                        </a:rPr>
                        <a:t>en bus</a:t>
                      </a:r>
                      <a:endParaRPr lang="en-GB" sz="1000">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a:latin typeface="Calibri"/>
                          <a:ea typeface="Calibri"/>
                          <a:cs typeface="Times New Roman"/>
                        </a:rPr>
                        <a:t>à pied</a:t>
                      </a:r>
                      <a:endParaRPr lang="en-GB" sz="1000">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72116">
                <a:tc>
                  <a:txBody>
                    <a:bodyPr/>
                    <a:lstStyle/>
                    <a:p>
                      <a:pPr algn="l">
                        <a:lnSpc>
                          <a:spcPct val="115000"/>
                        </a:lnSpc>
                        <a:spcAft>
                          <a:spcPts val="0"/>
                        </a:spcAft>
                      </a:pPr>
                      <a:r>
                        <a:rPr lang="en-GB" sz="2000" b="1">
                          <a:solidFill>
                            <a:srgbClr val="000000"/>
                          </a:solidFill>
                          <a:latin typeface="Calibri"/>
                          <a:ea typeface="Calibri"/>
                          <a:cs typeface="Times New Roman"/>
                        </a:rPr>
                        <a:t>Je vais en France</a:t>
                      </a:r>
                      <a:endParaRPr lang="en-GB" sz="1400">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2000" dirty="0">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2000" dirty="0">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4400" dirty="0">
                          <a:solidFill>
                            <a:srgbClr val="FF0000"/>
                          </a:solidFill>
                          <a:latin typeface="Calibri"/>
                          <a:ea typeface="Calibri"/>
                          <a:cs typeface="Times New Roman"/>
                        </a:rPr>
                        <a:t>x</a:t>
                      </a: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2000">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2000" dirty="0">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tabLst>
                          <a:tab pos="938530" algn="l"/>
                        </a:tabLst>
                      </a:pPr>
                      <a:endParaRPr lang="en-GB" sz="2000">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200">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200">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200">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00435">
                <a:tc>
                  <a:txBody>
                    <a:bodyPr/>
                    <a:lstStyle/>
                    <a:p>
                      <a:pPr algn="l">
                        <a:lnSpc>
                          <a:spcPct val="115000"/>
                        </a:lnSpc>
                        <a:spcAft>
                          <a:spcPts val="0"/>
                        </a:spcAft>
                      </a:pPr>
                      <a:r>
                        <a:rPr lang="en-GB" sz="2000" b="1">
                          <a:solidFill>
                            <a:srgbClr val="000000"/>
                          </a:solidFill>
                          <a:latin typeface="Calibri"/>
                          <a:ea typeface="Calibri"/>
                          <a:cs typeface="Times New Roman"/>
                        </a:rPr>
                        <a:t>Je vais en Espagne</a:t>
                      </a:r>
                      <a:endParaRPr lang="en-GB" sz="1400">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2000">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2000" dirty="0">
                          <a:latin typeface="Calibri"/>
                          <a:ea typeface="Calibri"/>
                          <a:cs typeface="Times New Roman"/>
                        </a:rPr>
                        <a:t>       </a:t>
                      </a: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2000">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2000" dirty="0">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2000" dirty="0">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tabLst>
                          <a:tab pos="938530" algn="l"/>
                        </a:tabLst>
                      </a:pPr>
                      <a:endParaRPr lang="en-GB" sz="2000">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200">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200">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200">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47074">
                <a:tc>
                  <a:txBody>
                    <a:bodyPr/>
                    <a:lstStyle/>
                    <a:p>
                      <a:pPr algn="l">
                        <a:lnSpc>
                          <a:spcPct val="115000"/>
                        </a:lnSpc>
                        <a:spcAft>
                          <a:spcPts val="0"/>
                        </a:spcAft>
                      </a:pPr>
                      <a:r>
                        <a:rPr lang="en-GB" sz="2000" b="1">
                          <a:solidFill>
                            <a:srgbClr val="000000"/>
                          </a:solidFill>
                          <a:latin typeface="Calibri"/>
                          <a:ea typeface="Calibri"/>
                          <a:cs typeface="Times New Roman"/>
                        </a:rPr>
                        <a:t>Je vais en Allemagne</a:t>
                      </a:r>
                      <a:endParaRPr lang="en-GB" sz="1400">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2000">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2000" dirty="0">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2000">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2000" dirty="0">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2000">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tabLst>
                          <a:tab pos="938530" algn="l"/>
                        </a:tabLst>
                      </a:pPr>
                      <a:endParaRPr lang="en-GB" sz="2000">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200">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200">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200">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00435">
                <a:tc>
                  <a:txBody>
                    <a:bodyPr/>
                    <a:lstStyle/>
                    <a:p>
                      <a:pPr algn="l">
                        <a:lnSpc>
                          <a:spcPct val="115000"/>
                        </a:lnSpc>
                        <a:spcAft>
                          <a:spcPts val="0"/>
                        </a:spcAft>
                      </a:pPr>
                      <a:r>
                        <a:rPr lang="en-GB" sz="2000" b="1" dirty="0">
                          <a:solidFill>
                            <a:srgbClr val="000000"/>
                          </a:solidFill>
                          <a:latin typeface="Calibri"/>
                          <a:ea typeface="Calibri"/>
                          <a:cs typeface="Times New Roman"/>
                        </a:rPr>
                        <a:t>Je </a:t>
                      </a:r>
                      <a:r>
                        <a:rPr lang="en-GB" sz="2000" b="1" dirty="0" err="1">
                          <a:solidFill>
                            <a:srgbClr val="000000"/>
                          </a:solidFill>
                          <a:latin typeface="Calibri"/>
                          <a:ea typeface="Calibri"/>
                          <a:cs typeface="Times New Roman"/>
                        </a:rPr>
                        <a:t>vais</a:t>
                      </a:r>
                      <a:r>
                        <a:rPr lang="en-GB" sz="2000" b="1" dirty="0">
                          <a:solidFill>
                            <a:srgbClr val="000000"/>
                          </a:solidFill>
                          <a:latin typeface="Calibri"/>
                          <a:ea typeface="Calibri"/>
                          <a:cs typeface="Times New Roman"/>
                        </a:rPr>
                        <a:t> en </a:t>
                      </a:r>
                      <a:r>
                        <a:rPr lang="en-GB" sz="2000" b="1" dirty="0" err="1">
                          <a:solidFill>
                            <a:srgbClr val="000000"/>
                          </a:solidFill>
                          <a:latin typeface="Calibri"/>
                          <a:ea typeface="Calibri"/>
                          <a:cs typeface="Times New Roman"/>
                        </a:rPr>
                        <a:t>Italie</a:t>
                      </a:r>
                      <a:endParaRPr lang="en-GB" sz="1400" dirty="0">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2000" dirty="0">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2000" dirty="0">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2000" dirty="0">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2000" dirty="0">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2000" dirty="0">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tabLst>
                          <a:tab pos="938530" algn="l"/>
                        </a:tabLst>
                      </a:pPr>
                      <a:endParaRPr lang="en-GB" sz="2000" dirty="0">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200">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200">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200" dirty="0">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8742" name="TextBox 4"/>
          <p:cNvSpPr txBox="1">
            <a:spLocks noChangeArrowheads="1"/>
          </p:cNvSpPr>
          <p:nvPr/>
        </p:nvSpPr>
        <p:spPr bwMode="auto">
          <a:xfrm>
            <a:off x="395288" y="1125538"/>
            <a:ext cx="8929687" cy="522287"/>
          </a:xfrm>
          <a:prstGeom prst="rect">
            <a:avLst/>
          </a:prstGeom>
          <a:noFill/>
          <a:ln w="9525">
            <a:noFill/>
            <a:miter lim="800000"/>
            <a:headEnd/>
            <a:tailEnd/>
          </a:ln>
        </p:spPr>
        <p:txBody>
          <a:bodyPr>
            <a:spAutoFit/>
          </a:bodyPr>
          <a:lstStyle/>
          <a:p>
            <a:r>
              <a:rPr lang="en-GB" sz="2800" b="1">
                <a:latin typeface="Calibri" pitchFamily="34" charset="0"/>
              </a:rPr>
              <a:t>Miss! = </a:t>
            </a:r>
            <a:r>
              <a:rPr lang="en-GB" sz="2800" b="1">
                <a:solidFill>
                  <a:srgbClr val="0070C0"/>
                </a:solidFill>
                <a:latin typeface="Calibri" pitchFamily="34" charset="0"/>
              </a:rPr>
              <a:t>raté</a:t>
            </a:r>
            <a:r>
              <a:rPr lang="en-GB" sz="2800" b="1">
                <a:latin typeface="Calibri" pitchFamily="34" charset="0"/>
              </a:rPr>
              <a:t>         Hit! = </a:t>
            </a:r>
            <a:r>
              <a:rPr lang="en-GB" sz="2800" b="1">
                <a:solidFill>
                  <a:srgbClr val="0070C0"/>
                </a:solidFill>
                <a:latin typeface="Calibri" pitchFamily="34" charset="0"/>
              </a:rPr>
              <a:t>touché</a:t>
            </a:r>
            <a:r>
              <a:rPr lang="en-GB" sz="2800" b="1">
                <a:latin typeface="Calibri" pitchFamily="34" charset="0"/>
              </a:rPr>
              <a:t>          I’ve won!  = </a:t>
            </a:r>
            <a:r>
              <a:rPr lang="en-GB" sz="2800" b="1">
                <a:solidFill>
                  <a:srgbClr val="0070C0"/>
                </a:solidFill>
                <a:latin typeface="Calibri" pitchFamily="34" charset="0"/>
              </a:rPr>
              <a:t>J’ai gagné</a:t>
            </a:r>
          </a:p>
        </p:txBody>
      </p:sp>
      <p:pic>
        <p:nvPicPr>
          <p:cNvPr id="28743" name="Picture 4" descr="http://st.depositphotos.com/1001911/1209/v/950/depositphotos_12097770-Cartoon-ship.jpg"/>
          <p:cNvPicPr>
            <a:picLocks noChangeAspect="1" noChangeArrowheads="1"/>
          </p:cNvPicPr>
          <p:nvPr/>
        </p:nvPicPr>
        <p:blipFill>
          <a:blip r:embed="rId2" cstate="print"/>
          <a:srcRect/>
          <a:stretch>
            <a:fillRect/>
          </a:stretch>
        </p:blipFill>
        <p:spPr bwMode="auto">
          <a:xfrm>
            <a:off x="468313" y="188913"/>
            <a:ext cx="1150937" cy="1008062"/>
          </a:xfrm>
          <a:prstGeom prst="rect">
            <a:avLst/>
          </a:prstGeom>
          <a:noFill/>
          <a:ln w="9525">
            <a:noFill/>
            <a:miter lim="800000"/>
            <a:headEnd/>
            <a:tailEnd/>
          </a:ln>
        </p:spPr>
      </p:pic>
      <p:pic>
        <p:nvPicPr>
          <p:cNvPr id="28744" name="Picture 6" descr="http://st.depositphotos.com/1001911/1209/v/950/depositphotos_12097770-Cartoon-ship.jpg"/>
          <p:cNvPicPr>
            <a:picLocks noChangeAspect="1" noChangeArrowheads="1"/>
          </p:cNvPicPr>
          <p:nvPr/>
        </p:nvPicPr>
        <p:blipFill>
          <a:blip r:embed="rId3" cstate="print"/>
          <a:srcRect/>
          <a:stretch>
            <a:fillRect/>
          </a:stretch>
        </p:blipFill>
        <p:spPr bwMode="auto">
          <a:xfrm>
            <a:off x="7596188" y="0"/>
            <a:ext cx="1046162" cy="1111250"/>
          </a:xfrm>
          <a:prstGeom prst="rect">
            <a:avLst/>
          </a:prstGeom>
          <a:noFill/>
          <a:ln w="9525">
            <a:noFill/>
            <a:miter lim="800000"/>
            <a:headEnd/>
            <a:tailEnd/>
          </a:ln>
        </p:spPr>
      </p:pic>
      <p:pic>
        <p:nvPicPr>
          <p:cNvPr id="28745" name="Picture 4" descr="http://st.depositphotos.com/1001911/1209/v/950/depositphotos_12097770-Cartoon-ship.jpg"/>
          <p:cNvPicPr>
            <a:picLocks noChangeAspect="1" noChangeArrowheads="1"/>
          </p:cNvPicPr>
          <p:nvPr/>
        </p:nvPicPr>
        <p:blipFill>
          <a:blip r:embed="rId4" cstate="print"/>
          <a:srcRect/>
          <a:stretch>
            <a:fillRect/>
          </a:stretch>
        </p:blipFill>
        <p:spPr bwMode="auto">
          <a:xfrm>
            <a:off x="1835150" y="2924175"/>
            <a:ext cx="741363" cy="649288"/>
          </a:xfrm>
          <a:prstGeom prst="rect">
            <a:avLst/>
          </a:prstGeom>
          <a:noFill/>
          <a:ln w="9525">
            <a:noFill/>
            <a:miter lim="800000"/>
            <a:headEnd/>
            <a:tailEnd/>
          </a:ln>
        </p:spPr>
      </p:pic>
      <p:pic>
        <p:nvPicPr>
          <p:cNvPr id="28746" name="Picture 4" descr="http://st.depositphotos.com/1001911/1209/v/950/depositphotos_12097770-Cartoon-ship.jpg"/>
          <p:cNvPicPr>
            <a:picLocks noChangeAspect="1" noChangeArrowheads="1"/>
          </p:cNvPicPr>
          <p:nvPr/>
        </p:nvPicPr>
        <p:blipFill>
          <a:blip r:embed="rId5" cstate="print"/>
          <a:srcRect/>
          <a:stretch>
            <a:fillRect/>
          </a:stretch>
        </p:blipFill>
        <p:spPr bwMode="auto">
          <a:xfrm>
            <a:off x="4140200" y="3716338"/>
            <a:ext cx="792163" cy="693737"/>
          </a:xfrm>
          <a:prstGeom prst="rect">
            <a:avLst/>
          </a:prstGeom>
          <a:noFill/>
          <a:ln w="9525">
            <a:noFill/>
            <a:miter lim="800000"/>
            <a:headEnd/>
            <a:tailEnd/>
          </a:ln>
        </p:spPr>
      </p:pic>
      <p:pic>
        <p:nvPicPr>
          <p:cNvPr id="28747" name="Picture 4" descr="http://st.depositphotos.com/1001911/1209/v/950/depositphotos_12097770-Cartoon-ship.jpg"/>
          <p:cNvPicPr>
            <a:picLocks noChangeAspect="1" noChangeArrowheads="1"/>
          </p:cNvPicPr>
          <p:nvPr/>
        </p:nvPicPr>
        <p:blipFill>
          <a:blip r:embed="rId6" cstate="print"/>
          <a:srcRect/>
          <a:stretch>
            <a:fillRect/>
          </a:stretch>
        </p:blipFill>
        <p:spPr bwMode="auto">
          <a:xfrm>
            <a:off x="6588125" y="2924175"/>
            <a:ext cx="720725" cy="558800"/>
          </a:xfrm>
          <a:prstGeom prst="rect">
            <a:avLst/>
          </a:prstGeom>
          <a:noFill/>
          <a:ln w="9525">
            <a:noFill/>
            <a:miter lim="800000"/>
            <a:headEnd/>
            <a:tailEnd/>
          </a:ln>
        </p:spPr>
      </p:pic>
      <p:pic>
        <p:nvPicPr>
          <p:cNvPr id="28748" name="Picture 4" descr="http://st.depositphotos.com/1001911/1209/v/950/depositphotos_12097770-Cartoon-ship.jpg"/>
          <p:cNvPicPr>
            <a:picLocks noChangeAspect="1" noChangeArrowheads="1"/>
          </p:cNvPicPr>
          <p:nvPr/>
        </p:nvPicPr>
        <p:blipFill>
          <a:blip r:embed="rId7" cstate="print"/>
          <a:srcRect/>
          <a:stretch>
            <a:fillRect/>
          </a:stretch>
        </p:blipFill>
        <p:spPr bwMode="auto">
          <a:xfrm>
            <a:off x="6588125" y="3789363"/>
            <a:ext cx="658813" cy="647700"/>
          </a:xfrm>
          <a:prstGeom prst="rect">
            <a:avLst/>
          </a:prstGeom>
          <a:noFill/>
          <a:ln w="9525">
            <a:noFill/>
            <a:miter lim="800000"/>
            <a:headEnd/>
            <a:tailEnd/>
          </a:ln>
        </p:spPr>
      </p:pic>
      <p:pic>
        <p:nvPicPr>
          <p:cNvPr id="28749" name="Picture 4" descr="http://st.depositphotos.com/1001911/1209/v/950/depositphotos_12097770-Cartoon-ship.jpg"/>
          <p:cNvPicPr>
            <a:picLocks noChangeAspect="1" noChangeArrowheads="1"/>
          </p:cNvPicPr>
          <p:nvPr/>
        </p:nvPicPr>
        <p:blipFill>
          <a:blip r:embed="rId8" cstate="print"/>
          <a:srcRect/>
          <a:stretch>
            <a:fillRect/>
          </a:stretch>
        </p:blipFill>
        <p:spPr bwMode="auto">
          <a:xfrm>
            <a:off x="2916238" y="5300663"/>
            <a:ext cx="822325" cy="576262"/>
          </a:xfrm>
          <a:prstGeom prst="rect">
            <a:avLst/>
          </a:prstGeom>
          <a:noFill/>
          <a:ln w="9525">
            <a:noFill/>
            <a:miter lim="800000"/>
            <a:headEnd/>
            <a:tailEnd/>
          </a:ln>
        </p:spPr>
      </p:pic>
      <p:pic>
        <p:nvPicPr>
          <p:cNvPr id="28750" name="Picture 8" descr="http://upload.wikimedia.org/wikipedia/en/e/e4/Green_tick.png"/>
          <p:cNvPicPr>
            <a:picLocks noChangeAspect="1" noChangeArrowheads="1"/>
          </p:cNvPicPr>
          <p:nvPr/>
        </p:nvPicPr>
        <p:blipFill>
          <a:blip r:embed="rId9" cstate="print"/>
          <a:srcRect/>
          <a:stretch>
            <a:fillRect/>
          </a:stretch>
        </p:blipFill>
        <p:spPr bwMode="auto">
          <a:xfrm>
            <a:off x="3059113" y="3860800"/>
            <a:ext cx="512762" cy="503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750"/>
                                        </p:tgtEl>
                                        <p:attrNameLst>
                                          <p:attrName>style.visibility</p:attrName>
                                        </p:attrNameLst>
                                      </p:cBhvr>
                                      <p:to>
                                        <p:strVal val="visible"/>
                                      </p:to>
                                    </p:set>
                                    <p:animEffect transition="in" filter="blinds(horizontal)">
                                      <p:cBhvr>
                                        <p:cTn id="7" dur="500"/>
                                        <p:tgtEl>
                                          <p:spTgt spid="28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539750" y="260350"/>
            <a:ext cx="8229600" cy="1143000"/>
          </a:xfrm>
        </p:spPr>
        <p:txBody>
          <a:bodyPr/>
          <a:lstStyle/>
          <a:p>
            <a:r>
              <a:rPr lang="en-GB" b="1" u="sng" dirty="0"/>
              <a:t>Praise board </a:t>
            </a:r>
            <a:r>
              <a:rPr lang="en-GB" b="1" u="sng" dirty="0" smtClean="0"/>
              <a:t>question</a:t>
            </a:r>
            <a:r>
              <a:rPr lang="en-GB" b="1" u="sng" dirty="0"/>
              <a:t>!</a:t>
            </a:r>
          </a:p>
        </p:txBody>
      </p:sp>
      <p:pic>
        <p:nvPicPr>
          <p:cNvPr id="31746" name="Picture 7" descr="Star Jumping Animated Clipart&#10;&#10;"/>
          <p:cNvPicPr>
            <a:picLocks noGrp="1" noChangeAspect="1" noChangeArrowheads="1" noCrop="1"/>
          </p:cNvPicPr>
          <p:nvPr>
            <p:ph idx="1"/>
          </p:nvPr>
        </p:nvPicPr>
        <p:blipFill>
          <a:blip r:embed="rId2" cstate="print"/>
          <a:srcRect/>
          <a:stretch>
            <a:fillRect/>
          </a:stretch>
        </p:blipFill>
        <p:spPr>
          <a:xfrm>
            <a:off x="0" y="0"/>
            <a:ext cx="1905000" cy="1905000"/>
          </a:xfrm>
        </p:spPr>
      </p:pic>
      <p:pic>
        <p:nvPicPr>
          <p:cNvPr id="31747" name="Picture 7" descr="Star Jumping Animated Clipart&#10;&#10;"/>
          <p:cNvPicPr>
            <a:picLocks noChangeAspect="1" noChangeArrowheads="1" noCrop="1"/>
          </p:cNvPicPr>
          <p:nvPr/>
        </p:nvPicPr>
        <p:blipFill>
          <a:blip r:embed="rId2" cstate="print"/>
          <a:srcRect/>
          <a:stretch>
            <a:fillRect/>
          </a:stretch>
        </p:blipFill>
        <p:spPr bwMode="auto">
          <a:xfrm>
            <a:off x="7524750" y="0"/>
            <a:ext cx="1619250" cy="1619250"/>
          </a:xfrm>
          <a:prstGeom prst="rect">
            <a:avLst/>
          </a:prstGeom>
          <a:noFill/>
          <a:ln w="9525">
            <a:noFill/>
            <a:miter lim="800000"/>
            <a:headEnd/>
            <a:tailEnd/>
          </a:ln>
        </p:spPr>
      </p:pic>
      <p:pic>
        <p:nvPicPr>
          <p:cNvPr id="31748" name="Picture 2" descr="C:\Users\Chrissy\AppData\Local\Microsoft\Windows\Temporary Internet Files\Content.IE5\K4SRZVUP\MC900434389[1].wmf"/>
          <p:cNvPicPr>
            <a:picLocks noChangeAspect="1" noChangeArrowheads="1"/>
          </p:cNvPicPr>
          <p:nvPr/>
        </p:nvPicPr>
        <p:blipFill>
          <a:blip r:embed="rId3" cstate="print"/>
          <a:srcRect/>
          <a:stretch>
            <a:fillRect/>
          </a:stretch>
        </p:blipFill>
        <p:spPr bwMode="auto">
          <a:xfrm>
            <a:off x="6804025" y="3933825"/>
            <a:ext cx="1944688" cy="2609850"/>
          </a:xfrm>
          <a:prstGeom prst="rect">
            <a:avLst/>
          </a:prstGeom>
          <a:noFill/>
          <a:ln w="9525">
            <a:noFill/>
            <a:miter lim="800000"/>
            <a:headEnd/>
            <a:tailEnd/>
          </a:ln>
        </p:spPr>
      </p:pic>
      <p:sp>
        <p:nvSpPr>
          <p:cNvPr id="31749" name="TextBox 6"/>
          <p:cNvSpPr txBox="1">
            <a:spLocks noChangeArrowheads="1"/>
          </p:cNvSpPr>
          <p:nvPr/>
        </p:nvSpPr>
        <p:spPr bwMode="auto">
          <a:xfrm>
            <a:off x="6948488" y="4076700"/>
            <a:ext cx="1439862" cy="708025"/>
          </a:xfrm>
          <a:prstGeom prst="rect">
            <a:avLst/>
          </a:prstGeom>
          <a:noFill/>
          <a:ln w="9525">
            <a:noFill/>
            <a:miter lim="800000"/>
            <a:headEnd/>
            <a:tailEnd/>
          </a:ln>
        </p:spPr>
        <p:txBody>
          <a:bodyPr>
            <a:spAutoFit/>
          </a:bodyPr>
          <a:lstStyle/>
          <a:p>
            <a:pPr algn="ctr"/>
            <a:r>
              <a:rPr lang="en-GB" sz="2000">
                <a:latin typeface="Aharoni"/>
                <a:ea typeface="Aharoni"/>
                <a:cs typeface="Aharoni"/>
              </a:rPr>
              <a:t>Creative thinker!</a:t>
            </a:r>
          </a:p>
        </p:txBody>
      </p:sp>
      <p:sp>
        <p:nvSpPr>
          <p:cNvPr id="31750" name="TextBox 7"/>
          <p:cNvSpPr txBox="1">
            <a:spLocks noChangeArrowheads="1"/>
          </p:cNvSpPr>
          <p:nvPr/>
        </p:nvSpPr>
        <p:spPr bwMode="auto">
          <a:xfrm>
            <a:off x="1619250" y="1916113"/>
            <a:ext cx="6337300" cy="1569660"/>
          </a:xfrm>
          <a:prstGeom prst="rect">
            <a:avLst/>
          </a:prstGeom>
          <a:noFill/>
          <a:ln w="9525">
            <a:noFill/>
            <a:miter lim="800000"/>
            <a:headEnd/>
            <a:tailEnd/>
          </a:ln>
        </p:spPr>
        <p:txBody>
          <a:bodyPr>
            <a:spAutoFit/>
          </a:bodyPr>
          <a:lstStyle/>
          <a:p>
            <a:pPr algn="ctr"/>
            <a:r>
              <a:rPr lang="en-GB" sz="3200" b="1" dirty="0">
                <a:latin typeface="Calibri" pitchFamily="34" charset="0"/>
              </a:rPr>
              <a:t>What sort of vocabulary will we need to give reasons why we use certain types of transport (or not)?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395288" y="1196975"/>
            <a:ext cx="2952750" cy="5400675"/>
          </a:xfrm>
          <a:solidFill>
            <a:srgbClr val="FFFF66"/>
          </a:solidFill>
          <a:ln w="57150">
            <a:solidFill>
              <a:schemeClr val="tx1"/>
            </a:solidFill>
          </a:ln>
        </p:spPr>
        <p:txBody>
          <a:bodyPr rtlCol="0">
            <a:normAutofit fontScale="70000" lnSpcReduction="20000"/>
          </a:bodyPr>
          <a:lstStyle/>
          <a:p>
            <a:pPr marL="533400" indent="-533400" fontAlgn="auto">
              <a:lnSpc>
                <a:spcPct val="160000"/>
              </a:lnSpc>
              <a:spcAft>
                <a:spcPts val="0"/>
              </a:spcAft>
              <a:buFontTx/>
              <a:buAutoNum type="arabicPeriod"/>
              <a:defRPr/>
            </a:pPr>
            <a:r>
              <a:rPr lang="en-GB" sz="3400" b="1" dirty="0" err="1"/>
              <a:t>Confortable</a:t>
            </a:r>
            <a:endParaRPr lang="en-GB" sz="3400" b="1" dirty="0"/>
          </a:p>
          <a:p>
            <a:pPr marL="533400" indent="-533400" fontAlgn="auto">
              <a:lnSpc>
                <a:spcPct val="160000"/>
              </a:lnSpc>
              <a:spcAft>
                <a:spcPts val="0"/>
              </a:spcAft>
              <a:buFontTx/>
              <a:buAutoNum type="arabicPeriod"/>
              <a:defRPr/>
            </a:pPr>
            <a:r>
              <a:rPr lang="en-GB" sz="3400" b="1" dirty="0" err="1"/>
              <a:t>Rapide</a:t>
            </a:r>
            <a:endParaRPr lang="en-GB" sz="3400" b="1" dirty="0"/>
          </a:p>
          <a:p>
            <a:pPr marL="533400" indent="-533400" fontAlgn="auto">
              <a:lnSpc>
                <a:spcPct val="160000"/>
              </a:lnSpc>
              <a:spcAft>
                <a:spcPts val="0"/>
              </a:spcAft>
              <a:buFontTx/>
              <a:buAutoNum type="arabicPeriod"/>
              <a:defRPr/>
            </a:pPr>
            <a:r>
              <a:rPr lang="en-GB" sz="2600" b="1" dirty="0" err="1"/>
              <a:t>Ennuyeux</a:t>
            </a:r>
            <a:r>
              <a:rPr lang="en-GB" sz="2600" b="1" dirty="0"/>
              <a:t> / </a:t>
            </a:r>
            <a:r>
              <a:rPr lang="en-GB" sz="2600" b="1" dirty="0" err="1"/>
              <a:t>ennuyeuse</a:t>
            </a:r>
            <a:endParaRPr lang="en-GB" sz="2600" b="1" dirty="0"/>
          </a:p>
          <a:p>
            <a:pPr marL="533400" indent="-533400" fontAlgn="auto">
              <a:lnSpc>
                <a:spcPct val="160000"/>
              </a:lnSpc>
              <a:spcAft>
                <a:spcPts val="0"/>
              </a:spcAft>
              <a:buFontTx/>
              <a:buAutoNum type="arabicPeriod"/>
              <a:defRPr/>
            </a:pPr>
            <a:r>
              <a:rPr lang="en-GB" sz="3400" b="1" dirty="0"/>
              <a:t>Cher(e)</a:t>
            </a:r>
          </a:p>
          <a:p>
            <a:pPr marL="533400" indent="-533400" fontAlgn="auto">
              <a:lnSpc>
                <a:spcPct val="160000"/>
              </a:lnSpc>
              <a:spcAft>
                <a:spcPts val="0"/>
              </a:spcAft>
              <a:buFontTx/>
              <a:buAutoNum type="arabicPeriod"/>
              <a:defRPr/>
            </a:pPr>
            <a:r>
              <a:rPr lang="en-GB" sz="3400" b="1" dirty="0" err="1"/>
              <a:t>Moderne</a:t>
            </a:r>
            <a:endParaRPr lang="en-GB" sz="3400" b="1" dirty="0"/>
          </a:p>
          <a:p>
            <a:pPr marL="533400" indent="-533400" fontAlgn="auto">
              <a:lnSpc>
                <a:spcPct val="160000"/>
              </a:lnSpc>
              <a:spcAft>
                <a:spcPts val="0"/>
              </a:spcAft>
              <a:buFontTx/>
              <a:buAutoNum type="arabicPeriod"/>
              <a:defRPr/>
            </a:pPr>
            <a:r>
              <a:rPr lang="en-GB" sz="3400" b="1" dirty="0" err="1"/>
              <a:t>Pratique</a:t>
            </a:r>
            <a:endParaRPr lang="en-GB" sz="3400" b="1" dirty="0"/>
          </a:p>
          <a:p>
            <a:pPr marL="533400" indent="-533400" fontAlgn="auto">
              <a:lnSpc>
                <a:spcPct val="160000"/>
              </a:lnSpc>
              <a:spcAft>
                <a:spcPts val="0"/>
              </a:spcAft>
              <a:buFontTx/>
              <a:buAutoNum type="arabicPeriod"/>
              <a:defRPr/>
            </a:pPr>
            <a:r>
              <a:rPr lang="en-GB" sz="3400" b="1" dirty="0" err="1"/>
              <a:t>Polluant</a:t>
            </a:r>
            <a:r>
              <a:rPr lang="en-GB" sz="3400" b="1" dirty="0"/>
              <a:t>(e)</a:t>
            </a:r>
          </a:p>
          <a:p>
            <a:pPr marL="533400" indent="-533400" fontAlgn="auto">
              <a:lnSpc>
                <a:spcPct val="160000"/>
              </a:lnSpc>
              <a:spcAft>
                <a:spcPts val="0"/>
              </a:spcAft>
              <a:buFontTx/>
              <a:buAutoNum type="arabicPeriod"/>
              <a:defRPr/>
            </a:pPr>
            <a:r>
              <a:rPr lang="en-GB" sz="2600" b="1" dirty="0" err="1"/>
              <a:t>Dangereux</a:t>
            </a:r>
            <a:r>
              <a:rPr lang="en-GB" sz="2600" b="1" dirty="0"/>
              <a:t>/</a:t>
            </a:r>
            <a:r>
              <a:rPr lang="en-GB" sz="2600" b="1" dirty="0" err="1"/>
              <a:t>dangereuse</a:t>
            </a:r>
            <a:endParaRPr lang="en-GB" sz="2600" b="1" dirty="0"/>
          </a:p>
          <a:p>
            <a:pPr marL="533400" indent="-533400" fontAlgn="auto">
              <a:lnSpc>
                <a:spcPct val="160000"/>
              </a:lnSpc>
              <a:spcAft>
                <a:spcPts val="0"/>
              </a:spcAft>
              <a:buFontTx/>
              <a:buAutoNum type="arabicPeriod"/>
              <a:defRPr/>
            </a:pPr>
            <a:r>
              <a:rPr lang="en-GB" sz="3400" b="1" dirty="0" err="1"/>
              <a:t>Sûr</a:t>
            </a:r>
            <a:r>
              <a:rPr lang="en-GB" sz="3400" b="1" dirty="0"/>
              <a:t>(e)</a:t>
            </a:r>
          </a:p>
          <a:p>
            <a:pPr marL="533400" indent="-533400" fontAlgn="auto">
              <a:lnSpc>
                <a:spcPct val="90000"/>
              </a:lnSpc>
              <a:spcAft>
                <a:spcPts val="0"/>
              </a:spcAft>
              <a:buFontTx/>
              <a:buAutoNum type="arabicPeriod"/>
              <a:defRPr/>
            </a:pPr>
            <a:endParaRPr lang="en-GB" sz="2800" dirty="0"/>
          </a:p>
        </p:txBody>
      </p:sp>
      <p:sp>
        <p:nvSpPr>
          <p:cNvPr id="7172" name="Rectangle 4"/>
          <p:cNvSpPr>
            <a:spLocks noChangeArrowheads="1"/>
          </p:cNvSpPr>
          <p:nvPr/>
        </p:nvSpPr>
        <p:spPr bwMode="auto">
          <a:xfrm>
            <a:off x="3635375" y="1052513"/>
            <a:ext cx="2665413" cy="5616575"/>
          </a:xfrm>
          <a:prstGeom prst="rect">
            <a:avLst/>
          </a:prstGeom>
          <a:solidFill>
            <a:schemeClr val="accent5">
              <a:lumMod val="60000"/>
              <a:lumOff val="40000"/>
            </a:schemeClr>
          </a:solidFill>
          <a:ln w="57150">
            <a:solidFill>
              <a:schemeClr val="tx1"/>
            </a:solidFill>
            <a:miter lim="800000"/>
            <a:headEnd/>
            <a:tailEnd/>
          </a:ln>
          <a:effectLst/>
        </p:spPr>
        <p:txBody>
          <a:bodyPr/>
          <a:lstStyle/>
          <a:p>
            <a:pPr marL="609600" indent="-609600" fontAlgn="auto">
              <a:lnSpc>
                <a:spcPct val="150000"/>
              </a:lnSpc>
              <a:spcBef>
                <a:spcPct val="20000"/>
              </a:spcBef>
              <a:spcAft>
                <a:spcPts val="0"/>
              </a:spcAft>
              <a:buFontTx/>
              <a:buAutoNum type="alphaUcPeriod"/>
              <a:defRPr/>
            </a:pPr>
            <a:r>
              <a:rPr lang="en-GB" sz="2400" b="1" dirty="0">
                <a:latin typeface="+mn-lt"/>
              </a:rPr>
              <a:t>Boring</a:t>
            </a:r>
          </a:p>
          <a:p>
            <a:pPr marL="609600" indent="-609600" fontAlgn="auto">
              <a:lnSpc>
                <a:spcPct val="150000"/>
              </a:lnSpc>
              <a:spcBef>
                <a:spcPct val="20000"/>
              </a:spcBef>
              <a:spcAft>
                <a:spcPts val="0"/>
              </a:spcAft>
              <a:buFontTx/>
              <a:buAutoNum type="alphaUcPeriod"/>
              <a:defRPr/>
            </a:pPr>
            <a:r>
              <a:rPr lang="en-GB" sz="2400" b="1" dirty="0">
                <a:latin typeface="+mn-lt"/>
              </a:rPr>
              <a:t>Practical</a:t>
            </a:r>
          </a:p>
          <a:p>
            <a:pPr marL="609600" indent="-609600" fontAlgn="auto">
              <a:lnSpc>
                <a:spcPct val="150000"/>
              </a:lnSpc>
              <a:spcBef>
                <a:spcPct val="20000"/>
              </a:spcBef>
              <a:spcAft>
                <a:spcPts val="0"/>
              </a:spcAft>
              <a:buFontTx/>
              <a:buAutoNum type="alphaUcPeriod"/>
              <a:defRPr/>
            </a:pPr>
            <a:r>
              <a:rPr lang="en-GB" sz="2400" b="1" dirty="0">
                <a:latin typeface="+mn-lt"/>
              </a:rPr>
              <a:t>Polluting</a:t>
            </a:r>
          </a:p>
          <a:p>
            <a:pPr marL="609600" indent="-609600" fontAlgn="auto">
              <a:lnSpc>
                <a:spcPct val="150000"/>
              </a:lnSpc>
              <a:spcBef>
                <a:spcPct val="20000"/>
              </a:spcBef>
              <a:spcAft>
                <a:spcPts val="0"/>
              </a:spcAft>
              <a:buFontTx/>
              <a:buAutoNum type="alphaUcPeriod"/>
              <a:defRPr/>
            </a:pPr>
            <a:r>
              <a:rPr lang="en-GB" sz="2400" b="1" dirty="0">
                <a:latin typeface="+mn-lt"/>
              </a:rPr>
              <a:t>Dangerous</a:t>
            </a:r>
          </a:p>
          <a:p>
            <a:pPr marL="609600" indent="-609600" fontAlgn="auto">
              <a:lnSpc>
                <a:spcPct val="150000"/>
              </a:lnSpc>
              <a:spcBef>
                <a:spcPct val="20000"/>
              </a:spcBef>
              <a:spcAft>
                <a:spcPts val="0"/>
              </a:spcAft>
              <a:buFontTx/>
              <a:buAutoNum type="alphaUcPeriod"/>
              <a:defRPr/>
            </a:pPr>
            <a:r>
              <a:rPr lang="en-GB" sz="2400" b="1" dirty="0">
                <a:latin typeface="+mn-lt"/>
              </a:rPr>
              <a:t>Safe</a:t>
            </a:r>
          </a:p>
          <a:p>
            <a:pPr marL="609600" indent="-609600" fontAlgn="auto">
              <a:lnSpc>
                <a:spcPct val="150000"/>
              </a:lnSpc>
              <a:spcBef>
                <a:spcPct val="20000"/>
              </a:spcBef>
              <a:spcAft>
                <a:spcPts val="0"/>
              </a:spcAft>
              <a:buFontTx/>
              <a:buAutoNum type="alphaUcPeriod"/>
              <a:defRPr/>
            </a:pPr>
            <a:r>
              <a:rPr lang="en-GB" sz="2400" b="1" dirty="0">
                <a:latin typeface="+mn-lt"/>
              </a:rPr>
              <a:t>Modern</a:t>
            </a:r>
          </a:p>
          <a:p>
            <a:pPr marL="609600" indent="-609600" fontAlgn="auto">
              <a:lnSpc>
                <a:spcPct val="150000"/>
              </a:lnSpc>
              <a:spcBef>
                <a:spcPct val="20000"/>
              </a:spcBef>
              <a:spcAft>
                <a:spcPts val="0"/>
              </a:spcAft>
              <a:buFontTx/>
              <a:buAutoNum type="alphaUcPeriod"/>
              <a:defRPr/>
            </a:pPr>
            <a:r>
              <a:rPr lang="en-GB" sz="2400" b="1" dirty="0">
                <a:latin typeface="+mn-lt"/>
              </a:rPr>
              <a:t>Expensive</a:t>
            </a:r>
          </a:p>
          <a:p>
            <a:pPr marL="609600" indent="-609600" fontAlgn="auto">
              <a:lnSpc>
                <a:spcPct val="150000"/>
              </a:lnSpc>
              <a:spcBef>
                <a:spcPct val="20000"/>
              </a:spcBef>
              <a:spcAft>
                <a:spcPts val="0"/>
              </a:spcAft>
              <a:buFontTx/>
              <a:buAutoNum type="alphaUcPeriod"/>
              <a:defRPr/>
            </a:pPr>
            <a:r>
              <a:rPr lang="en-GB" sz="2400" b="1" dirty="0">
                <a:latin typeface="+mn-lt"/>
              </a:rPr>
              <a:t>Comfortable</a:t>
            </a:r>
          </a:p>
          <a:p>
            <a:pPr marL="609600" indent="-609600" fontAlgn="auto">
              <a:lnSpc>
                <a:spcPct val="150000"/>
              </a:lnSpc>
              <a:spcBef>
                <a:spcPct val="20000"/>
              </a:spcBef>
              <a:spcAft>
                <a:spcPts val="0"/>
              </a:spcAft>
              <a:buFontTx/>
              <a:buAutoNum type="alphaUcPeriod"/>
              <a:defRPr/>
            </a:pPr>
            <a:r>
              <a:rPr lang="en-GB" sz="2400" b="1" dirty="0">
                <a:latin typeface="+mn-lt"/>
              </a:rPr>
              <a:t>Quick </a:t>
            </a:r>
          </a:p>
          <a:p>
            <a:pPr marL="609600" indent="-609600" fontAlgn="auto">
              <a:lnSpc>
                <a:spcPct val="90000"/>
              </a:lnSpc>
              <a:spcBef>
                <a:spcPct val="20000"/>
              </a:spcBef>
              <a:spcAft>
                <a:spcPts val="0"/>
              </a:spcAft>
              <a:buFontTx/>
              <a:buAutoNum type="alphaUcPeriod"/>
              <a:defRPr/>
            </a:pPr>
            <a:endParaRPr lang="en-GB" sz="2800" dirty="0">
              <a:latin typeface="+mn-lt"/>
            </a:endParaRPr>
          </a:p>
        </p:txBody>
      </p:sp>
      <p:sp>
        <p:nvSpPr>
          <p:cNvPr id="32771" name="Text Box 5"/>
          <p:cNvSpPr txBox="1">
            <a:spLocks noChangeArrowheads="1"/>
          </p:cNvSpPr>
          <p:nvPr/>
        </p:nvSpPr>
        <p:spPr bwMode="auto">
          <a:xfrm>
            <a:off x="-169562" y="947"/>
            <a:ext cx="9313562" cy="830997"/>
          </a:xfrm>
          <a:prstGeom prst="rect">
            <a:avLst/>
          </a:prstGeom>
          <a:noFill/>
          <a:ln w="9525">
            <a:noFill/>
            <a:miter lim="800000"/>
            <a:headEnd/>
            <a:tailEnd/>
          </a:ln>
        </p:spPr>
        <p:txBody>
          <a:bodyPr wrap="square">
            <a:spAutoFit/>
          </a:bodyPr>
          <a:lstStyle/>
          <a:p>
            <a:pPr algn="ctr">
              <a:spcBef>
                <a:spcPct val="50000"/>
              </a:spcBef>
            </a:pPr>
            <a:r>
              <a:rPr lang="en-GB" sz="4800" b="1" dirty="0" err="1">
                <a:solidFill>
                  <a:srgbClr val="00B050"/>
                </a:solidFill>
                <a:latin typeface="Calibri" pitchFamily="34" charset="0"/>
              </a:rPr>
              <a:t>C’est</a:t>
            </a:r>
            <a:r>
              <a:rPr lang="en-GB" sz="4800" b="1" dirty="0">
                <a:solidFill>
                  <a:srgbClr val="00B050"/>
                </a:solidFill>
                <a:latin typeface="Calibri" pitchFamily="34" charset="0"/>
              </a:rPr>
              <a:t> (it is)  </a:t>
            </a:r>
            <a:r>
              <a:rPr lang="en-GB" sz="4800" b="1" dirty="0">
                <a:latin typeface="Calibri" pitchFamily="34" charset="0"/>
              </a:rPr>
              <a:t>/ </a:t>
            </a:r>
            <a:r>
              <a:rPr lang="en-GB" sz="4800" b="1" dirty="0">
                <a:solidFill>
                  <a:srgbClr val="FF0000"/>
                </a:solidFill>
                <a:latin typeface="Calibri" pitchFamily="34" charset="0"/>
              </a:rPr>
              <a:t>Ce </a:t>
            </a:r>
            <a:r>
              <a:rPr lang="en-GB" sz="4800" b="1" dirty="0" err="1">
                <a:solidFill>
                  <a:srgbClr val="FF0000"/>
                </a:solidFill>
                <a:latin typeface="Calibri" pitchFamily="34" charset="0"/>
              </a:rPr>
              <a:t>n’est</a:t>
            </a:r>
            <a:r>
              <a:rPr lang="en-GB" sz="4800" b="1" dirty="0">
                <a:solidFill>
                  <a:srgbClr val="FF0000"/>
                </a:solidFill>
                <a:latin typeface="Calibri" pitchFamily="34" charset="0"/>
              </a:rPr>
              <a:t> pas ( it isn’t)…</a:t>
            </a:r>
            <a:endParaRPr lang="en-GB" sz="4800" b="1" dirty="0">
              <a:latin typeface="Calibri" pitchFamily="34" charset="0"/>
            </a:endParaRPr>
          </a:p>
        </p:txBody>
      </p:sp>
      <p:sp>
        <p:nvSpPr>
          <p:cNvPr id="5" name="TextBox 4"/>
          <p:cNvSpPr txBox="1">
            <a:spLocks noChangeArrowheads="1"/>
          </p:cNvSpPr>
          <p:nvPr/>
        </p:nvSpPr>
        <p:spPr bwMode="auto">
          <a:xfrm>
            <a:off x="6588125" y="1052513"/>
            <a:ext cx="2339975" cy="6740525"/>
          </a:xfrm>
          <a:prstGeom prst="rect">
            <a:avLst/>
          </a:prstGeom>
          <a:noFill/>
          <a:ln w="9525">
            <a:noFill/>
            <a:miter lim="800000"/>
            <a:headEnd/>
            <a:tailEnd/>
          </a:ln>
        </p:spPr>
        <p:txBody>
          <a:bodyPr>
            <a:spAutoFit/>
          </a:bodyPr>
          <a:lstStyle/>
          <a:p>
            <a:r>
              <a:rPr lang="en-GB" sz="2400" b="1">
                <a:latin typeface="Calibri" pitchFamily="34" charset="0"/>
              </a:rPr>
              <a:t>1H  Confortable</a:t>
            </a:r>
            <a:br>
              <a:rPr lang="en-GB" sz="2400" b="1">
                <a:latin typeface="Calibri" pitchFamily="34" charset="0"/>
              </a:rPr>
            </a:br>
            <a:r>
              <a:rPr lang="en-GB" sz="2400" b="1">
                <a:latin typeface="Calibri" pitchFamily="34" charset="0"/>
              </a:rPr>
              <a:t>       Comfortable</a:t>
            </a:r>
          </a:p>
          <a:p>
            <a:pPr algn="ctr">
              <a:lnSpc>
                <a:spcPct val="150000"/>
              </a:lnSpc>
            </a:pPr>
            <a:r>
              <a:rPr lang="en-GB" sz="2400" b="1">
                <a:latin typeface="Calibri" pitchFamily="34" charset="0"/>
              </a:rPr>
              <a:t>2I</a:t>
            </a:r>
          </a:p>
          <a:p>
            <a:pPr algn="ctr">
              <a:lnSpc>
                <a:spcPct val="150000"/>
              </a:lnSpc>
            </a:pPr>
            <a:r>
              <a:rPr lang="en-GB" sz="2400" b="1">
                <a:latin typeface="Calibri" pitchFamily="34" charset="0"/>
              </a:rPr>
              <a:t>3A</a:t>
            </a:r>
          </a:p>
          <a:p>
            <a:pPr algn="ctr">
              <a:lnSpc>
                <a:spcPct val="150000"/>
              </a:lnSpc>
            </a:pPr>
            <a:r>
              <a:rPr lang="en-GB" sz="2400" b="1">
                <a:latin typeface="Calibri" pitchFamily="34" charset="0"/>
              </a:rPr>
              <a:t>4G</a:t>
            </a:r>
          </a:p>
          <a:p>
            <a:pPr algn="ctr">
              <a:lnSpc>
                <a:spcPct val="150000"/>
              </a:lnSpc>
            </a:pPr>
            <a:r>
              <a:rPr lang="en-GB" sz="2400" b="1">
                <a:latin typeface="Calibri" pitchFamily="34" charset="0"/>
              </a:rPr>
              <a:t>5F</a:t>
            </a:r>
          </a:p>
          <a:p>
            <a:pPr algn="ctr">
              <a:lnSpc>
                <a:spcPct val="150000"/>
              </a:lnSpc>
            </a:pPr>
            <a:r>
              <a:rPr lang="en-GB" sz="2400" b="1">
                <a:latin typeface="Calibri" pitchFamily="34" charset="0"/>
              </a:rPr>
              <a:t>6B</a:t>
            </a:r>
          </a:p>
          <a:p>
            <a:pPr algn="ctr">
              <a:lnSpc>
                <a:spcPct val="150000"/>
              </a:lnSpc>
            </a:pPr>
            <a:r>
              <a:rPr lang="en-GB" sz="2400" b="1">
                <a:latin typeface="Calibri" pitchFamily="34" charset="0"/>
              </a:rPr>
              <a:t>7C</a:t>
            </a:r>
          </a:p>
          <a:p>
            <a:pPr algn="ctr">
              <a:lnSpc>
                <a:spcPct val="150000"/>
              </a:lnSpc>
            </a:pPr>
            <a:r>
              <a:rPr lang="en-GB" sz="2400" b="1">
                <a:latin typeface="Calibri" pitchFamily="34" charset="0"/>
              </a:rPr>
              <a:t>8D</a:t>
            </a:r>
          </a:p>
          <a:p>
            <a:pPr algn="ctr">
              <a:lnSpc>
                <a:spcPct val="150000"/>
              </a:lnSpc>
            </a:pPr>
            <a:r>
              <a:rPr lang="en-GB" sz="2400" b="1">
                <a:latin typeface="Calibri" pitchFamily="34" charset="0"/>
              </a:rPr>
              <a:t>9E</a:t>
            </a:r>
          </a:p>
          <a:p>
            <a:endParaRPr lang="en-GB" sz="2400" b="1">
              <a:latin typeface="Calibri" pitchFamily="34" charset="0"/>
            </a:endParaRPr>
          </a:p>
          <a:p>
            <a:endParaRPr lang="en-GB" sz="2400" b="1">
              <a:latin typeface="Calibri" pitchFamily="34" charset="0"/>
            </a:endParaRPr>
          </a:p>
          <a:p>
            <a:endParaRPr lang="en-GB" sz="2400" b="1">
              <a:latin typeface="Calibri" pitchFamily="34" charset="0"/>
            </a:endParaRPr>
          </a:p>
          <a:p>
            <a:r>
              <a:rPr lang="en-GB" sz="2400" b="1">
                <a:latin typeface="Calibri"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linds(horizontal)">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blinds(horizontal)">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blinds(horizontal)">
                                      <p:cBhvr>
                                        <p:cTn id="4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4500563" y="1628775"/>
            <a:ext cx="4176712" cy="4105275"/>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2800" b="1">
                <a:solidFill>
                  <a:schemeClr val="accent2"/>
                </a:solidFill>
                <a:cs typeface="Arial" charset="0"/>
              </a:rPr>
              <a:t>Negatif</a:t>
            </a:r>
          </a:p>
        </p:txBody>
      </p:sp>
      <p:sp>
        <p:nvSpPr>
          <p:cNvPr id="7" name="Oval 6"/>
          <p:cNvSpPr/>
          <p:nvPr/>
        </p:nvSpPr>
        <p:spPr>
          <a:xfrm>
            <a:off x="1258888" y="1628775"/>
            <a:ext cx="4248150" cy="3960813"/>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3200" b="1">
                <a:solidFill>
                  <a:schemeClr val="accent2"/>
                </a:solidFill>
                <a:cs typeface="Arial" charset="0"/>
              </a:rPr>
              <a:t>Positif</a:t>
            </a:r>
          </a:p>
          <a:p>
            <a:pPr algn="ctr" fontAlgn="auto">
              <a:spcBef>
                <a:spcPts val="0"/>
              </a:spcBef>
              <a:spcAft>
                <a:spcPts val="0"/>
              </a:spcAft>
              <a:defRPr/>
            </a:pPr>
            <a:endParaRPr lang="en-GB" sz="3200" b="1">
              <a:solidFill>
                <a:schemeClr val="accent2"/>
              </a:solidFill>
              <a:cs typeface="Arial" charset="0"/>
            </a:endParaRPr>
          </a:p>
        </p:txBody>
      </p:sp>
      <p:sp>
        <p:nvSpPr>
          <p:cNvPr id="8198" name="Rectangle 13"/>
          <p:cNvSpPr>
            <a:spLocks noChangeArrowheads="1"/>
          </p:cNvSpPr>
          <p:nvPr/>
        </p:nvSpPr>
        <p:spPr bwMode="auto">
          <a:xfrm>
            <a:off x="971550" y="620713"/>
            <a:ext cx="1728788" cy="457200"/>
          </a:xfrm>
          <a:prstGeom prst="rect">
            <a:avLst/>
          </a:prstGeom>
          <a:solidFill>
            <a:srgbClr val="FF9966"/>
          </a:solidFill>
          <a:ln w="9525">
            <a:noFill/>
            <a:miter lim="800000"/>
            <a:headEnd/>
            <a:tailEnd/>
          </a:ln>
        </p:spPr>
        <p:txBody>
          <a:bodyPr>
            <a:spAutoFit/>
          </a:bodyPr>
          <a:lstStyle/>
          <a:p>
            <a:pPr algn="ctr"/>
            <a:r>
              <a:rPr lang="en-GB" sz="2400" b="1">
                <a:solidFill>
                  <a:srgbClr val="000000"/>
                </a:solidFill>
                <a:latin typeface="Calibri" pitchFamily="34" charset="0"/>
              </a:rPr>
              <a:t>ennuyeux</a:t>
            </a:r>
          </a:p>
        </p:txBody>
      </p:sp>
      <p:sp>
        <p:nvSpPr>
          <p:cNvPr id="8199" name="Rectangle 13"/>
          <p:cNvSpPr>
            <a:spLocks noChangeArrowheads="1"/>
          </p:cNvSpPr>
          <p:nvPr/>
        </p:nvSpPr>
        <p:spPr bwMode="auto">
          <a:xfrm rot="622971">
            <a:off x="7092950" y="1196975"/>
            <a:ext cx="1728788" cy="457200"/>
          </a:xfrm>
          <a:prstGeom prst="rect">
            <a:avLst/>
          </a:prstGeom>
          <a:solidFill>
            <a:srgbClr val="FF9966"/>
          </a:solidFill>
          <a:ln w="9525">
            <a:noFill/>
            <a:miter lim="800000"/>
            <a:headEnd/>
            <a:tailEnd/>
          </a:ln>
        </p:spPr>
        <p:txBody>
          <a:bodyPr>
            <a:spAutoFit/>
          </a:bodyPr>
          <a:lstStyle/>
          <a:p>
            <a:pPr algn="ctr"/>
            <a:r>
              <a:rPr lang="en-GB" sz="2400" b="1">
                <a:solidFill>
                  <a:srgbClr val="000000"/>
                </a:solidFill>
                <a:latin typeface="Calibri" pitchFamily="34" charset="0"/>
              </a:rPr>
              <a:t>rapide</a:t>
            </a:r>
          </a:p>
        </p:txBody>
      </p:sp>
      <p:sp>
        <p:nvSpPr>
          <p:cNvPr id="8200" name="Rectangle 13"/>
          <p:cNvSpPr>
            <a:spLocks noChangeArrowheads="1"/>
          </p:cNvSpPr>
          <p:nvPr/>
        </p:nvSpPr>
        <p:spPr bwMode="auto">
          <a:xfrm>
            <a:off x="3924300" y="765175"/>
            <a:ext cx="1728788" cy="457200"/>
          </a:xfrm>
          <a:prstGeom prst="rect">
            <a:avLst/>
          </a:prstGeom>
          <a:solidFill>
            <a:srgbClr val="FF9966"/>
          </a:solidFill>
          <a:ln w="9525">
            <a:noFill/>
            <a:miter lim="800000"/>
            <a:headEnd/>
            <a:tailEnd/>
          </a:ln>
        </p:spPr>
        <p:txBody>
          <a:bodyPr>
            <a:spAutoFit/>
          </a:bodyPr>
          <a:lstStyle/>
          <a:p>
            <a:pPr algn="ctr"/>
            <a:r>
              <a:rPr lang="en-GB" sz="2400" b="1">
                <a:solidFill>
                  <a:srgbClr val="000000"/>
                </a:solidFill>
                <a:latin typeface="Calibri" pitchFamily="34" charset="0"/>
              </a:rPr>
              <a:t>cher</a:t>
            </a:r>
          </a:p>
        </p:txBody>
      </p:sp>
      <p:sp>
        <p:nvSpPr>
          <p:cNvPr id="8201" name="Rectangle 13"/>
          <p:cNvSpPr>
            <a:spLocks noChangeArrowheads="1"/>
          </p:cNvSpPr>
          <p:nvPr/>
        </p:nvSpPr>
        <p:spPr bwMode="auto">
          <a:xfrm rot="842899">
            <a:off x="6948488" y="5876925"/>
            <a:ext cx="1728787" cy="457200"/>
          </a:xfrm>
          <a:prstGeom prst="rect">
            <a:avLst/>
          </a:prstGeom>
          <a:solidFill>
            <a:srgbClr val="FF9966"/>
          </a:solidFill>
          <a:ln w="9525">
            <a:noFill/>
            <a:miter lim="800000"/>
            <a:headEnd/>
            <a:tailEnd/>
          </a:ln>
        </p:spPr>
        <p:txBody>
          <a:bodyPr>
            <a:spAutoFit/>
          </a:bodyPr>
          <a:lstStyle/>
          <a:p>
            <a:pPr algn="ctr"/>
            <a:r>
              <a:rPr lang="en-GB" sz="2400" b="1">
                <a:solidFill>
                  <a:srgbClr val="000000"/>
                </a:solidFill>
                <a:latin typeface="Calibri" pitchFamily="34" charset="0"/>
              </a:rPr>
              <a:t>moderne</a:t>
            </a:r>
          </a:p>
        </p:txBody>
      </p:sp>
      <p:sp>
        <p:nvSpPr>
          <p:cNvPr id="8202" name="Rectangle 13"/>
          <p:cNvSpPr>
            <a:spLocks noChangeArrowheads="1"/>
          </p:cNvSpPr>
          <p:nvPr/>
        </p:nvSpPr>
        <p:spPr bwMode="auto">
          <a:xfrm rot="-2013449">
            <a:off x="250825" y="5589588"/>
            <a:ext cx="1728788" cy="457200"/>
          </a:xfrm>
          <a:prstGeom prst="rect">
            <a:avLst/>
          </a:prstGeom>
          <a:solidFill>
            <a:srgbClr val="FF9966"/>
          </a:solidFill>
          <a:ln w="9525">
            <a:noFill/>
            <a:miter lim="800000"/>
            <a:headEnd/>
            <a:tailEnd/>
          </a:ln>
        </p:spPr>
        <p:txBody>
          <a:bodyPr>
            <a:spAutoFit/>
          </a:bodyPr>
          <a:lstStyle/>
          <a:p>
            <a:pPr algn="ctr"/>
            <a:r>
              <a:rPr lang="en-GB" sz="2400" b="1">
                <a:solidFill>
                  <a:srgbClr val="000000"/>
                </a:solidFill>
                <a:latin typeface="Calibri" pitchFamily="34" charset="0"/>
              </a:rPr>
              <a:t>pratique</a:t>
            </a:r>
          </a:p>
        </p:txBody>
      </p:sp>
      <p:sp>
        <p:nvSpPr>
          <p:cNvPr id="8203" name="Rectangle 13"/>
          <p:cNvSpPr>
            <a:spLocks noChangeArrowheads="1"/>
          </p:cNvSpPr>
          <p:nvPr/>
        </p:nvSpPr>
        <p:spPr bwMode="auto">
          <a:xfrm>
            <a:off x="3492500" y="5732463"/>
            <a:ext cx="1728788" cy="457200"/>
          </a:xfrm>
          <a:prstGeom prst="rect">
            <a:avLst/>
          </a:prstGeom>
          <a:solidFill>
            <a:srgbClr val="FF9966"/>
          </a:solidFill>
          <a:ln w="9525">
            <a:noFill/>
            <a:miter lim="800000"/>
            <a:headEnd/>
            <a:tailEnd/>
          </a:ln>
        </p:spPr>
        <p:txBody>
          <a:bodyPr>
            <a:spAutoFit/>
          </a:bodyPr>
          <a:lstStyle/>
          <a:p>
            <a:pPr algn="ctr"/>
            <a:r>
              <a:rPr lang="en-GB" sz="2400" b="1">
                <a:solidFill>
                  <a:srgbClr val="000000"/>
                </a:solidFill>
                <a:latin typeface="Calibri" pitchFamily="34" charset="0"/>
              </a:rPr>
              <a:t>dangereux</a:t>
            </a:r>
          </a:p>
        </p:txBody>
      </p:sp>
      <p:sp>
        <p:nvSpPr>
          <p:cNvPr id="8204" name="Rectangle 13"/>
          <p:cNvSpPr>
            <a:spLocks noChangeArrowheads="1"/>
          </p:cNvSpPr>
          <p:nvPr/>
        </p:nvSpPr>
        <p:spPr bwMode="auto">
          <a:xfrm rot="-1037190">
            <a:off x="250825" y="1628775"/>
            <a:ext cx="1728788" cy="457200"/>
          </a:xfrm>
          <a:prstGeom prst="rect">
            <a:avLst/>
          </a:prstGeom>
          <a:solidFill>
            <a:srgbClr val="FF9966"/>
          </a:solidFill>
          <a:ln w="9525">
            <a:noFill/>
            <a:miter lim="800000"/>
            <a:headEnd/>
            <a:tailEnd/>
          </a:ln>
        </p:spPr>
        <p:txBody>
          <a:bodyPr>
            <a:spAutoFit/>
          </a:bodyPr>
          <a:lstStyle/>
          <a:p>
            <a:pPr algn="ctr"/>
            <a:r>
              <a:rPr lang="en-GB" sz="2400" b="1">
                <a:solidFill>
                  <a:srgbClr val="000000"/>
                </a:solidFill>
                <a:latin typeface="Calibri" pitchFamily="34" charset="0"/>
              </a:rPr>
              <a:t>sûr</a:t>
            </a:r>
          </a:p>
        </p:txBody>
      </p:sp>
      <p:sp>
        <p:nvSpPr>
          <p:cNvPr id="8205" name="Rectangle 13"/>
          <p:cNvSpPr>
            <a:spLocks noChangeArrowheads="1"/>
          </p:cNvSpPr>
          <p:nvPr/>
        </p:nvSpPr>
        <p:spPr bwMode="auto">
          <a:xfrm rot="1159993">
            <a:off x="5940425" y="333375"/>
            <a:ext cx="1728788" cy="457200"/>
          </a:xfrm>
          <a:prstGeom prst="rect">
            <a:avLst/>
          </a:prstGeom>
          <a:solidFill>
            <a:srgbClr val="FF9966"/>
          </a:solidFill>
          <a:ln w="9525">
            <a:noFill/>
            <a:miter lim="800000"/>
            <a:headEnd/>
            <a:tailEnd/>
          </a:ln>
        </p:spPr>
        <p:txBody>
          <a:bodyPr>
            <a:spAutoFit/>
          </a:bodyPr>
          <a:lstStyle/>
          <a:p>
            <a:pPr algn="ctr"/>
            <a:r>
              <a:rPr lang="en-GB" sz="2400" b="1">
                <a:solidFill>
                  <a:srgbClr val="000000"/>
                </a:solidFill>
                <a:latin typeface="Calibri" pitchFamily="34" charset="0"/>
              </a:rPr>
              <a:t>confortable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1.38889E-6 -2.65495E-6 L 0.07864 0.29371 " pathEditMode="relative" rAng="0" ptsTypes="AA">
                                      <p:cBhvr>
                                        <p:cTn id="6" dur="2000" fill="hold"/>
                                        <p:tgtEl>
                                          <p:spTgt spid="8204"/>
                                        </p:tgtEl>
                                        <p:attrNameLst>
                                          <p:attrName>ppt_x</p:attrName>
                                          <p:attrName>ppt_y</p:attrName>
                                        </p:attrNameLst>
                                      </p:cBhvr>
                                      <p:rCtr x="3900" y="1470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0" nodeType="clickEffect">
                                  <p:stCondLst>
                                    <p:cond delay="0"/>
                                  </p:stCondLst>
                                  <p:childTnLst>
                                    <p:animMotion origin="layout" path="M -3.05556E-6 1.45236E-6 L 0.44098 0.25162 " pathEditMode="relative" rAng="0" ptsTypes="AA">
                                      <p:cBhvr>
                                        <p:cTn id="10" dur="2000" fill="hold"/>
                                        <p:tgtEl>
                                          <p:spTgt spid="8198"/>
                                        </p:tgtEl>
                                        <p:attrNameLst>
                                          <p:attrName>ppt_x</p:attrName>
                                          <p:attrName>ppt_y</p:attrName>
                                        </p:attrNameLst>
                                      </p:cBhvr>
                                      <p:rCtr x="22000" y="12600"/>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grpId="0" nodeType="clickEffect">
                                  <p:stCondLst>
                                    <p:cond delay="0"/>
                                  </p:stCondLst>
                                  <p:childTnLst>
                                    <p:animMotion origin="layout" path="M 0.08472 0.06106 L 0.33073 0.51203 " pathEditMode="relative" rAng="0" ptsTypes="AA">
                                      <p:cBhvr>
                                        <p:cTn id="14" dur="2000" fill="hold"/>
                                        <p:tgtEl>
                                          <p:spTgt spid="8200"/>
                                        </p:tgtEl>
                                        <p:attrNameLst>
                                          <p:attrName>ppt_x</p:attrName>
                                          <p:attrName>ppt_y</p:attrName>
                                        </p:attrNameLst>
                                      </p:cBhvr>
                                      <p:rCtr x="12300" y="22500"/>
                                    </p:animMotion>
                                  </p:childTnLst>
                                </p:cTn>
                              </p:par>
                            </p:childTnLst>
                          </p:cTn>
                        </p:par>
                      </p:childTnLst>
                    </p:cTn>
                  </p:par>
                  <p:par>
                    <p:cTn id="15" fill="hold">
                      <p:stCondLst>
                        <p:cond delay="indefinite"/>
                      </p:stCondLst>
                      <p:childTnLst>
                        <p:par>
                          <p:cTn id="16" fill="hold">
                            <p:stCondLst>
                              <p:cond delay="0"/>
                            </p:stCondLst>
                            <p:childTnLst>
                              <p:par>
                                <p:cTn id="17" presetID="56" presetClass="path" presetSubtype="0" accel="50000" decel="50000" fill="hold" grpId="0" nodeType="clickEffect">
                                  <p:stCondLst>
                                    <p:cond delay="0"/>
                                  </p:stCondLst>
                                  <p:childTnLst>
                                    <p:animMotion origin="layout" path="M 2.77778E-6 1.35985E-6 L -0.29132 0.37581 " pathEditMode="relative" rAng="0" ptsTypes="AA">
                                      <p:cBhvr>
                                        <p:cTn id="18" dur="2000" fill="hold"/>
                                        <p:tgtEl>
                                          <p:spTgt spid="8205"/>
                                        </p:tgtEl>
                                        <p:attrNameLst>
                                          <p:attrName>ppt_x</p:attrName>
                                          <p:attrName>ppt_y</p:attrName>
                                        </p:attrNameLst>
                                      </p:cBhvr>
                                      <p:rCtr x="-14600" y="18800"/>
                                    </p:animMotion>
                                  </p:childTnLst>
                                </p:cTn>
                              </p:par>
                            </p:childTnLst>
                          </p:cTn>
                        </p:par>
                      </p:childTnLst>
                    </p:cTn>
                  </p:par>
                  <p:par>
                    <p:cTn id="19" fill="hold">
                      <p:stCondLst>
                        <p:cond delay="indefinite"/>
                      </p:stCondLst>
                      <p:childTnLst>
                        <p:par>
                          <p:cTn id="20" fill="hold">
                            <p:stCondLst>
                              <p:cond delay="0"/>
                            </p:stCondLst>
                            <p:childTnLst>
                              <p:par>
                                <p:cTn id="21" presetID="49" presetClass="path" presetSubtype="0" accel="50000" decel="50000" fill="hold" grpId="0" nodeType="clickEffect">
                                  <p:stCondLst>
                                    <p:cond delay="0"/>
                                  </p:stCondLst>
                                  <p:childTnLst>
                                    <p:animMotion origin="layout" path="M 1.11111E-6 1.92414E-6 L -0.5434 0.45976 " pathEditMode="relative" rAng="0" ptsTypes="AA">
                                      <p:cBhvr>
                                        <p:cTn id="22" dur="2000" fill="hold"/>
                                        <p:tgtEl>
                                          <p:spTgt spid="8199"/>
                                        </p:tgtEl>
                                        <p:attrNameLst>
                                          <p:attrName>ppt_x</p:attrName>
                                          <p:attrName>ppt_y</p:attrName>
                                        </p:attrNameLst>
                                      </p:cBhvr>
                                      <p:rCtr x="-27200" y="23000"/>
                                    </p:animMotion>
                                  </p:childTnLst>
                                </p:cTn>
                              </p:par>
                            </p:childTnLst>
                          </p:cTn>
                        </p:par>
                      </p:childTnLst>
                    </p:cTn>
                  </p:par>
                  <p:par>
                    <p:cTn id="23" fill="hold">
                      <p:stCondLst>
                        <p:cond delay="indefinite"/>
                      </p:stCondLst>
                      <p:childTnLst>
                        <p:par>
                          <p:cTn id="24" fill="hold">
                            <p:stCondLst>
                              <p:cond delay="0"/>
                            </p:stCondLst>
                            <p:childTnLst>
                              <p:par>
                                <p:cTn id="25" presetID="64" presetClass="path" presetSubtype="0" accel="50000" decel="50000" fill="hold" grpId="0" nodeType="clickEffect">
                                  <p:stCondLst>
                                    <p:cond delay="0"/>
                                  </p:stCondLst>
                                  <p:childTnLst>
                                    <p:animMotion origin="layout" path="M 5E-6 -4.81961E-6 L 0.23646 -0.10684 " pathEditMode="relative" rAng="0" ptsTypes="AA">
                                      <p:cBhvr>
                                        <p:cTn id="26" dur="2000" fill="hold"/>
                                        <p:tgtEl>
                                          <p:spTgt spid="8202"/>
                                        </p:tgtEl>
                                        <p:attrNameLst>
                                          <p:attrName>ppt_x</p:attrName>
                                          <p:attrName>ppt_y</p:attrName>
                                        </p:attrNameLst>
                                      </p:cBhvr>
                                      <p:rCtr x="11800" y="-5300"/>
                                    </p:animMotion>
                                  </p:childTnLst>
                                </p:cTn>
                              </p:par>
                            </p:childTnLst>
                          </p:cTn>
                        </p:par>
                      </p:childTnLst>
                    </p:cTn>
                  </p:par>
                  <p:par>
                    <p:cTn id="27" fill="hold">
                      <p:stCondLst>
                        <p:cond delay="indefinite"/>
                      </p:stCondLst>
                      <p:childTnLst>
                        <p:par>
                          <p:cTn id="28" fill="hold">
                            <p:stCondLst>
                              <p:cond delay="0"/>
                            </p:stCondLst>
                            <p:childTnLst>
                              <p:par>
                                <p:cTn id="29" presetID="63" presetClass="path" presetSubtype="0" accel="50000" decel="50000" fill="hold" grpId="0" nodeType="clickEffect">
                                  <p:stCondLst>
                                    <p:cond delay="0"/>
                                  </p:stCondLst>
                                  <p:childTnLst>
                                    <p:animMotion origin="layout" path="M 1.11111E-6 1.11933E-6 L 0.2441 -0.12766 " pathEditMode="relative" rAng="0" ptsTypes="AA">
                                      <p:cBhvr>
                                        <p:cTn id="30" dur="2000" fill="hold"/>
                                        <p:tgtEl>
                                          <p:spTgt spid="8203"/>
                                        </p:tgtEl>
                                        <p:attrNameLst>
                                          <p:attrName>ppt_x</p:attrName>
                                          <p:attrName>ppt_y</p:attrName>
                                        </p:attrNameLst>
                                      </p:cBhvr>
                                      <p:rCtr x="12200" y="-6400"/>
                                    </p:animMotion>
                                  </p:childTnLst>
                                </p:cTn>
                              </p:par>
                            </p:childTnLst>
                          </p:cTn>
                        </p:par>
                      </p:childTnLst>
                    </p:cTn>
                  </p:par>
                  <p:par>
                    <p:cTn id="31" fill="hold">
                      <p:stCondLst>
                        <p:cond delay="indefinite"/>
                      </p:stCondLst>
                      <p:childTnLst>
                        <p:par>
                          <p:cTn id="32" fill="hold">
                            <p:stCondLst>
                              <p:cond delay="0"/>
                            </p:stCondLst>
                            <p:childTnLst>
                              <p:par>
                                <p:cTn id="33" presetID="64" presetClass="path" presetSubtype="0" accel="50000" decel="50000" fill="hold" grpId="0" nodeType="clickEffect">
                                  <p:stCondLst>
                                    <p:cond delay="0"/>
                                  </p:stCondLst>
                                  <p:childTnLst>
                                    <p:animMotion origin="layout" path="M -2.77778E-7 -4.20907E-6 L -0.51181 -0.40032 " pathEditMode="relative" rAng="0" ptsTypes="AA">
                                      <p:cBhvr>
                                        <p:cTn id="34" dur="2000" fill="hold"/>
                                        <p:tgtEl>
                                          <p:spTgt spid="8201"/>
                                        </p:tgtEl>
                                        <p:attrNameLst>
                                          <p:attrName>ppt_x</p:attrName>
                                          <p:attrName>ppt_y</p:attrName>
                                        </p:attrNameLst>
                                      </p:cBhvr>
                                      <p:rCtr x="-25600" y="-20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nimBg="1"/>
      <p:bldP spid="8199" grpId="0" animBg="1"/>
      <p:bldP spid="8200" grpId="0" animBg="1"/>
      <p:bldP spid="8201" grpId="0" animBg="1"/>
      <p:bldP spid="8202" grpId="0" animBg="1"/>
      <p:bldP spid="8203" grpId="0" animBg="1"/>
      <p:bldP spid="8204" grpId="0" animBg="1"/>
      <p:bldP spid="820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noChangeArrowheads="1"/>
          </p:cNvPicPr>
          <p:nvPr/>
        </p:nvPicPr>
        <p:blipFill>
          <a:blip r:embed="rId2" cstate="print"/>
          <a:srcRect/>
          <a:stretch>
            <a:fillRect/>
          </a:stretch>
        </p:blipFill>
        <p:spPr bwMode="auto">
          <a:xfrm>
            <a:off x="-865188" y="1484313"/>
            <a:ext cx="10009188" cy="7245350"/>
          </a:xfrm>
          <a:prstGeom prst="rect">
            <a:avLst/>
          </a:prstGeom>
          <a:noFill/>
          <a:ln w="9525">
            <a:noFill/>
            <a:miter lim="800000"/>
            <a:headEnd/>
            <a:tailEnd/>
          </a:ln>
        </p:spPr>
      </p:pic>
      <p:sp>
        <p:nvSpPr>
          <p:cNvPr id="16386" name="TextBox 4"/>
          <p:cNvSpPr txBox="1">
            <a:spLocks noChangeArrowheads="1"/>
          </p:cNvSpPr>
          <p:nvPr/>
        </p:nvSpPr>
        <p:spPr bwMode="auto">
          <a:xfrm>
            <a:off x="539751" y="1557338"/>
            <a:ext cx="5761038" cy="1200329"/>
          </a:xfrm>
          <a:prstGeom prst="rect">
            <a:avLst/>
          </a:prstGeom>
          <a:noFill/>
          <a:ln w="9525">
            <a:noFill/>
            <a:miter lim="800000"/>
            <a:headEnd/>
            <a:tailEnd/>
          </a:ln>
        </p:spPr>
        <p:txBody>
          <a:bodyPr wrap="square">
            <a:spAutoFit/>
          </a:bodyPr>
          <a:lstStyle/>
          <a:p>
            <a:r>
              <a:rPr lang="en-GB" sz="7200" b="1" u="sng" dirty="0">
                <a:solidFill>
                  <a:schemeClr val="bg1"/>
                </a:solidFill>
                <a:latin typeface="French Script MT" pitchFamily="66" charset="0"/>
              </a:rPr>
              <a:t>Progress </a:t>
            </a:r>
            <a:r>
              <a:rPr lang="en-GB" sz="7200" b="1" u="sng" dirty="0">
                <a:solidFill>
                  <a:schemeClr val="bg1"/>
                </a:solidFill>
                <a:latin typeface="French Script MT" pitchFamily="66" charset="0"/>
              </a:rPr>
              <a:t>i</a:t>
            </a:r>
            <a:r>
              <a:rPr lang="en-GB" sz="7200" b="1" u="sng" dirty="0" smtClean="0">
                <a:solidFill>
                  <a:schemeClr val="bg1"/>
                </a:solidFill>
                <a:latin typeface="French Script MT" pitchFamily="66" charset="0"/>
              </a:rPr>
              <a:t>ndicators</a:t>
            </a:r>
            <a:endParaRPr lang="en-GB" sz="7200" b="1" u="sng" dirty="0">
              <a:solidFill>
                <a:schemeClr val="bg1"/>
              </a:solidFill>
              <a:latin typeface="French Script MT" pitchFamily="66" charset="0"/>
            </a:endParaRPr>
          </a:p>
        </p:txBody>
      </p:sp>
      <p:sp>
        <p:nvSpPr>
          <p:cNvPr id="6" name="TextBox 5"/>
          <p:cNvSpPr txBox="1"/>
          <p:nvPr/>
        </p:nvSpPr>
        <p:spPr>
          <a:xfrm>
            <a:off x="468313" y="2708275"/>
            <a:ext cx="5903912" cy="1938992"/>
          </a:xfrm>
          <a:prstGeom prst="rect">
            <a:avLst/>
          </a:prstGeom>
          <a:solidFill>
            <a:schemeClr val="bg1"/>
          </a:solidFill>
        </p:spPr>
        <p:txBody>
          <a:bodyPr>
            <a:spAutoFit/>
          </a:bodyPr>
          <a:lstStyle/>
          <a:p>
            <a:pPr fontAlgn="auto">
              <a:spcBef>
                <a:spcPts val="0"/>
              </a:spcBef>
              <a:spcAft>
                <a:spcPts val="0"/>
              </a:spcAft>
              <a:defRPr/>
            </a:pPr>
            <a:r>
              <a:rPr lang="en-GB" sz="2400" b="1" dirty="0">
                <a:solidFill>
                  <a:schemeClr val="accent6">
                    <a:lumMod val="75000"/>
                  </a:schemeClr>
                </a:solidFill>
                <a:latin typeface="+mn-lt"/>
              </a:rPr>
              <a:t>Good progress: able to say how they travel on holiday</a:t>
            </a:r>
            <a:r>
              <a:rPr lang="en-GB" sz="2400" b="1" dirty="0" smtClean="0">
                <a:solidFill>
                  <a:schemeClr val="accent6">
                    <a:lumMod val="75000"/>
                  </a:schemeClr>
                </a:solidFill>
                <a:latin typeface="+mn-lt"/>
              </a:rPr>
              <a:t>.</a:t>
            </a:r>
          </a:p>
          <a:p>
            <a:pPr fontAlgn="auto">
              <a:spcBef>
                <a:spcPts val="0"/>
              </a:spcBef>
              <a:spcAft>
                <a:spcPts val="0"/>
              </a:spcAft>
              <a:defRPr/>
            </a:pPr>
            <a:endParaRPr lang="en-GB" sz="2400" b="1" dirty="0">
              <a:solidFill>
                <a:schemeClr val="accent6">
                  <a:lumMod val="75000"/>
                </a:schemeClr>
              </a:solidFill>
              <a:latin typeface="+mn-lt"/>
            </a:endParaRPr>
          </a:p>
          <a:p>
            <a:pPr fontAlgn="auto">
              <a:spcBef>
                <a:spcPts val="0"/>
              </a:spcBef>
              <a:spcAft>
                <a:spcPts val="0"/>
              </a:spcAft>
              <a:defRPr/>
            </a:pPr>
            <a:r>
              <a:rPr lang="en-GB" sz="2400" b="1" dirty="0" smtClean="0">
                <a:solidFill>
                  <a:srgbClr val="00B050"/>
                </a:solidFill>
                <a:latin typeface="+mn-lt"/>
              </a:rPr>
              <a:t>Outstanding </a:t>
            </a:r>
            <a:r>
              <a:rPr lang="en-GB" sz="2400" b="1" dirty="0">
                <a:solidFill>
                  <a:srgbClr val="00B050"/>
                </a:solidFill>
                <a:latin typeface="+mn-lt"/>
              </a:rPr>
              <a:t>progress: able to give opinions on different types of transports.</a:t>
            </a:r>
          </a:p>
        </p:txBody>
      </p:sp>
      <p:sp>
        <p:nvSpPr>
          <p:cNvPr id="16389" name="TextBox 10"/>
          <p:cNvSpPr txBox="1">
            <a:spLocks noChangeArrowheads="1"/>
          </p:cNvSpPr>
          <p:nvPr/>
        </p:nvSpPr>
        <p:spPr bwMode="auto">
          <a:xfrm>
            <a:off x="2339975" y="0"/>
            <a:ext cx="4679950" cy="646113"/>
          </a:xfrm>
          <a:prstGeom prst="rect">
            <a:avLst/>
          </a:prstGeom>
          <a:noFill/>
          <a:ln w="9525">
            <a:noFill/>
            <a:miter lim="800000"/>
            <a:headEnd/>
            <a:tailEnd/>
          </a:ln>
        </p:spPr>
        <p:txBody>
          <a:bodyPr>
            <a:spAutoFit/>
          </a:bodyPr>
          <a:lstStyle/>
          <a:p>
            <a:pPr algn="ctr"/>
            <a:r>
              <a:rPr lang="en-GB" sz="3600" b="1" u="sng">
                <a:latin typeface="Calibri" pitchFamily="34" charset="0"/>
              </a:rPr>
              <a:t>Le transport</a:t>
            </a:r>
          </a:p>
        </p:txBody>
      </p:sp>
      <p:sp>
        <p:nvSpPr>
          <p:cNvPr id="16390" name="TextBox 11"/>
          <p:cNvSpPr txBox="1">
            <a:spLocks noChangeArrowheads="1"/>
          </p:cNvSpPr>
          <p:nvPr/>
        </p:nvSpPr>
        <p:spPr bwMode="auto">
          <a:xfrm>
            <a:off x="-809948" y="30668"/>
            <a:ext cx="3168651" cy="584775"/>
          </a:xfrm>
          <a:prstGeom prst="rect">
            <a:avLst/>
          </a:prstGeom>
          <a:noFill/>
          <a:ln w="9525">
            <a:noFill/>
            <a:miter lim="800000"/>
            <a:headEnd/>
            <a:tailEnd/>
          </a:ln>
        </p:spPr>
        <p:txBody>
          <a:bodyPr>
            <a:spAutoFit/>
          </a:bodyPr>
          <a:lstStyle/>
          <a:p>
            <a:pPr algn="ctr"/>
            <a:r>
              <a:rPr lang="en-GB" sz="3200" b="1" dirty="0">
                <a:latin typeface="Calibri" pitchFamily="34" charset="0"/>
              </a:rPr>
              <a:t>En </a:t>
            </a:r>
            <a:r>
              <a:rPr lang="en-GB" sz="3200" b="1" dirty="0" err="1">
                <a:latin typeface="Calibri" pitchFamily="34" charset="0"/>
              </a:rPr>
              <a:t>classe</a:t>
            </a:r>
            <a:endParaRPr lang="en-GB" sz="3200" b="1" dirty="0">
              <a:latin typeface="Calibri" pitchFamily="34" charset="0"/>
            </a:endParaRPr>
          </a:p>
        </p:txBody>
      </p:sp>
      <p:sp>
        <p:nvSpPr>
          <p:cNvPr id="16391" name="TextBox 12"/>
          <p:cNvSpPr txBox="1">
            <a:spLocks noChangeArrowheads="1"/>
          </p:cNvSpPr>
          <p:nvPr/>
        </p:nvSpPr>
        <p:spPr bwMode="auto">
          <a:xfrm>
            <a:off x="468313" y="692150"/>
            <a:ext cx="8135937" cy="1077218"/>
          </a:xfrm>
          <a:prstGeom prst="rect">
            <a:avLst/>
          </a:prstGeom>
          <a:noFill/>
          <a:ln w="9525">
            <a:noFill/>
            <a:miter lim="800000"/>
            <a:headEnd/>
            <a:tailEnd/>
          </a:ln>
        </p:spPr>
        <p:txBody>
          <a:bodyPr>
            <a:spAutoFit/>
          </a:bodyPr>
          <a:lstStyle/>
          <a:p>
            <a:r>
              <a:rPr lang="en-GB" sz="2800" b="1" dirty="0" smtClean="0">
                <a:latin typeface="Calibri" pitchFamily="34" charset="0"/>
              </a:rPr>
              <a:t>Mon but: say </a:t>
            </a:r>
            <a:r>
              <a:rPr lang="en-GB" sz="2800" b="1" dirty="0">
                <a:latin typeface="Calibri" pitchFamily="34" charset="0"/>
              </a:rPr>
              <a:t>how you travel on holiday</a:t>
            </a:r>
            <a:br>
              <a:rPr lang="en-GB" sz="2800" b="1" dirty="0">
                <a:latin typeface="Calibri" pitchFamily="34" charset="0"/>
              </a:rPr>
            </a:br>
            <a:endParaRPr lang="en-GB" sz="3600" b="1" dirty="0">
              <a:latin typeface="Calibri" pitchFamily="34" charset="0"/>
            </a:endParaRPr>
          </a:p>
        </p:txBody>
      </p:sp>
      <p:sp>
        <p:nvSpPr>
          <p:cNvPr id="16392" name="TextBox 8"/>
          <p:cNvSpPr txBox="1">
            <a:spLocks noChangeArrowheads="1"/>
          </p:cNvSpPr>
          <p:nvPr/>
        </p:nvSpPr>
        <p:spPr bwMode="auto">
          <a:xfrm>
            <a:off x="6372225" y="0"/>
            <a:ext cx="3168650" cy="400050"/>
          </a:xfrm>
          <a:prstGeom prst="rect">
            <a:avLst/>
          </a:prstGeom>
          <a:noFill/>
          <a:ln w="9525">
            <a:noFill/>
            <a:miter lim="800000"/>
            <a:headEnd/>
            <a:tailEnd/>
          </a:ln>
        </p:spPr>
        <p:txBody>
          <a:bodyPr>
            <a:spAutoFit/>
          </a:bodyPr>
          <a:lstStyle/>
          <a:p>
            <a:pPr algn="ctr"/>
            <a:r>
              <a:rPr lang="en-GB" sz="2000" b="1" u="sng">
                <a:latin typeface="Calibri" pitchFamily="34" charset="0"/>
              </a:rPr>
              <a:t>Date en français</a:t>
            </a:r>
          </a:p>
        </p:txBody>
      </p:sp>
      <p:sp>
        <p:nvSpPr>
          <p:cNvPr id="10" name="7-Point Star 9"/>
          <p:cNvSpPr/>
          <p:nvPr/>
        </p:nvSpPr>
        <p:spPr>
          <a:xfrm>
            <a:off x="7272338" y="1196975"/>
            <a:ext cx="1871662" cy="1655763"/>
          </a:xfrm>
          <a:prstGeom prst="star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t>
            </a:r>
          </a:p>
        </p:txBody>
      </p:sp>
      <p:sp>
        <p:nvSpPr>
          <p:cNvPr id="16394" name="TextBox 13"/>
          <p:cNvSpPr txBox="1">
            <a:spLocks noChangeArrowheads="1"/>
          </p:cNvSpPr>
          <p:nvPr/>
        </p:nvSpPr>
        <p:spPr bwMode="auto">
          <a:xfrm>
            <a:off x="7524750" y="1484313"/>
            <a:ext cx="1368425" cy="923925"/>
          </a:xfrm>
          <a:prstGeom prst="rect">
            <a:avLst/>
          </a:prstGeom>
          <a:noFill/>
          <a:ln w="9525">
            <a:noFill/>
            <a:miter lim="800000"/>
            <a:headEnd/>
            <a:tailEnd/>
          </a:ln>
        </p:spPr>
        <p:txBody>
          <a:bodyPr>
            <a:spAutoFit/>
          </a:bodyPr>
          <a:lstStyle/>
          <a:p>
            <a:pPr algn="ctr"/>
            <a:r>
              <a:rPr lang="en-GB" b="1" u="sng" dirty="0">
                <a:latin typeface="Calibri" pitchFamily="34" charset="0"/>
              </a:rPr>
              <a:t>Literacy </a:t>
            </a:r>
            <a:r>
              <a:rPr lang="en-GB" b="1" u="sng" dirty="0" smtClean="0">
                <a:latin typeface="Calibri" pitchFamily="34" charset="0"/>
              </a:rPr>
              <a:t>focus</a:t>
            </a:r>
            <a:r>
              <a:rPr lang="en-GB" b="1" u="sng" dirty="0">
                <a:latin typeface="Calibri" pitchFamily="34" charset="0"/>
              </a:rPr>
              <a:t>:</a:t>
            </a:r>
            <a:br>
              <a:rPr lang="en-GB" b="1" u="sng" dirty="0">
                <a:latin typeface="Calibri" pitchFamily="34" charset="0"/>
              </a:rPr>
            </a:br>
            <a:r>
              <a:rPr lang="en-GB" dirty="0">
                <a:latin typeface="Calibri" pitchFamily="34" charset="0"/>
              </a:rPr>
              <a:t>p</a:t>
            </a:r>
            <a:r>
              <a:rPr lang="en-GB" dirty="0" smtClean="0">
                <a:latin typeface="Calibri" pitchFamily="34" charset="0"/>
              </a:rPr>
              <a:t>repositions</a:t>
            </a:r>
            <a:endParaRPr lang="en-GB" dirty="0">
              <a:latin typeface="Calibri" pitchFamily="34" charset="0"/>
            </a:endParaRPr>
          </a:p>
        </p:txBody>
      </p:sp>
    </p:spTree>
    <p:extLst>
      <p:ext uri="{BB962C8B-B14F-4D97-AF65-F5344CB8AC3E}">
        <p14:creationId xmlns:p14="http://schemas.microsoft.com/office/powerpoint/2010/main" val="339614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linds(horizontal)">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5400000"/>
        </a:gradFill>
        <a:effectLst/>
      </p:bgPr>
    </p:bg>
    <p:spTree>
      <p:nvGrpSpPr>
        <p:cNvPr id="1" name=""/>
        <p:cNvGrpSpPr/>
        <p:nvPr/>
      </p:nvGrpSpPr>
      <p:grpSpPr>
        <a:xfrm>
          <a:off x="0" y="0"/>
          <a:ext cx="0" cy="0"/>
          <a:chOff x="0" y="0"/>
          <a:chExt cx="0" cy="0"/>
        </a:xfrm>
      </p:grpSpPr>
      <p:pic>
        <p:nvPicPr>
          <p:cNvPr id="35842" name="Picture 3" descr="C:\Documents and Settings\dfortier\Local Settings\Temporary Internet Files\Content.IE5\QM7QF5N7\MCj04382330000[1].wmf"/>
          <p:cNvPicPr>
            <a:picLocks noChangeAspect="1" noChangeArrowheads="1"/>
          </p:cNvPicPr>
          <p:nvPr/>
        </p:nvPicPr>
        <p:blipFill>
          <a:blip r:embed="rId3" cstate="print"/>
          <a:srcRect/>
          <a:stretch>
            <a:fillRect/>
          </a:stretch>
        </p:blipFill>
        <p:spPr bwMode="auto">
          <a:xfrm>
            <a:off x="6580188" y="327025"/>
            <a:ext cx="2009775" cy="2708275"/>
          </a:xfrm>
          <a:prstGeom prst="rect">
            <a:avLst/>
          </a:prstGeom>
          <a:noFill/>
          <a:ln w="9525">
            <a:noFill/>
            <a:miter lim="800000"/>
            <a:headEnd/>
            <a:tailEnd/>
          </a:ln>
        </p:spPr>
      </p:pic>
      <p:sp>
        <p:nvSpPr>
          <p:cNvPr id="16" name="Oval Callout 15"/>
          <p:cNvSpPr/>
          <p:nvPr/>
        </p:nvSpPr>
        <p:spPr>
          <a:xfrm>
            <a:off x="2268538" y="4868863"/>
            <a:ext cx="6208712" cy="1360487"/>
          </a:xfrm>
          <a:prstGeom prst="wedgeEllipseCallout">
            <a:avLst>
              <a:gd name="adj1" fmla="val 38311"/>
              <a:gd name="adj2" fmla="val -178080"/>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sz="2800" b="1" dirty="0">
                <a:solidFill>
                  <a:schemeClr val="tx1"/>
                </a:solidFill>
              </a:rPr>
              <a:t>Je </a:t>
            </a:r>
            <a:r>
              <a:rPr lang="en-GB" sz="2800" b="1" dirty="0" err="1">
                <a:solidFill>
                  <a:schemeClr val="tx1"/>
                </a:solidFill>
              </a:rPr>
              <a:t>vais</a:t>
            </a:r>
            <a:r>
              <a:rPr lang="en-GB" sz="2800" b="1" dirty="0">
                <a:solidFill>
                  <a:schemeClr val="tx1"/>
                </a:solidFill>
              </a:rPr>
              <a:t> </a:t>
            </a:r>
            <a:r>
              <a:rPr lang="en-GB" sz="2800" b="1" dirty="0">
                <a:solidFill>
                  <a:srgbClr val="FF0000"/>
                </a:solidFill>
              </a:rPr>
              <a:t>en </a:t>
            </a:r>
            <a:r>
              <a:rPr lang="en-GB" sz="2800" b="1" dirty="0" err="1">
                <a:solidFill>
                  <a:srgbClr val="FF0000"/>
                </a:solidFill>
              </a:rPr>
              <a:t>avion</a:t>
            </a:r>
            <a:r>
              <a:rPr lang="en-GB" sz="2800" b="1" dirty="0">
                <a:solidFill>
                  <a:srgbClr val="FF0000"/>
                </a:solidFill>
              </a:rPr>
              <a:t/>
            </a:r>
            <a:br>
              <a:rPr lang="en-GB" sz="2800" b="1" dirty="0">
                <a:solidFill>
                  <a:srgbClr val="FF0000"/>
                </a:solidFill>
              </a:rPr>
            </a:br>
            <a:r>
              <a:rPr lang="en-GB" sz="2800" b="1" dirty="0">
                <a:solidFill>
                  <a:srgbClr val="FF0000"/>
                </a:solidFill>
              </a:rPr>
              <a:t> </a:t>
            </a:r>
            <a:r>
              <a:rPr lang="en-GB" sz="2800" b="1" dirty="0">
                <a:solidFill>
                  <a:schemeClr val="tx1"/>
                </a:solidFill>
              </a:rPr>
              <a:t>(</a:t>
            </a:r>
            <a:r>
              <a:rPr lang="en-GB" sz="2800" b="1" dirty="0" err="1">
                <a:solidFill>
                  <a:schemeClr val="tx1"/>
                </a:solidFill>
              </a:rPr>
              <a:t>parce</a:t>
            </a:r>
            <a:r>
              <a:rPr lang="en-GB" sz="2800" b="1" dirty="0">
                <a:solidFill>
                  <a:schemeClr val="tx1"/>
                </a:solidFill>
              </a:rPr>
              <a:t> </a:t>
            </a:r>
            <a:r>
              <a:rPr lang="en-GB" sz="2800" b="1" dirty="0" err="1">
                <a:solidFill>
                  <a:schemeClr val="tx1"/>
                </a:solidFill>
              </a:rPr>
              <a:t>que</a:t>
            </a:r>
            <a:r>
              <a:rPr lang="en-GB" sz="2800" b="1" dirty="0">
                <a:solidFill>
                  <a:schemeClr val="tx1"/>
                </a:solidFill>
              </a:rPr>
              <a:t> </a:t>
            </a:r>
            <a:r>
              <a:rPr lang="en-GB" sz="2800" b="1" dirty="0" err="1">
                <a:solidFill>
                  <a:schemeClr val="tx1"/>
                </a:solidFill>
              </a:rPr>
              <a:t>c’est</a:t>
            </a:r>
            <a:r>
              <a:rPr lang="en-GB" sz="2800" b="1" dirty="0">
                <a:solidFill>
                  <a:schemeClr val="tx1"/>
                </a:solidFill>
              </a:rPr>
              <a:t> </a:t>
            </a:r>
            <a:r>
              <a:rPr lang="en-GB" sz="2800" b="1" dirty="0" err="1">
                <a:solidFill>
                  <a:srgbClr val="FF0000"/>
                </a:solidFill>
              </a:rPr>
              <a:t>rapide</a:t>
            </a:r>
            <a:r>
              <a:rPr lang="en-GB" sz="2800" b="1" dirty="0">
                <a:solidFill>
                  <a:schemeClr val="tx1"/>
                </a:solidFill>
              </a:rPr>
              <a:t>!)</a:t>
            </a:r>
            <a:endParaRPr lang="en-GB" sz="2800" u="sng" dirty="0">
              <a:solidFill>
                <a:srgbClr val="FF0000"/>
              </a:solidFill>
            </a:endParaRPr>
          </a:p>
        </p:txBody>
      </p:sp>
      <p:pic>
        <p:nvPicPr>
          <p:cNvPr id="35844" name="Picture 2" descr="C:\Documents and Settings\dfortier\Local Settings\Temporary Internet Files\Content.IE5\YDPE4UE7\MCj04381850000[1].wmf"/>
          <p:cNvPicPr>
            <a:picLocks noChangeAspect="1" noChangeArrowheads="1"/>
          </p:cNvPicPr>
          <p:nvPr/>
        </p:nvPicPr>
        <p:blipFill>
          <a:blip r:embed="rId4" cstate="print"/>
          <a:srcRect/>
          <a:stretch>
            <a:fillRect/>
          </a:stretch>
        </p:blipFill>
        <p:spPr bwMode="auto">
          <a:xfrm>
            <a:off x="400050" y="3378200"/>
            <a:ext cx="2387600" cy="2914650"/>
          </a:xfrm>
          <a:prstGeom prst="rect">
            <a:avLst/>
          </a:prstGeom>
          <a:noFill/>
          <a:ln w="9525">
            <a:noFill/>
            <a:miter lim="800000"/>
            <a:headEnd/>
            <a:tailEnd/>
          </a:ln>
        </p:spPr>
      </p:pic>
      <p:sp>
        <p:nvSpPr>
          <p:cNvPr id="13" name="Oval Callout 12"/>
          <p:cNvSpPr/>
          <p:nvPr/>
        </p:nvSpPr>
        <p:spPr>
          <a:xfrm>
            <a:off x="323850" y="188913"/>
            <a:ext cx="5200650" cy="1079500"/>
          </a:xfrm>
          <a:prstGeom prst="wedgeEllipseCallout">
            <a:avLst>
              <a:gd name="adj1" fmla="val 67063"/>
              <a:gd name="adj2" fmla="val 48263"/>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sz="2800" b="1" dirty="0" err="1"/>
              <a:t>Où</a:t>
            </a:r>
            <a:r>
              <a:rPr lang="en-GB" sz="2800" b="1" dirty="0"/>
              <a:t> vas-</a:t>
            </a:r>
            <a:r>
              <a:rPr lang="en-GB" sz="2800" b="1" dirty="0" err="1"/>
              <a:t>tu</a:t>
            </a:r>
            <a:r>
              <a:rPr lang="en-GB" sz="2800" b="1" dirty="0"/>
              <a:t> en </a:t>
            </a:r>
            <a:r>
              <a:rPr lang="en-GB" sz="2800" b="1" dirty="0" err="1"/>
              <a:t>vacances</a:t>
            </a:r>
            <a:r>
              <a:rPr lang="en-GB" sz="2800" b="1" dirty="0"/>
              <a:t>?</a:t>
            </a:r>
          </a:p>
        </p:txBody>
      </p:sp>
      <p:sp>
        <p:nvSpPr>
          <p:cNvPr id="14" name="Oval Callout 13"/>
          <p:cNvSpPr/>
          <p:nvPr/>
        </p:nvSpPr>
        <p:spPr>
          <a:xfrm>
            <a:off x="692150" y="1544638"/>
            <a:ext cx="6248400" cy="1582737"/>
          </a:xfrm>
          <a:prstGeom prst="wedgeEllipseCallout">
            <a:avLst>
              <a:gd name="adj1" fmla="val -37978"/>
              <a:gd name="adj2" fmla="val 91342"/>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sz="2800" b="1" dirty="0">
                <a:solidFill>
                  <a:schemeClr val="tx1"/>
                </a:solidFill>
              </a:rPr>
              <a:t>Je </a:t>
            </a:r>
            <a:r>
              <a:rPr lang="en-GB" sz="2800" b="1" dirty="0" err="1">
                <a:solidFill>
                  <a:schemeClr val="tx1"/>
                </a:solidFill>
              </a:rPr>
              <a:t>vais</a:t>
            </a:r>
            <a:r>
              <a:rPr lang="en-GB" sz="2800" b="1" dirty="0">
                <a:solidFill>
                  <a:schemeClr val="tx1"/>
                </a:solidFill>
              </a:rPr>
              <a:t> </a:t>
            </a:r>
            <a:r>
              <a:rPr lang="en-GB" sz="2800" b="1" dirty="0">
                <a:solidFill>
                  <a:srgbClr val="FF0000"/>
                </a:solidFill>
              </a:rPr>
              <a:t>en France</a:t>
            </a:r>
            <a:endParaRPr lang="en-GB" sz="2800" dirty="0">
              <a:solidFill>
                <a:srgbClr val="FF0000"/>
              </a:solidFill>
            </a:endParaRPr>
          </a:p>
        </p:txBody>
      </p:sp>
      <p:sp>
        <p:nvSpPr>
          <p:cNvPr id="15" name="Oval Callout 14"/>
          <p:cNvSpPr/>
          <p:nvPr/>
        </p:nvSpPr>
        <p:spPr>
          <a:xfrm>
            <a:off x="2325688" y="3281363"/>
            <a:ext cx="5202237" cy="1079500"/>
          </a:xfrm>
          <a:prstGeom prst="wedgeEllipseCallout">
            <a:avLst>
              <a:gd name="adj1" fmla="val -68526"/>
              <a:gd name="adj2" fmla="val 39998"/>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sz="2800" b="1" dirty="0"/>
              <a:t>Comment voyages-</a:t>
            </a:r>
            <a:r>
              <a:rPr lang="en-GB" sz="2800" b="1" dirty="0" err="1"/>
              <a:t>tu</a:t>
            </a:r>
            <a:r>
              <a:rPr lang="en-GB" sz="2800" b="1"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to="" calcmode="lin" valueType="num">
                                      <p:cBhvr>
                                        <p:cTn id="7" dur="1" fill="hold"/>
                                        <p:tgtEl>
                                          <p:spTgt spid="13"/>
                                        </p:tgtEl>
                                        <p:attrNameLst>
                                          <p:attrName/>
                                        </p:attrNameLst>
                                      </p:cBhvr>
                                    </p:anim>
                                  </p:childTnLst>
                                  <p:subTnLst>
                                    <p:audio>
                                      <p:cMediaNode vol="100000">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to="" calcmode="lin" valueType="num">
                                      <p:cBhvr>
                                        <p:cTn id="12" dur="1" fill="hold"/>
                                        <p:tgtEl>
                                          <p:spTgt spid="14"/>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to="" calcmode="lin" valueType="num">
                                      <p:cBhvr>
                                        <p:cTn id="17" dur="1" fill="hold"/>
                                        <p:tgtEl>
                                          <p:spTgt spid="15"/>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to="" calcmode="lin" valueType="num">
                                      <p:cBhvr>
                                        <p:cTn id="22" dur="1" fill="hold"/>
                                        <p:tgtEl>
                                          <p:spTgt spid="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3399"/>
            </a:gs>
            <a:gs pos="25000">
              <a:srgbClr val="FF6633"/>
            </a:gs>
            <a:gs pos="50000">
              <a:srgbClr val="FFFF00"/>
            </a:gs>
            <a:gs pos="75000">
              <a:srgbClr val="01A78F"/>
            </a:gs>
            <a:gs pos="100000">
              <a:srgbClr val="3366FF"/>
            </a:gs>
          </a:gsLst>
          <a:lin ang="8100000" scaled="1"/>
        </a:gradFill>
        <a:effectLst/>
      </p:bgPr>
    </p:bg>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GB" sz="6000" b="1" u="sng"/>
              <a:t>Les devoirs</a:t>
            </a:r>
          </a:p>
        </p:txBody>
      </p:sp>
      <p:sp>
        <p:nvSpPr>
          <p:cNvPr id="44035" name="Content Placeholder 2"/>
          <p:cNvSpPr>
            <a:spLocks noGrp="1"/>
          </p:cNvSpPr>
          <p:nvPr>
            <p:ph idx="1"/>
          </p:nvPr>
        </p:nvSpPr>
        <p:spPr>
          <a:xfrm>
            <a:off x="395288" y="2332038"/>
            <a:ext cx="8229600" cy="4525962"/>
          </a:xfrm>
        </p:spPr>
        <p:txBody>
          <a:bodyPr/>
          <a:lstStyle/>
          <a:p>
            <a:pPr algn="ctr">
              <a:buFont typeface="Arial" charset="0"/>
              <a:buNone/>
            </a:pPr>
            <a:r>
              <a:rPr lang="en-GB" sz="5400" b="1"/>
              <a:t>Learn transport</a:t>
            </a:r>
            <a:br>
              <a:rPr lang="en-GB" sz="5400" b="1"/>
            </a:br>
            <a:r>
              <a:rPr lang="en-GB" sz="5400" b="1"/>
              <a:t> vocab for test </a:t>
            </a:r>
          </a:p>
          <a:p>
            <a:pPr algn="ctr">
              <a:buFont typeface="Arial" charset="0"/>
              <a:buNone/>
            </a:pPr>
            <a:endParaRPr lang="en-GB"/>
          </a:p>
          <a:p>
            <a:pPr algn="ctr">
              <a:buFont typeface="Arial" charset="0"/>
              <a:buNone/>
            </a:pPr>
            <a:r>
              <a:rPr lang="en-GB" b="1" u="sng"/>
              <a:t>Due: Next Lesson</a:t>
            </a:r>
          </a:p>
        </p:txBody>
      </p:sp>
      <p:pic>
        <p:nvPicPr>
          <p:cNvPr id="44036" name="Picture 2" descr="http://3.bp.blogspot.com/_G2axnQ_mP7g/TKDZkqWb8cI/AAAAAAAAAA8/tFDZS5NAzPc/s1600/homework_alert.gif"/>
          <p:cNvPicPr>
            <a:picLocks noChangeAspect="1" noChangeArrowheads="1"/>
          </p:cNvPicPr>
          <p:nvPr/>
        </p:nvPicPr>
        <p:blipFill>
          <a:blip r:embed="rId2" cstate="print"/>
          <a:srcRect/>
          <a:stretch>
            <a:fillRect/>
          </a:stretch>
        </p:blipFill>
        <p:spPr bwMode="auto">
          <a:xfrm>
            <a:off x="0" y="0"/>
            <a:ext cx="2474913" cy="2276475"/>
          </a:xfrm>
          <a:prstGeom prst="rect">
            <a:avLst/>
          </a:prstGeom>
          <a:noFill/>
          <a:ln w="76200">
            <a:solidFill>
              <a:schemeClr val="tx1"/>
            </a:solidFill>
            <a:miter lim="800000"/>
            <a:headEnd/>
            <a:tailEnd/>
          </a:ln>
        </p:spPr>
      </p:pic>
      <p:pic>
        <p:nvPicPr>
          <p:cNvPr id="44037" name="Picture 2" descr="http://3.bp.blogspot.com/_G2axnQ_mP7g/TKDZkqWb8cI/AAAAAAAAAA8/tFDZS5NAzPc/s1600/homework_alert.gif"/>
          <p:cNvPicPr>
            <a:picLocks noChangeAspect="1" noChangeArrowheads="1"/>
          </p:cNvPicPr>
          <p:nvPr/>
        </p:nvPicPr>
        <p:blipFill>
          <a:blip r:embed="rId2" cstate="print"/>
          <a:srcRect/>
          <a:stretch>
            <a:fillRect/>
          </a:stretch>
        </p:blipFill>
        <p:spPr bwMode="auto">
          <a:xfrm>
            <a:off x="6948488" y="0"/>
            <a:ext cx="2195512" cy="2020888"/>
          </a:xfrm>
          <a:prstGeom prst="rect">
            <a:avLst/>
          </a:prstGeom>
          <a:noFill/>
          <a:ln w="76200">
            <a:solidFill>
              <a:schemeClr val="tx1"/>
            </a:solidFill>
            <a:miter lim="800000"/>
            <a:headEnd/>
            <a:tailEnd/>
          </a:ln>
        </p:spPr>
      </p:pic>
      <p:sp>
        <p:nvSpPr>
          <p:cNvPr id="44038" name="TextBox 5"/>
          <p:cNvSpPr txBox="1">
            <a:spLocks noChangeArrowheads="1"/>
          </p:cNvSpPr>
          <p:nvPr/>
        </p:nvSpPr>
        <p:spPr bwMode="auto">
          <a:xfrm>
            <a:off x="755650" y="5445125"/>
            <a:ext cx="7561263" cy="1200150"/>
          </a:xfrm>
          <a:prstGeom prst="rect">
            <a:avLst/>
          </a:prstGeom>
          <a:solidFill>
            <a:schemeClr val="bg1"/>
          </a:solidFill>
          <a:ln w="9525">
            <a:solidFill>
              <a:schemeClr val="tx1"/>
            </a:solidFill>
            <a:miter lim="800000"/>
            <a:headEnd/>
            <a:tailEnd/>
          </a:ln>
        </p:spPr>
        <p:txBody>
          <a:bodyPr>
            <a:spAutoFit/>
          </a:bodyPr>
          <a:lstStyle/>
          <a:p>
            <a:pPr algn="ctr"/>
            <a:r>
              <a:rPr lang="en-GB" sz="3600" b="1">
                <a:latin typeface="Calibri" pitchFamily="34" charset="0"/>
              </a:rPr>
              <a:t>PLEASE LABEL YOUR HOMEWORK</a:t>
            </a:r>
            <a:br>
              <a:rPr lang="en-GB" sz="3600" b="1">
                <a:latin typeface="Calibri" pitchFamily="34" charset="0"/>
              </a:rPr>
            </a:br>
            <a:r>
              <a:rPr lang="en-GB" sz="3600" b="1">
                <a:latin typeface="Calibri" pitchFamily="34" charset="0"/>
              </a:rPr>
              <a:t> ‘LES DEVOIRS!’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537731" y="875107"/>
            <a:ext cx="8232162" cy="5211368"/>
          </a:xfrm>
          <a:prstGeom prst="rect">
            <a:avLst/>
          </a:prstGeom>
        </p:spPr>
      </p:pic>
    </p:spTree>
    <p:extLst>
      <p:ext uri="{BB962C8B-B14F-4D97-AF65-F5344CB8AC3E}">
        <p14:creationId xmlns:p14="http://schemas.microsoft.com/office/powerpoint/2010/main" val="1192885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http://t3.gstatic.com/images?q=tbn:ANd9GcQt6W3Br5JKacjE5gRfyctkseWsMb-IfL_KJZNCzwI7N5-_n-k72w"/>
          <p:cNvPicPr>
            <a:picLocks noChangeAspect="1" noChangeArrowheads="1"/>
          </p:cNvPicPr>
          <p:nvPr/>
        </p:nvPicPr>
        <p:blipFill>
          <a:blip r:embed="rId2" cstate="print"/>
          <a:srcRect/>
          <a:stretch>
            <a:fillRect/>
          </a:stretch>
        </p:blipFill>
        <p:spPr bwMode="auto">
          <a:xfrm>
            <a:off x="2411413" y="0"/>
            <a:ext cx="4589462" cy="6858000"/>
          </a:xfrm>
          <a:prstGeom prst="rect">
            <a:avLst/>
          </a:prstGeom>
          <a:noFill/>
          <a:ln w="57150">
            <a:solidFill>
              <a:schemeClr val="tx1"/>
            </a:solidFill>
            <a:miter lim="800000"/>
            <a:headEnd/>
            <a:tailEnd/>
          </a:ln>
        </p:spPr>
      </p:pic>
    </p:spTree>
    <p:extLst>
      <p:ext uri="{BB962C8B-B14F-4D97-AF65-F5344CB8AC3E}">
        <p14:creationId xmlns:p14="http://schemas.microsoft.com/office/powerpoint/2010/main" val="11773365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GB" altLang="en-US" b="1" u="sng" smtClean="0"/>
              <a:t>Bingo Strips!</a:t>
            </a:r>
          </a:p>
        </p:txBody>
      </p:sp>
      <p:pic>
        <p:nvPicPr>
          <p:cNvPr id="49155" name="Picture 2" descr="http://www.bingopros.co.uk/wp-content/uploads/2012/02/ticket-strips-examp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773238"/>
            <a:ext cx="5688013" cy="432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Box 4"/>
          <p:cNvSpPr txBox="1">
            <a:spLocks noChangeArrowheads="1"/>
          </p:cNvSpPr>
          <p:nvPr/>
        </p:nvSpPr>
        <p:spPr bwMode="auto">
          <a:xfrm>
            <a:off x="6588224" y="274638"/>
            <a:ext cx="2303462" cy="603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lgn="ctr" eaLnBrk="1" hangingPunct="1">
              <a:spcBef>
                <a:spcPct val="0"/>
              </a:spcBef>
              <a:buFont typeface="+mj-lt"/>
              <a:buAutoNum type="arabicPeriod"/>
            </a:pPr>
            <a:r>
              <a:rPr lang="en-GB" altLang="en-US" sz="1600" b="1" dirty="0" smtClean="0"/>
              <a:t>Car</a:t>
            </a:r>
          </a:p>
          <a:p>
            <a:pPr marL="342900" indent="-342900" algn="ctr" eaLnBrk="1" hangingPunct="1">
              <a:spcBef>
                <a:spcPct val="0"/>
              </a:spcBef>
              <a:buFont typeface="+mj-lt"/>
              <a:buAutoNum type="arabicPeriod"/>
            </a:pPr>
            <a:endParaRPr lang="en-GB" altLang="en-US" sz="1600" b="1" dirty="0"/>
          </a:p>
          <a:p>
            <a:pPr marL="342900" indent="-342900" algn="ctr" eaLnBrk="1" hangingPunct="1">
              <a:spcBef>
                <a:spcPct val="0"/>
              </a:spcBef>
              <a:buFont typeface="+mj-lt"/>
              <a:buAutoNum type="arabicPeriod"/>
            </a:pPr>
            <a:r>
              <a:rPr lang="en-GB" altLang="en-US" sz="1600" b="1" dirty="0" smtClean="0"/>
              <a:t>Coach</a:t>
            </a:r>
          </a:p>
          <a:p>
            <a:pPr marL="342900" indent="-342900" algn="ctr" eaLnBrk="1" hangingPunct="1">
              <a:spcBef>
                <a:spcPct val="0"/>
              </a:spcBef>
              <a:buFont typeface="+mj-lt"/>
              <a:buAutoNum type="arabicPeriod"/>
            </a:pPr>
            <a:endParaRPr lang="en-GB" altLang="en-US" sz="1600" b="1" dirty="0"/>
          </a:p>
          <a:p>
            <a:pPr marL="342900" indent="-342900" algn="ctr" eaLnBrk="1" hangingPunct="1">
              <a:spcBef>
                <a:spcPct val="0"/>
              </a:spcBef>
              <a:buFont typeface="+mj-lt"/>
              <a:buAutoNum type="arabicPeriod"/>
            </a:pPr>
            <a:r>
              <a:rPr lang="en-GB" altLang="en-US" sz="1600" b="1" dirty="0" smtClean="0"/>
              <a:t>Boat</a:t>
            </a:r>
          </a:p>
          <a:p>
            <a:pPr marL="342900" indent="-342900" algn="ctr" eaLnBrk="1" hangingPunct="1">
              <a:spcBef>
                <a:spcPct val="0"/>
              </a:spcBef>
              <a:buFont typeface="+mj-lt"/>
              <a:buAutoNum type="arabicPeriod"/>
            </a:pPr>
            <a:endParaRPr lang="en-GB" altLang="en-US" sz="1600" b="1" dirty="0"/>
          </a:p>
          <a:p>
            <a:pPr marL="342900" indent="-342900" algn="ctr" eaLnBrk="1" hangingPunct="1">
              <a:spcBef>
                <a:spcPct val="0"/>
              </a:spcBef>
              <a:buFont typeface="+mj-lt"/>
              <a:buAutoNum type="arabicPeriod"/>
            </a:pPr>
            <a:r>
              <a:rPr lang="en-GB" altLang="en-US" sz="1600" b="1" dirty="0" smtClean="0"/>
              <a:t>Bike</a:t>
            </a:r>
          </a:p>
          <a:p>
            <a:pPr marL="342900" indent="-342900" algn="ctr" eaLnBrk="1" hangingPunct="1">
              <a:spcBef>
                <a:spcPct val="0"/>
              </a:spcBef>
              <a:buFont typeface="+mj-lt"/>
              <a:buAutoNum type="arabicPeriod"/>
            </a:pPr>
            <a:endParaRPr lang="en-GB" altLang="en-US" sz="1600" b="1" dirty="0"/>
          </a:p>
          <a:p>
            <a:pPr marL="342900" indent="-342900" algn="ctr" eaLnBrk="1" hangingPunct="1">
              <a:spcBef>
                <a:spcPct val="0"/>
              </a:spcBef>
              <a:buFont typeface="+mj-lt"/>
              <a:buAutoNum type="arabicPeriod"/>
            </a:pPr>
            <a:r>
              <a:rPr lang="en-GB" altLang="en-US" sz="1600" b="1" dirty="0" smtClean="0"/>
              <a:t>Plane</a:t>
            </a:r>
          </a:p>
          <a:p>
            <a:pPr marL="342900" indent="-342900" algn="ctr" eaLnBrk="1" hangingPunct="1">
              <a:spcBef>
                <a:spcPct val="0"/>
              </a:spcBef>
              <a:buFont typeface="+mj-lt"/>
              <a:buAutoNum type="arabicPeriod"/>
            </a:pPr>
            <a:endParaRPr lang="en-GB" altLang="en-US" sz="1600" b="1" dirty="0"/>
          </a:p>
          <a:p>
            <a:pPr marL="342900" indent="-342900" algn="ctr" eaLnBrk="1" hangingPunct="1">
              <a:spcBef>
                <a:spcPct val="0"/>
              </a:spcBef>
              <a:buFont typeface="+mj-lt"/>
              <a:buAutoNum type="arabicPeriod"/>
            </a:pPr>
            <a:r>
              <a:rPr lang="en-GB" altLang="en-US" sz="1600" b="1" dirty="0" smtClean="0"/>
              <a:t>Motorbike</a:t>
            </a:r>
          </a:p>
          <a:p>
            <a:pPr marL="342900" indent="-342900" algn="ctr" eaLnBrk="1" hangingPunct="1">
              <a:spcBef>
                <a:spcPct val="0"/>
              </a:spcBef>
              <a:buFont typeface="+mj-lt"/>
              <a:buAutoNum type="arabicPeriod"/>
            </a:pPr>
            <a:endParaRPr lang="en-GB" altLang="en-US" sz="1600" b="1" dirty="0"/>
          </a:p>
          <a:p>
            <a:pPr marL="342900" indent="-342900" algn="ctr" eaLnBrk="1" hangingPunct="1">
              <a:spcBef>
                <a:spcPct val="0"/>
              </a:spcBef>
              <a:buFont typeface="+mj-lt"/>
              <a:buAutoNum type="arabicPeriod"/>
            </a:pPr>
            <a:r>
              <a:rPr lang="en-GB" altLang="en-US" sz="1600" b="1" dirty="0" smtClean="0"/>
              <a:t>Walking</a:t>
            </a:r>
          </a:p>
          <a:p>
            <a:pPr marL="342900" indent="-342900" algn="ctr" eaLnBrk="1" hangingPunct="1">
              <a:spcBef>
                <a:spcPct val="0"/>
              </a:spcBef>
              <a:buFont typeface="+mj-lt"/>
              <a:buAutoNum type="arabicPeriod"/>
            </a:pPr>
            <a:endParaRPr lang="en-GB" altLang="en-US" sz="1600" b="1" dirty="0"/>
          </a:p>
          <a:p>
            <a:pPr marL="342900" indent="-342900" algn="ctr" eaLnBrk="1" hangingPunct="1">
              <a:spcBef>
                <a:spcPct val="0"/>
              </a:spcBef>
              <a:buFont typeface="+mj-lt"/>
              <a:buAutoNum type="arabicPeriod"/>
            </a:pPr>
            <a:r>
              <a:rPr lang="en-GB" altLang="en-US" sz="1600" b="1" dirty="0" smtClean="0"/>
              <a:t>Bus</a:t>
            </a:r>
          </a:p>
          <a:p>
            <a:pPr marL="342900" indent="-342900" algn="ctr" eaLnBrk="1" hangingPunct="1">
              <a:spcBef>
                <a:spcPct val="0"/>
              </a:spcBef>
              <a:buFont typeface="+mj-lt"/>
              <a:buAutoNum type="arabicPeriod"/>
            </a:pPr>
            <a:endParaRPr lang="en-GB" altLang="en-US" sz="1600" b="1" dirty="0"/>
          </a:p>
          <a:p>
            <a:pPr marL="342900" indent="-342900" algn="ctr" eaLnBrk="1" hangingPunct="1">
              <a:spcBef>
                <a:spcPct val="0"/>
              </a:spcBef>
              <a:buFont typeface="+mj-lt"/>
              <a:buAutoNum type="arabicPeriod"/>
            </a:pPr>
            <a:r>
              <a:rPr lang="en-GB" altLang="en-US" sz="1600" b="1" dirty="0" smtClean="0"/>
              <a:t>Train</a:t>
            </a:r>
          </a:p>
          <a:p>
            <a:pPr marL="342900" indent="-342900" algn="ctr" eaLnBrk="1" hangingPunct="1">
              <a:spcBef>
                <a:spcPct val="0"/>
              </a:spcBef>
              <a:buFont typeface="+mj-lt"/>
              <a:buAutoNum type="arabicPeriod"/>
            </a:pPr>
            <a:endParaRPr lang="en-GB" altLang="en-US" sz="1600" b="1" dirty="0"/>
          </a:p>
          <a:p>
            <a:pPr marL="342900" indent="-342900" algn="ctr" eaLnBrk="1" hangingPunct="1">
              <a:spcBef>
                <a:spcPct val="0"/>
              </a:spcBef>
              <a:buFont typeface="+mj-lt"/>
              <a:buAutoNum type="arabicPeriod"/>
            </a:pPr>
            <a:r>
              <a:rPr lang="en-GB" altLang="en-US" sz="1600" b="1" dirty="0" smtClean="0"/>
              <a:t>Germany</a:t>
            </a:r>
          </a:p>
          <a:p>
            <a:pPr marL="342900" indent="-342900" algn="ctr" eaLnBrk="1" hangingPunct="1">
              <a:spcBef>
                <a:spcPct val="0"/>
              </a:spcBef>
              <a:buFont typeface="+mj-lt"/>
              <a:buAutoNum type="arabicPeriod"/>
            </a:pPr>
            <a:endParaRPr lang="en-GB" altLang="en-US" sz="1600" b="1" dirty="0"/>
          </a:p>
          <a:p>
            <a:pPr marL="342900" indent="-342900" algn="ctr" eaLnBrk="1" hangingPunct="1">
              <a:spcBef>
                <a:spcPct val="0"/>
              </a:spcBef>
              <a:buFont typeface="+mj-lt"/>
              <a:buAutoNum type="arabicPeriod"/>
            </a:pPr>
            <a:r>
              <a:rPr lang="en-GB" altLang="en-US" sz="1600" b="1" dirty="0" smtClean="0"/>
              <a:t>England</a:t>
            </a:r>
          </a:p>
          <a:p>
            <a:pPr marL="342900" indent="-342900" algn="ctr" eaLnBrk="1" hangingPunct="1">
              <a:spcBef>
                <a:spcPct val="0"/>
              </a:spcBef>
              <a:buFont typeface="+mj-lt"/>
              <a:buAutoNum type="arabicPeriod"/>
            </a:pPr>
            <a:endParaRPr lang="en-GB" altLang="en-US" sz="1600" b="1" dirty="0"/>
          </a:p>
          <a:p>
            <a:pPr marL="342900" indent="-342900" algn="ctr" eaLnBrk="1" hangingPunct="1">
              <a:spcBef>
                <a:spcPct val="0"/>
              </a:spcBef>
              <a:buFont typeface="+mj-lt"/>
              <a:buAutoNum type="arabicPeriod"/>
            </a:pPr>
            <a:r>
              <a:rPr lang="en-GB" altLang="en-US" sz="1600" b="1" dirty="0" smtClean="0"/>
              <a:t>USA</a:t>
            </a:r>
            <a:endParaRPr lang="en-GB" altLang="en-US" sz="1800" b="1" dirty="0"/>
          </a:p>
          <a:p>
            <a:pPr algn="ctr" eaLnBrk="1" hangingPunct="1">
              <a:spcBef>
                <a:spcPct val="0"/>
              </a:spcBef>
              <a:buFontTx/>
              <a:buNone/>
            </a:pPr>
            <a:endParaRPr lang="en-GB" altLang="en-US" sz="1800" dirty="0"/>
          </a:p>
        </p:txBody>
      </p:sp>
    </p:spTree>
    <p:extLst>
      <p:ext uri="{BB962C8B-B14F-4D97-AF65-F5344CB8AC3E}">
        <p14:creationId xmlns:p14="http://schemas.microsoft.com/office/powerpoint/2010/main" val="1649308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684213" y="3068638"/>
            <a:ext cx="7772400" cy="2016125"/>
          </a:xfrm>
        </p:spPr>
        <p:txBody>
          <a:bodyPr/>
          <a:lstStyle/>
          <a:p>
            <a:pPr eaLnBrk="1" hangingPunct="1"/>
            <a:r>
              <a:rPr lang="en-GB" altLang="en-US" sz="2400" b="1" i="1" u="sng" dirty="0"/>
              <a:t>Write 1 fact from today’s lesson</a:t>
            </a:r>
            <a:br>
              <a:rPr lang="en-GB" altLang="en-US" sz="2400" b="1" i="1" u="sng" dirty="0"/>
            </a:br>
            <a:r>
              <a:rPr lang="en-GB" altLang="en-US" sz="2400" dirty="0"/>
              <a:t> </a:t>
            </a:r>
            <a:r>
              <a:rPr lang="en-GB" altLang="en-US" sz="2400" b="1" dirty="0">
                <a:solidFill>
                  <a:srgbClr val="FF0000"/>
                </a:solidFill>
              </a:rPr>
              <a:t>Remember, the most ‘pointless’ fact </a:t>
            </a:r>
            <a:br>
              <a:rPr lang="en-GB" altLang="en-US" sz="2400" b="1" dirty="0">
                <a:solidFill>
                  <a:srgbClr val="FF0000"/>
                </a:solidFill>
              </a:rPr>
            </a:br>
            <a:r>
              <a:rPr lang="en-GB" altLang="en-US" sz="2400" b="1" dirty="0">
                <a:solidFill>
                  <a:srgbClr val="FF0000"/>
                </a:solidFill>
              </a:rPr>
              <a:t>(the one nobody else has remembered) will win!</a:t>
            </a:r>
            <a:r>
              <a:rPr lang="en-GB" altLang="en-US" sz="2400" dirty="0"/>
              <a:t> </a:t>
            </a:r>
            <a:br>
              <a:rPr lang="en-GB" altLang="en-US" sz="2400" dirty="0"/>
            </a:br>
            <a:endParaRPr lang="en-GB" altLang="en-US" sz="2400" b="1" dirty="0">
              <a:solidFill>
                <a:schemeClr val="hlink"/>
              </a:solidFill>
            </a:endParaRPr>
          </a:p>
        </p:txBody>
      </p:sp>
      <p:pic>
        <p:nvPicPr>
          <p:cNvPr id="44035" name="Picture 5" descr="Pointless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0"/>
            <a:ext cx="7812087"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 Box 7"/>
          <p:cNvSpPr txBox="1">
            <a:spLocks noChangeArrowheads="1"/>
          </p:cNvSpPr>
          <p:nvPr/>
        </p:nvSpPr>
        <p:spPr bwMode="auto">
          <a:xfrm>
            <a:off x="755650" y="2636838"/>
            <a:ext cx="1295400" cy="3667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GB" altLang="en-US">
              <a:latin typeface="Calibri" panose="020F0502020204030204" pitchFamily="34" charset="0"/>
            </a:endParaRPr>
          </a:p>
        </p:txBody>
      </p:sp>
      <p:sp>
        <p:nvSpPr>
          <p:cNvPr id="44037" name="Text Box 6"/>
          <p:cNvSpPr txBox="1">
            <a:spLocks noChangeArrowheads="1"/>
          </p:cNvSpPr>
          <p:nvPr/>
        </p:nvSpPr>
        <p:spPr bwMode="auto">
          <a:xfrm rot="-237924">
            <a:off x="1116013" y="1700213"/>
            <a:ext cx="5256212"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7200">
                <a:solidFill>
                  <a:schemeClr val="bg1"/>
                </a:solidFill>
                <a:latin typeface="Andre Heavy SF" panose="020BE200000000000000" pitchFamily="34" charset="0"/>
              </a:rPr>
              <a:t>PLENARY!</a:t>
            </a:r>
          </a:p>
        </p:txBody>
      </p:sp>
      <p:sp>
        <p:nvSpPr>
          <p:cNvPr id="44038" name="Text Box 9"/>
          <p:cNvSpPr txBox="1">
            <a:spLocks noChangeArrowheads="1"/>
          </p:cNvSpPr>
          <p:nvPr/>
        </p:nvSpPr>
        <p:spPr bwMode="auto">
          <a:xfrm>
            <a:off x="539750" y="5157788"/>
            <a:ext cx="12239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GB" altLang="en-US">
              <a:latin typeface="Calibri" panose="020F0502020204030204" pitchFamily="34" charset="0"/>
            </a:endParaRPr>
          </a:p>
        </p:txBody>
      </p:sp>
      <p:sp>
        <p:nvSpPr>
          <p:cNvPr id="44039" name="Text Box 10"/>
          <p:cNvSpPr txBox="1">
            <a:spLocks noChangeArrowheads="1"/>
          </p:cNvSpPr>
          <p:nvPr/>
        </p:nvSpPr>
        <p:spPr bwMode="auto">
          <a:xfrm>
            <a:off x="3419872" y="5157788"/>
            <a:ext cx="2087563" cy="1268412"/>
          </a:xfrm>
          <a:prstGeom prst="rect">
            <a:avLst/>
          </a:prstGeom>
          <a:solidFill>
            <a:srgbClr val="FFFF00"/>
          </a:solidFill>
          <a:ln w="76200">
            <a:solidFill>
              <a:srgbClr val="0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b="1" u="sng">
                <a:latin typeface="Calibri" panose="020F0502020204030204" pitchFamily="34" charset="0"/>
              </a:rPr>
              <a:t>Fact 1:</a:t>
            </a:r>
          </a:p>
          <a:p>
            <a:pPr eaLnBrk="1" hangingPunct="1">
              <a:spcBef>
                <a:spcPct val="50000"/>
              </a:spcBef>
            </a:pPr>
            <a:endParaRPr lang="en-GB" altLang="en-US" b="1" u="sng">
              <a:latin typeface="Calibri" panose="020F0502020204030204" pitchFamily="34" charset="0"/>
            </a:endParaRPr>
          </a:p>
          <a:p>
            <a:pPr eaLnBrk="1" hangingPunct="1">
              <a:spcBef>
                <a:spcPct val="50000"/>
              </a:spcBef>
            </a:pPr>
            <a:r>
              <a:rPr lang="en-GB" altLang="en-US">
                <a:latin typeface="Calibri" panose="020F0502020204030204" pitchFamily="34" charset="0"/>
              </a:rPr>
              <a:t> </a:t>
            </a:r>
          </a:p>
        </p:txBody>
      </p:sp>
    </p:spTree>
    <p:extLst>
      <p:ext uri="{BB962C8B-B14F-4D97-AF65-F5344CB8AC3E}">
        <p14:creationId xmlns:p14="http://schemas.microsoft.com/office/powerpoint/2010/main" val="12902584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AutoShape 6"/>
          <p:cNvSpPr>
            <a:spLocks noChangeArrowheads="1"/>
          </p:cNvSpPr>
          <p:nvPr/>
        </p:nvSpPr>
        <p:spPr bwMode="auto">
          <a:xfrm>
            <a:off x="3203575" y="836613"/>
            <a:ext cx="2663825" cy="1944687"/>
          </a:xfrm>
          <a:prstGeom prst="irregularSeal2">
            <a:avLst/>
          </a:prstGeom>
          <a:solidFill>
            <a:srgbClr val="FFCC99"/>
          </a:solidFill>
          <a:ln w="9525">
            <a:solidFill>
              <a:schemeClr val="tx1"/>
            </a:solidFill>
            <a:miter lim="800000"/>
            <a:headEnd/>
            <a:tailEnd/>
          </a:ln>
        </p:spPr>
        <p:txBody>
          <a:bodyPr wrap="none" anchor="ctr"/>
          <a:lstStyle/>
          <a:p>
            <a:pPr algn="ctr"/>
            <a:r>
              <a:rPr lang="en-GB" sz="2400">
                <a:latin typeface="Calibri" pitchFamily="34" charset="0"/>
              </a:rPr>
              <a:t>Je vais en </a:t>
            </a:r>
          </a:p>
          <a:p>
            <a:pPr algn="ctr"/>
            <a:r>
              <a:rPr lang="en-GB" sz="2400">
                <a:latin typeface="Calibri" pitchFamily="34" charset="0"/>
              </a:rPr>
              <a:t>bateau</a:t>
            </a:r>
          </a:p>
        </p:txBody>
      </p:sp>
      <p:sp>
        <p:nvSpPr>
          <p:cNvPr id="43010" name="AutoShape 7"/>
          <p:cNvSpPr>
            <a:spLocks noChangeArrowheads="1"/>
          </p:cNvSpPr>
          <p:nvPr/>
        </p:nvSpPr>
        <p:spPr bwMode="auto">
          <a:xfrm>
            <a:off x="6011863" y="692150"/>
            <a:ext cx="2663825" cy="1944688"/>
          </a:xfrm>
          <a:prstGeom prst="irregularSeal2">
            <a:avLst/>
          </a:prstGeom>
          <a:solidFill>
            <a:srgbClr val="92D050"/>
          </a:solidFill>
          <a:ln w="9525">
            <a:solidFill>
              <a:schemeClr val="tx1"/>
            </a:solidFill>
            <a:miter lim="800000"/>
            <a:headEnd/>
            <a:tailEnd/>
          </a:ln>
        </p:spPr>
        <p:txBody>
          <a:bodyPr wrap="none" anchor="ctr"/>
          <a:lstStyle/>
          <a:p>
            <a:pPr algn="ctr"/>
            <a:r>
              <a:rPr lang="en-GB" sz="2400">
                <a:latin typeface="Calibri" pitchFamily="34" charset="0"/>
              </a:rPr>
              <a:t>Je vais en </a:t>
            </a:r>
          </a:p>
          <a:p>
            <a:pPr algn="ctr"/>
            <a:r>
              <a:rPr lang="en-GB" sz="2400">
                <a:latin typeface="Calibri" pitchFamily="34" charset="0"/>
              </a:rPr>
              <a:t>bus</a:t>
            </a:r>
          </a:p>
        </p:txBody>
      </p:sp>
      <p:sp>
        <p:nvSpPr>
          <p:cNvPr id="43011" name="AutoShape 8"/>
          <p:cNvSpPr>
            <a:spLocks noChangeArrowheads="1"/>
          </p:cNvSpPr>
          <p:nvPr/>
        </p:nvSpPr>
        <p:spPr bwMode="auto">
          <a:xfrm>
            <a:off x="5867400" y="4581525"/>
            <a:ext cx="2879725" cy="2016125"/>
          </a:xfrm>
          <a:prstGeom prst="irregularSeal2">
            <a:avLst/>
          </a:prstGeom>
          <a:solidFill>
            <a:srgbClr val="FF9966"/>
          </a:solidFill>
          <a:ln w="9525">
            <a:solidFill>
              <a:schemeClr val="tx1"/>
            </a:solidFill>
            <a:miter lim="800000"/>
            <a:headEnd/>
            <a:tailEnd/>
          </a:ln>
        </p:spPr>
        <p:txBody>
          <a:bodyPr wrap="none" anchor="ctr"/>
          <a:lstStyle/>
          <a:p>
            <a:pPr algn="ctr"/>
            <a:r>
              <a:rPr lang="en-GB" sz="2400">
                <a:latin typeface="Calibri" pitchFamily="34" charset="0"/>
              </a:rPr>
              <a:t>Je vais </a:t>
            </a:r>
            <a:br>
              <a:rPr lang="en-GB" sz="2400">
                <a:latin typeface="Calibri" pitchFamily="34" charset="0"/>
              </a:rPr>
            </a:br>
            <a:r>
              <a:rPr lang="en-GB" sz="2400">
                <a:latin typeface="Calibri" pitchFamily="34" charset="0"/>
              </a:rPr>
              <a:t>en car</a:t>
            </a:r>
          </a:p>
        </p:txBody>
      </p:sp>
      <p:sp>
        <p:nvSpPr>
          <p:cNvPr id="43012" name="AutoShape 9"/>
          <p:cNvSpPr>
            <a:spLocks noChangeArrowheads="1"/>
          </p:cNvSpPr>
          <p:nvPr/>
        </p:nvSpPr>
        <p:spPr bwMode="auto">
          <a:xfrm>
            <a:off x="323850" y="4581525"/>
            <a:ext cx="2663825" cy="1944688"/>
          </a:xfrm>
          <a:prstGeom prst="irregularSeal2">
            <a:avLst/>
          </a:prstGeom>
          <a:solidFill>
            <a:srgbClr val="FFFF66"/>
          </a:solidFill>
          <a:ln w="9525">
            <a:solidFill>
              <a:schemeClr val="tx1"/>
            </a:solidFill>
            <a:miter lim="800000"/>
            <a:headEnd/>
            <a:tailEnd/>
          </a:ln>
        </p:spPr>
        <p:txBody>
          <a:bodyPr wrap="none" anchor="ctr"/>
          <a:lstStyle/>
          <a:p>
            <a:pPr algn="ctr"/>
            <a:r>
              <a:rPr lang="en-GB" sz="2400">
                <a:latin typeface="Calibri" pitchFamily="34" charset="0"/>
              </a:rPr>
              <a:t>Je vais en </a:t>
            </a:r>
          </a:p>
          <a:p>
            <a:pPr algn="ctr"/>
            <a:r>
              <a:rPr lang="en-GB" sz="2400">
                <a:latin typeface="Calibri" pitchFamily="34" charset="0"/>
              </a:rPr>
              <a:t>vélo</a:t>
            </a:r>
          </a:p>
        </p:txBody>
      </p:sp>
      <p:sp>
        <p:nvSpPr>
          <p:cNvPr id="43013" name="AutoShape 10"/>
          <p:cNvSpPr>
            <a:spLocks noChangeArrowheads="1"/>
          </p:cNvSpPr>
          <p:nvPr/>
        </p:nvSpPr>
        <p:spPr bwMode="auto">
          <a:xfrm>
            <a:off x="3059113" y="2852738"/>
            <a:ext cx="2663825" cy="1944687"/>
          </a:xfrm>
          <a:prstGeom prst="irregularSeal2">
            <a:avLst/>
          </a:prstGeom>
          <a:solidFill>
            <a:srgbClr val="33CCFF"/>
          </a:solidFill>
          <a:ln w="9525">
            <a:solidFill>
              <a:schemeClr val="tx1"/>
            </a:solidFill>
            <a:miter lim="800000"/>
            <a:headEnd/>
            <a:tailEnd/>
          </a:ln>
        </p:spPr>
        <p:txBody>
          <a:bodyPr wrap="none" anchor="ctr"/>
          <a:lstStyle/>
          <a:p>
            <a:pPr algn="ctr"/>
            <a:r>
              <a:rPr lang="en-GB" sz="2400">
                <a:latin typeface="Calibri" pitchFamily="34" charset="0"/>
              </a:rPr>
              <a:t>Je vais en </a:t>
            </a:r>
          </a:p>
          <a:p>
            <a:pPr algn="ctr"/>
            <a:r>
              <a:rPr lang="en-GB" sz="2400">
                <a:latin typeface="Calibri" pitchFamily="34" charset="0"/>
              </a:rPr>
              <a:t>voiture</a:t>
            </a:r>
          </a:p>
        </p:txBody>
      </p:sp>
      <p:sp>
        <p:nvSpPr>
          <p:cNvPr id="43014" name="AutoShape 11"/>
          <p:cNvSpPr>
            <a:spLocks noChangeArrowheads="1"/>
          </p:cNvSpPr>
          <p:nvPr/>
        </p:nvSpPr>
        <p:spPr bwMode="auto">
          <a:xfrm>
            <a:off x="250825" y="692150"/>
            <a:ext cx="2663825" cy="1944688"/>
          </a:xfrm>
          <a:prstGeom prst="irregularSeal2">
            <a:avLst/>
          </a:prstGeom>
          <a:solidFill>
            <a:srgbClr val="CC99FF"/>
          </a:solidFill>
          <a:ln w="9525">
            <a:solidFill>
              <a:schemeClr val="tx1"/>
            </a:solidFill>
            <a:miter lim="800000"/>
            <a:headEnd/>
            <a:tailEnd/>
          </a:ln>
        </p:spPr>
        <p:txBody>
          <a:bodyPr wrap="none" anchor="ctr"/>
          <a:lstStyle/>
          <a:p>
            <a:pPr algn="ctr"/>
            <a:r>
              <a:rPr lang="en-GB" sz="2400">
                <a:latin typeface="Calibri" pitchFamily="34" charset="0"/>
              </a:rPr>
              <a:t>Je vais en </a:t>
            </a:r>
          </a:p>
          <a:p>
            <a:pPr algn="ctr"/>
            <a:r>
              <a:rPr lang="en-GB" sz="2400">
                <a:latin typeface="Calibri" pitchFamily="34" charset="0"/>
              </a:rPr>
              <a:t>avion</a:t>
            </a:r>
          </a:p>
        </p:txBody>
      </p:sp>
      <p:sp>
        <p:nvSpPr>
          <p:cNvPr id="43015" name="AutoShape 12"/>
          <p:cNvSpPr>
            <a:spLocks noChangeArrowheads="1"/>
          </p:cNvSpPr>
          <p:nvPr/>
        </p:nvSpPr>
        <p:spPr bwMode="auto">
          <a:xfrm>
            <a:off x="395288" y="2636838"/>
            <a:ext cx="2663825" cy="1944687"/>
          </a:xfrm>
          <a:prstGeom prst="irregularSeal2">
            <a:avLst/>
          </a:prstGeom>
          <a:solidFill>
            <a:schemeClr val="accent1"/>
          </a:solidFill>
          <a:ln w="9525">
            <a:solidFill>
              <a:schemeClr val="tx1"/>
            </a:solidFill>
            <a:miter lim="800000"/>
            <a:headEnd/>
            <a:tailEnd/>
          </a:ln>
        </p:spPr>
        <p:txBody>
          <a:bodyPr wrap="none" anchor="ctr"/>
          <a:lstStyle/>
          <a:p>
            <a:pPr algn="ctr"/>
            <a:r>
              <a:rPr lang="en-GB" sz="2400">
                <a:latin typeface="Calibri" pitchFamily="34" charset="0"/>
              </a:rPr>
              <a:t>Je vais en </a:t>
            </a:r>
          </a:p>
          <a:p>
            <a:pPr algn="ctr"/>
            <a:r>
              <a:rPr lang="en-GB" sz="2400">
                <a:latin typeface="Calibri" pitchFamily="34" charset="0"/>
              </a:rPr>
              <a:t>moto</a:t>
            </a:r>
          </a:p>
        </p:txBody>
      </p:sp>
      <p:sp>
        <p:nvSpPr>
          <p:cNvPr id="43016" name="AutoShape 13"/>
          <p:cNvSpPr>
            <a:spLocks noChangeArrowheads="1"/>
          </p:cNvSpPr>
          <p:nvPr/>
        </p:nvSpPr>
        <p:spPr bwMode="auto">
          <a:xfrm>
            <a:off x="3059113" y="4652963"/>
            <a:ext cx="2663825" cy="1944687"/>
          </a:xfrm>
          <a:prstGeom prst="irregularSeal2">
            <a:avLst/>
          </a:prstGeom>
          <a:solidFill>
            <a:srgbClr val="FF99FF"/>
          </a:solidFill>
          <a:ln w="9525">
            <a:solidFill>
              <a:schemeClr val="tx1"/>
            </a:solidFill>
            <a:miter lim="800000"/>
            <a:headEnd/>
            <a:tailEnd/>
          </a:ln>
        </p:spPr>
        <p:txBody>
          <a:bodyPr wrap="none" anchor="ctr"/>
          <a:lstStyle/>
          <a:p>
            <a:pPr algn="ctr"/>
            <a:r>
              <a:rPr lang="en-GB" sz="2400">
                <a:latin typeface="Calibri" pitchFamily="34" charset="0"/>
              </a:rPr>
              <a:t>Je vais </a:t>
            </a:r>
            <a:br>
              <a:rPr lang="en-GB" sz="2400">
                <a:latin typeface="Calibri" pitchFamily="34" charset="0"/>
              </a:rPr>
            </a:br>
            <a:r>
              <a:rPr lang="en-GB" sz="2400">
                <a:latin typeface="Calibri" pitchFamily="34" charset="0"/>
              </a:rPr>
              <a:t>à pied</a:t>
            </a:r>
          </a:p>
        </p:txBody>
      </p:sp>
      <p:sp>
        <p:nvSpPr>
          <p:cNvPr id="43017" name="AutoShape 14"/>
          <p:cNvSpPr>
            <a:spLocks noChangeArrowheads="1"/>
          </p:cNvSpPr>
          <p:nvPr/>
        </p:nvSpPr>
        <p:spPr bwMode="auto">
          <a:xfrm>
            <a:off x="6011863" y="2708275"/>
            <a:ext cx="2663825" cy="1944688"/>
          </a:xfrm>
          <a:prstGeom prst="irregularSeal2">
            <a:avLst/>
          </a:prstGeom>
          <a:solidFill>
            <a:srgbClr val="FF6699"/>
          </a:solidFill>
          <a:ln w="9525">
            <a:solidFill>
              <a:schemeClr val="tx1"/>
            </a:solidFill>
            <a:miter lim="800000"/>
            <a:headEnd/>
            <a:tailEnd/>
          </a:ln>
        </p:spPr>
        <p:txBody>
          <a:bodyPr wrap="none" anchor="ctr"/>
          <a:lstStyle/>
          <a:p>
            <a:pPr algn="ctr"/>
            <a:r>
              <a:rPr lang="en-GB" sz="2400">
                <a:latin typeface="Calibri" pitchFamily="34" charset="0"/>
              </a:rPr>
              <a:t>Je vais en </a:t>
            </a:r>
          </a:p>
          <a:p>
            <a:pPr algn="ctr"/>
            <a:r>
              <a:rPr lang="en-GB" sz="2400">
                <a:latin typeface="Calibri" pitchFamily="34" charset="0"/>
              </a:rPr>
              <a:t>train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2"/>
          <p:cNvSpPr txBox="1">
            <a:spLocks noChangeArrowheads="1"/>
          </p:cNvSpPr>
          <p:nvPr/>
        </p:nvSpPr>
        <p:spPr bwMode="auto">
          <a:xfrm>
            <a:off x="-396875" y="0"/>
            <a:ext cx="10236200" cy="646113"/>
          </a:xfrm>
          <a:prstGeom prst="rect">
            <a:avLst/>
          </a:prstGeom>
          <a:noFill/>
          <a:ln w="9525">
            <a:noFill/>
            <a:miter lim="800000"/>
            <a:headEnd/>
            <a:tailEnd/>
          </a:ln>
        </p:spPr>
        <p:txBody>
          <a:bodyPr>
            <a:spAutoFit/>
          </a:bodyPr>
          <a:lstStyle/>
          <a:p>
            <a:pPr algn="ctr">
              <a:spcBef>
                <a:spcPct val="50000"/>
              </a:spcBef>
            </a:pPr>
            <a:r>
              <a:rPr lang="en-GB" sz="3600" b="1" u="sng">
                <a:latin typeface="Tahoma" pitchFamily="34" charset="0"/>
              </a:rPr>
              <a:t>O</a:t>
            </a:r>
            <a:r>
              <a:rPr lang="en-GB" sz="3600" b="1" u="sng">
                <a:latin typeface="Tahoma" pitchFamily="34" charset="0"/>
                <a:cs typeface="Tahoma" pitchFamily="34" charset="0"/>
              </a:rPr>
              <a:t>ù vas-tu?  Comment?  Pourquoi?</a:t>
            </a:r>
            <a:endParaRPr lang="en-GB" sz="3600" b="1" u="sng">
              <a:latin typeface="Tahoma" pitchFamily="34" charset="0"/>
            </a:endParaRPr>
          </a:p>
        </p:txBody>
      </p:sp>
      <p:sp>
        <p:nvSpPr>
          <p:cNvPr id="10243" name="Text Box 3"/>
          <p:cNvSpPr txBox="1">
            <a:spLocks noChangeArrowheads="1"/>
          </p:cNvSpPr>
          <p:nvPr/>
        </p:nvSpPr>
        <p:spPr bwMode="auto">
          <a:xfrm>
            <a:off x="468313" y="1196975"/>
            <a:ext cx="8153400" cy="461963"/>
          </a:xfrm>
          <a:prstGeom prst="rect">
            <a:avLst/>
          </a:prstGeom>
          <a:noFill/>
          <a:ln w="9525">
            <a:noFill/>
            <a:miter lim="800000"/>
            <a:headEnd/>
            <a:tailEnd/>
          </a:ln>
        </p:spPr>
        <p:txBody>
          <a:bodyPr>
            <a:spAutoFit/>
          </a:bodyPr>
          <a:lstStyle/>
          <a:p>
            <a:pPr fontAlgn="auto">
              <a:spcBef>
                <a:spcPct val="50000"/>
              </a:spcBef>
              <a:spcAft>
                <a:spcPts val="0"/>
              </a:spcAft>
              <a:defRPr/>
            </a:pPr>
            <a:r>
              <a:rPr lang="en-GB" sz="2400" dirty="0">
                <a:latin typeface="Tahoma" pitchFamily="34" charset="0"/>
              </a:rPr>
              <a:t>1.  Je </a:t>
            </a:r>
            <a:r>
              <a:rPr lang="en-GB" sz="2400" dirty="0" err="1">
                <a:latin typeface="Tahoma" pitchFamily="34" charset="0"/>
              </a:rPr>
              <a:t>vais</a:t>
            </a:r>
            <a:r>
              <a:rPr lang="en-GB" sz="2400" dirty="0">
                <a:latin typeface="Tahoma" pitchFamily="34" charset="0"/>
              </a:rPr>
              <a:t> </a:t>
            </a:r>
            <a:r>
              <a:rPr lang="en-GB" sz="2400" b="1" u="sng" dirty="0">
                <a:solidFill>
                  <a:srgbClr val="00B0F0"/>
                </a:solidFill>
                <a:latin typeface="Tahoma" pitchFamily="34" charset="0"/>
                <a:cs typeface="Tahoma" pitchFamily="34" charset="0"/>
              </a:rPr>
              <a:t>en Suisse </a:t>
            </a:r>
            <a:r>
              <a:rPr lang="en-GB" sz="2400" b="1" u="sng" dirty="0">
                <a:solidFill>
                  <a:srgbClr val="7030A0"/>
                </a:solidFill>
                <a:latin typeface="Tahoma" pitchFamily="34" charset="0"/>
                <a:cs typeface="Tahoma" pitchFamily="34" charset="0"/>
              </a:rPr>
              <a:t>en </a:t>
            </a:r>
            <a:r>
              <a:rPr lang="en-GB" sz="2400" b="1" u="sng" dirty="0" err="1">
                <a:solidFill>
                  <a:srgbClr val="7030A0"/>
                </a:solidFill>
                <a:latin typeface="Tahoma" pitchFamily="34" charset="0"/>
                <a:cs typeface="Tahoma" pitchFamily="34" charset="0"/>
              </a:rPr>
              <a:t>avion</a:t>
            </a:r>
            <a:r>
              <a:rPr lang="en-GB" sz="2400" dirty="0">
                <a:solidFill>
                  <a:srgbClr val="7030A0"/>
                </a:solidFill>
                <a:latin typeface="Tahoma" pitchFamily="34" charset="0"/>
                <a:cs typeface="Tahoma" pitchFamily="34" charset="0"/>
              </a:rPr>
              <a:t> </a:t>
            </a:r>
            <a:r>
              <a:rPr lang="en-GB" sz="2400" dirty="0" err="1">
                <a:latin typeface="Tahoma" pitchFamily="34" charset="0"/>
                <a:cs typeface="Tahoma" pitchFamily="34" charset="0"/>
              </a:rPr>
              <a:t>parce</a:t>
            </a:r>
            <a:r>
              <a:rPr lang="en-GB" sz="2400" dirty="0">
                <a:latin typeface="Tahoma" pitchFamily="34" charset="0"/>
                <a:cs typeface="Tahoma" pitchFamily="34" charset="0"/>
              </a:rPr>
              <a:t> </a:t>
            </a:r>
            <a:r>
              <a:rPr lang="en-GB" sz="2400" dirty="0" err="1">
                <a:latin typeface="Tahoma" pitchFamily="34" charset="0"/>
                <a:cs typeface="Tahoma" pitchFamily="34" charset="0"/>
              </a:rPr>
              <a:t>que</a:t>
            </a:r>
            <a:r>
              <a:rPr lang="en-GB" sz="2400" dirty="0">
                <a:latin typeface="Tahoma" pitchFamily="34" charset="0"/>
                <a:cs typeface="Tahoma" pitchFamily="34" charset="0"/>
              </a:rPr>
              <a:t> </a:t>
            </a:r>
            <a:r>
              <a:rPr lang="en-GB" sz="2400" dirty="0" err="1">
                <a:latin typeface="Tahoma" pitchFamily="34" charset="0"/>
                <a:cs typeface="Tahoma" pitchFamily="34" charset="0"/>
              </a:rPr>
              <a:t>c’est</a:t>
            </a:r>
            <a:r>
              <a:rPr lang="en-GB" sz="2400" dirty="0">
                <a:latin typeface="Tahoma" pitchFamily="34" charset="0"/>
                <a:cs typeface="Tahoma" pitchFamily="34" charset="0"/>
              </a:rPr>
              <a:t> </a:t>
            </a:r>
            <a:r>
              <a:rPr lang="en-GB" sz="2400" b="1" u="sng" dirty="0" err="1">
                <a:solidFill>
                  <a:schemeClr val="accent6">
                    <a:lumMod val="75000"/>
                  </a:schemeClr>
                </a:solidFill>
                <a:latin typeface="Tahoma" pitchFamily="34" charset="0"/>
                <a:cs typeface="Tahoma" pitchFamily="34" charset="0"/>
              </a:rPr>
              <a:t>rapide</a:t>
            </a:r>
            <a:r>
              <a:rPr lang="en-GB" sz="2400" b="1" u="sng" dirty="0">
                <a:solidFill>
                  <a:schemeClr val="accent6">
                    <a:lumMod val="75000"/>
                  </a:schemeClr>
                </a:solidFill>
                <a:latin typeface="Tahoma" pitchFamily="34" charset="0"/>
                <a:cs typeface="Tahoma" pitchFamily="34" charset="0"/>
              </a:rPr>
              <a:t>.</a:t>
            </a:r>
            <a:endParaRPr lang="en-GB" sz="2400" b="1" u="sng" dirty="0">
              <a:solidFill>
                <a:schemeClr val="accent6">
                  <a:lumMod val="75000"/>
                </a:schemeClr>
              </a:solidFill>
              <a:latin typeface="Tahoma" pitchFamily="34" charset="0"/>
            </a:endParaRPr>
          </a:p>
        </p:txBody>
      </p:sp>
      <p:sp>
        <p:nvSpPr>
          <p:cNvPr id="10244" name="Text Box 4"/>
          <p:cNvSpPr txBox="1">
            <a:spLocks noChangeArrowheads="1"/>
          </p:cNvSpPr>
          <p:nvPr/>
        </p:nvSpPr>
        <p:spPr bwMode="auto">
          <a:xfrm>
            <a:off x="152400" y="2895600"/>
            <a:ext cx="1676400" cy="369888"/>
          </a:xfrm>
          <a:prstGeom prst="rect">
            <a:avLst/>
          </a:prstGeom>
          <a:solidFill>
            <a:schemeClr val="accent5">
              <a:lumMod val="60000"/>
              <a:lumOff val="40000"/>
            </a:schemeClr>
          </a:solidFill>
          <a:ln w="9525">
            <a:noFill/>
            <a:miter lim="800000"/>
            <a:headEnd/>
            <a:tailEnd/>
          </a:ln>
        </p:spPr>
        <p:txBody>
          <a:bodyPr>
            <a:spAutoFit/>
          </a:bodyPr>
          <a:lstStyle/>
          <a:p>
            <a:pPr algn="ctr" fontAlgn="auto">
              <a:spcBef>
                <a:spcPct val="50000"/>
              </a:spcBef>
              <a:spcAft>
                <a:spcPts val="0"/>
              </a:spcAft>
              <a:defRPr/>
            </a:pPr>
            <a:r>
              <a:rPr lang="en-GB" b="1" dirty="0">
                <a:latin typeface="+mn-lt"/>
                <a:cs typeface="Times New Roman" pitchFamily="18" charset="0"/>
              </a:rPr>
              <a:t>en Suisse</a:t>
            </a:r>
            <a:endParaRPr lang="en-GB" b="1" dirty="0">
              <a:latin typeface="+mn-lt"/>
            </a:endParaRPr>
          </a:p>
        </p:txBody>
      </p:sp>
      <p:sp>
        <p:nvSpPr>
          <p:cNvPr id="10245" name="Text Box 5"/>
          <p:cNvSpPr txBox="1">
            <a:spLocks noChangeArrowheads="1"/>
          </p:cNvSpPr>
          <p:nvPr/>
        </p:nvSpPr>
        <p:spPr bwMode="auto">
          <a:xfrm>
            <a:off x="1981200" y="2895600"/>
            <a:ext cx="1676400" cy="369888"/>
          </a:xfrm>
          <a:prstGeom prst="rect">
            <a:avLst/>
          </a:prstGeom>
          <a:solidFill>
            <a:schemeClr val="accent5">
              <a:lumMod val="60000"/>
              <a:lumOff val="40000"/>
            </a:schemeClr>
          </a:solidFill>
          <a:ln w="9525">
            <a:noFill/>
            <a:miter lim="800000"/>
            <a:headEnd/>
            <a:tailEnd/>
          </a:ln>
        </p:spPr>
        <p:txBody>
          <a:bodyPr>
            <a:spAutoFit/>
          </a:bodyPr>
          <a:lstStyle/>
          <a:p>
            <a:pPr algn="ctr" fontAlgn="auto">
              <a:spcBef>
                <a:spcPct val="50000"/>
              </a:spcBef>
              <a:spcAft>
                <a:spcPts val="0"/>
              </a:spcAft>
              <a:defRPr/>
            </a:pPr>
            <a:r>
              <a:rPr lang="en-GB" b="1" dirty="0">
                <a:latin typeface="+mn-lt"/>
                <a:cs typeface="Times New Roman" pitchFamily="18" charset="0"/>
              </a:rPr>
              <a:t>en </a:t>
            </a:r>
            <a:r>
              <a:rPr lang="en-GB" b="1" dirty="0" err="1">
                <a:latin typeface="+mn-lt"/>
                <a:cs typeface="Times New Roman" pitchFamily="18" charset="0"/>
              </a:rPr>
              <a:t>Espagne</a:t>
            </a:r>
            <a:endParaRPr lang="en-GB" b="1" dirty="0">
              <a:latin typeface="+mn-lt"/>
            </a:endParaRPr>
          </a:p>
        </p:txBody>
      </p:sp>
      <p:sp>
        <p:nvSpPr>
          <p:cNvPr id="10246" name="Text Box 6"/>
          <p:cNvSpPr txBox="1">
            <a:spLocks noChangeArrowheads="1"/>
          </p:cNvSpPr>
          <p:nvPr/>
        </p:nvSpPr>
        <p:spPr bwMode="auto">
          <a:xfrm>
            <a:off x="3810000" y="2895600"/>
            <a:ext cx="1676400" cy="369888"/>
          </a:xfrm>
          <a:prstGeom prst="rect">
            <a:avLst/>
          </a:prstGeom>
          <a:solidFill>
            <a:schemeClr val="accent5">
              <a:lumMod val="60000"/>
              <a:lumOff val="40000"/>
            </a:schemeClr>
          </a:solidFill>
          <a:ln w="9525">
            <a:noFill/>
            <a:miter lim="800000"/>
            <a:headEnd/>
            <a:tailEnd/>
          </a:ln>
        </p:spPr>
        <p:txBody>
          <a:bodyPr>
            <a:spAutoFit/>
          </a:bodyPr>
          <a:lstStyle/>
          <a:p>
            <a:pPr algn="ctr" fontAlgn="auto">
              <a:spcBef>
                <a:spcPct val="50000"/>
              </a:spcBef>
              <a:spcAft>
                <a:spcPts val="0"/>
              </a:spcAft>
              <a:defRPr/>
            </a:pPr>
            <a:r>
              <a:rPr lang="en-GB" b="1" dirty="0">
                <a:latin typeface="+mn-lt"/>
              </a:rPr>
              <a:t>En </a:t>
            </a:r>
            <a:r>
              <a:rPr lang="en-GB" b="1" dirty="0" err="1">
                <a:latin typeface="+mn-lt"/>
              </a:rPr>
              <a:t>Allemagne</a:t>
            </a:r>
            <a:endParaRPr lang="en-GB" b="1" dirty="0">
              <a:latin typeface="+mn-lt"/>
            </a:endParaRPr>
          </a:p>
        </p:txBody>
      </p:sp>
      <p:sp>
        <p:nvSpPr>
          <p:cNvPr id="10247" name="Text Box 7"/>
          <p:cNvSpPr txBox="1">
            <a:spLocks noChangeArrowheads="1"/>
          </p:cNvSpPr>
          <p:nvPr/>
        </p:nvSpPr>
        <p:spPr bwMode="auto">
          <a:xfrm>
            <a:off x="5638800" y="2895600"/>
            <a:ext cx="1676400" cy="369888"/>
          </a:xfrm>
          <a:prstGeom prst="rect">
            <a:avLst/>
          </a:prstGeom>
          <a:solidFill>
            <a:schemeClr val="accent5">
              <a:lumMod val="60000"/>
              <a:lumOff val="40000"/>
            </a:schemeClr>
          </a:solidFill>
          <a:ln w="9525">
            <a:noFill/>
            <a:miter lim="800000"/>
            <a:headEnd/>
            <a:tailEnd/>
          </a:ln>
        </p:spPr>
        <p:txBody>
          <a:bodyPr>
            <a:spAutoFit/>
          </a:bodyPr>
          <a:lstStyle/>
          <a:p>
            <a:pPr algn="ctr" fontAlgn="auto">
              <a:spcBef>
                <a:spcPct val="50000"/>
              </a:spcBef>
              <a:spcAft>
                <a:spcPts val="0"/>
              </a:spcAft>
              <a:defRPr/>
            </a:pPr>
            <a:r>
              <a:rPr lang="en-GB" b="1" dirty="0">
                <a:latin typeface="+mn-lt"/>
                <a:cs typeface="Times New Roman" pitchFamily="18" charset="0"/>
              </a:rPr>
              <a:t>en </a:t>
            </a:r>
            <a:r>
              <a:rPr lang="en-GB" b="1" dirty="0" err="1">
                <a:latin typeface="+mn-lt"/>
                <a:cs typeface="Times New Roman" pitchFamily="18" charset="0"/>
              </a:rPr>
              <a:t>Italie</a:t>
            </a:r>
            <a:endParaRPr lang="en-GB" b="1" dirty="0">
              <a:latin typeface="+mn-lt"/>
            </a:endParaRPr>
          </a:p>
        </p:txBody>
      </p:sp>
      <p:sp>
        <p:nvSpPr>
          <p:cNvPr id="10248" name="Text Box 8"/>
          <p:cNvSpPr txBox="1">
            <a:spLocks noChangeArrowheads="1"/>
          </p:cNvSpPr>
          <p:nvPr/>
        </p:nvSpPr>
        <p:spPr bwMode="auto">
          <a:xfrm>
            <a:off x="7391400" y="2895600"/>
            <a:ext cx="1676400" cy="369888"/>
          </a:xfrm>
          <a:prstGeom prst="rect">
            <a:avLst/>
          </a:prstGeom>
          <a:solidFill>
            <a:schemeClr val="accent5">
              <a:lumMod val="60000"/>
              <a:lumOff val="40000"/>
            </a:schemeClr>
          </a:solidFill>
          <a:ln w="9525">
            <a:noFill/>
            <a:miter lim="800000"/>
            <a:headEnd/>
            <a:tailEnd/>
          </a:ln>
        </p:spPr>
        <p:txBody>
          <a:bodyPr>
            <a:spAutoFit/>
          </a:bodyPr>
          <a:lstStyle/>
          <a:p>
            <a:pPr algn="ctr" fontAlgn="auto">
              <a:spcBef>
                <a:spcPct val="50000"/>
              </a:spcBef>
              <a:spcAft>
                <a:spcPts val="0"/>
              </a:spcAft>
              <a:defRPr/>
            </a:pPr>
            <a:r>
              <a:rPr lang="en-GB" b="1" dirty="0">
                <a:latin typeface="+mn-lt"/>
                <a:cs typeface="Times New Roman" pitchFamily="18" charset="0"/>
              </a:rPr>
              <a:t>en </a:t>
            </a:r>
            <a:r>
              <a:rPr lang="en-GB" b="1" dirty="0" err="1">
                <a:latin typeface="+mn-lt"/>
                <a:cs typeface="Times New Roman" pitchFamily="18" charset="0"/>
              </a:rPr>
              <a:t>Autriche</a:t>
            </a:r>
            <a:endParaRPr lang="en-GB" b="1" dirty="0">
              <a:latin typeface="+mn-lt"/>
            </a:endParaRPr>
          </a:p>
        </p:txBody>
      </p:sp>
      <p:pic>
        <p:nvPicPr>
          <p:cNvPr id="33800" name="Picture 9" descr="bd05702_"/>
          <p:cNvPicPr>
            <a:picLocks noChangeAspect="1" noChangeArrowheads="1"/>
          </p:cNvPicPr>
          <p:nvPr/>
        </p:nvPicPr>
        <p:blipFill>
          <a:blip r:embed="rId2" cstate="print"/>
          <a:srcRect/>
          <a:stretch>
            <a:fillRect/>
          </a:stretch>
        </p:blipFill>
        <p:spPr bwMode="auto">
          <a:xfrm>
            <a:off x="228600" y="3733800"/>
            <a:ext cx="1600200" cy="1204913"/>
          </a:xfrm>
          <a:prstGeom prst="rect">
            <a:avLst/>
          </a:prstGeom>
          <a:noFill/>
          <a:ln w="9525">
            <a:noFill/>
            <a:miter lim="800000"/>
            <a:headEnd/>
            <a:tailEnd/>
          </a:ln>
        </p:spPr>
      </p:pic>
      <p:pic>
        <p:nvPicPr>
          <p:cNvPr id="33801" name="Picture 10" descr="bd05703_"/>
          <p:cNvPicPr>
            <a:picLocks noChangeAspect="1" noChangeArrowheads="1"/>
          </p:cNvPicPr>
          <p:nvPr/>
        </p:nvPicPr>
        <p:blipFill>
          <a:blip r:embed="rId3" cstate="print"/>
          <a:srcRect/>
          <a:stretch>
            <a:fillRect/>
          </a:stretch>
        </p:blipFill>
        <p:spPr bwMode="auto">
          <a:xfrm>
            <a:off x="2057400" y="3460750"/>
            <a:ext cx="1524000" cy="1492250"/>
          </a:xfrm>
          <a:prstGeom prst="rect">
            <a:avLst/>
          </a:prstGeom>
          <a:noFill/>
          <a:ln w="9525">
            <a:noFill/>
            <a:miter lim="800000"/>
            <a:headEnd/>
            <a:tailEnd/>
          </a:ln>
        </p:spPr>
      </p:pic>
      <p:pic>
        <p:nvPicPr>
          <p:cNvPr id="33802" name="Picture 11" descr="TN00561_"/>
          <p:cNvPicPr>
            <a:picLocks noChangeAspect="1" noChangeArrowheads="1"/>
          </p:cNvPicPr>
          <p:nvPr/>
        </p:nvPicPr>
        <p:blipFill>
          <a:blip r:embed="rId4" cstate="print"/>
          <a:srcRect/>
          <a:stretch>
            <a:fillRect/>
          </a:stretch>
        </p:blipFill>
        <p:spPr bwMode="auto">
          <a:xfrm>
            <a:off x="3886200" y="3679825"/>
            <a:ext cx="1371600" cy="1044575"/>
          </a:xfrm>
          <a:prstGeom prst="rect">
            <a:avLst/>
          </a:prstGeom>
          <a:noFill/>
          <a:ln w="9525">
            <a:noFill/>
            <a:miter lim="800000"/>
            <a:headEnd/>
            <a:tailEnd/>
          </a:ln>
        </p:spPr>
      </p:pic>
      <p:pic>
        <p:nvPicPr>
          <p:cNvPr id="33803" name="Picture 12" descr="TN00411A"/>
          <p:cNvPicPr>
            <a:picLocks noChangeAspect="1" noChangeArrowheads="1"/>
          </p:cNvPicPr>
          <p:nvPr/>
        </p:nvPicPr>
        <p:blipFill>
          <a:blip r:embed="rId5" cstate="print"/>
          <a:srcRect/>
          <a:stretch>
            <a:fillRect/>
          </a:stretch>
        </p:blipFill>
        <p:spPr bwMode="auto">
          <a:xfrm>
            <a:off x="7543800" y="3484563"/>
            <a:ext cx="1371600" cy="1316037"/>
          </a:xfrm>
          <a:prstGeom prst="rect">
            <a:avLst/>
          </a:prstGeom>
          <a:noFill/>
          <a:ln w="9525">
            <a:noFill/>
            <a:miter lim="800000"/>
            <a:headEnd/>
            <a:tailEnd/>
          </a:ln>
        </p:spPr>
      </p:pic>
      <p:pic>
        <p:nvPicPr>
          <p:cNvPr id="33804" name="Picture 13" descr="BD06912_"/>
          <p:cNvPicPr>
            <a:picLocks noChangeAspect="1" noChangeArrowheads="1"/>
          </p:cNvPicPr>
          <p:nvPr/>
        </p:nvPicPr>
        <p:blipFill>
          <a:blip r:embed="rId6" cstate="print"/>
          <a:srcRect/>
          <a:stretch>
            <a:fillRect/>
          </a:stretch>
        </p:blipFill>
        <p:spPr bwMode="auto">
          <a:xfrm>
            <a:off x="5562600" y="3543300"/>
            <a:ext cx="1676400" cy="1257300"/>
          </a:xfrm>
          <a:prstGeom prst="rect">
            <a:avLst/>
          </a:prstGeom>
          <a:noFill/>
          <a:ln w="9525">
            <a:noFill/>
            <a:miter lim="800000"/>
            <a:headEnd/>
            <a:tailEnd/>
          </a:ln>
        </p:spPr>
      </p:pic>
      <p:sp>
        <p:nvSpPr>
          <p:cNvPr id="33805" name="Text Box 14"/>
          <p:cNvSpPr txBox="1">
            <a:spLocks noChangeArrowheads="1"/>
          </p:cNvSpPr>
          <p:nvPr/>
        </p:nvSpPr>
        <p:spPr bwMode="auto">
          <a:xfrm>
            <a:off x="152400" y="5029200"/>
            <a:ext cx="1676400" cy="400050"/>
          </a:xfrm>
          <a:prstGeom prst="rect">
            <a:avLst/>
          </a:prstGeom>
          <a:solidFill>
            <a:srgbClr val="FFC000"/>
          </a:solidFill>
          <a:ln w="9525">
            <a:noFill/>
            <a:miter lim="800000"/>
            <a:headEnd/>
            <a:tailEnd/>
          </a:ln>
        </p:spPr>
        <p:txBody>
          <a:bodyPr>
            <a:spAutoFit/>
          </a:bodyPr>
          <a:lstStyle/>
          <a:p>
            <a:pPr algn="ctr">
              <a:spcBef>
                <a:spcPct val="50000"/>
              </a:spcBef>
            </a:pPr>
            <a:r>
              <a:rPr lang="en-GB" sz="2000" b="1">
                <a:latin typeface="Calibri" pitchFamily="34" charset="0"/>
                <a:cs typeface="Times New Roman" pitchFamily="18" charset="0"/>
              </a:rPr>
              <a:t>rapide</a:t>
            </a:r>
            <a:endParaRPr lang="en-GB" sz="2000" b="1">
              <a:latin typeface="Calibri" pitchFamily="34" charset="0"/>
            </a:endParaRPr>
          </a:p>
        </p:txBody>
      </p:sp>
      <p:sp>
        <p:nvSpPr>
          <p:cNvPr id="33806" name="Text Box 15"/>
          <p:cNvSpPr txBox="1">
            <a:spLocks noChangeArrowheads="1"/>
          </p:cNvSpPr>
          <p:nvPr/>
        </p:nvSpPr>
        <p:spPr bwMode="auto">
          <a:xfrm>
            <a:off x="1981200" y="5029200"/>
            <a:ext cx="1676400" cy="400050"/>
          </a:xfrm>
          <a:prstGeom prst="rect">
            <a:avLst/>
          </a:prstGeom>
          <a:solidFill>
            <a:srgbClr val="FFC000"/>
          </a:solidFill>
          <a:ln w="9525">
            <a:noFill/>
            <a:miter lim="800000"/>
            <a:headEnd/>
            <a:tailEnd/>
          </a:ln>
        </p:spPr>
        <p:txBody>
          <a:bodyPr>
            <a:spAutoFit/>
          </a:bodyPr>
          <a:lstStyle/>
          <a:p>
            <a:pPr algn="ctr">
              <a:spcBef>
                <a:spcPct val="50000"/>
              </a:spcBef>
            </a:pPr>
            <a:r>
              <a:rPr lang="en-GB" sz="2000" b="1">
                <a:latin typeface="Calibri" pitchFamily="34" charset="0"/>
                <a:cs typeface="Times New Roman" pitchFamily="18" charset="0"/>
              </a:rPr>
              <a:t>pratique</a:t>
            </a:r>
            <a:endParaRPr lang="en-GB" sz="2000" b="1">
              <a:latin typeface="Calibri" pitchFamily="34" charset="0"/>
            </a:endParaRPr>
          </a:p>
        </p:txBody>
      </p:sp>
      <p:sp>
        <p:nvSpPr>
          <p:cNvPr id="33807" name="Text Box 16"/>
          <p:cNvSpPr txBox="1">
            <a:spLocks noChangeArrowheads="1"/>
          </p:cNvSpPr>
          <p:nvPr/>
        </p:nvSpPr>
        <p:spPr bwMode="auto">
          <a:xfrm>
            <a:off x="3733800" y="5029200"/>
            <a:ext cx="1676400" cy="400050"/>
          </a:xfrm>
          <a:prstGeom prst="rect">
            <a:avLst/>
          </a:prstGeom>
          <a:solidFill>
            <a:srgbClr val="FFC000"/>
          </a:solidFill>
          <a:ln w="9525">
            <a:noFill/>
            <a:miter lim="800000"/>
            <a:headEnd/>
            <a:tailEnd/>
          </a:ln>
        </p:spPr>
        <p:txBody>
          <a:bodyPr>
            <a:spAutoFit/>
          </a:bodyPr>
          <a:lstStyle/>
          <a:p>
            <a:pPr algn="ctr">
              <a:spcBef>
                <a:spcPct val="50000"/>
              </a:spcBef>
            </a:pPr>
            <a:r>
              <a:rPr lang="en-GB" sz="2000" b="1">
                <a:latin typeface="Calibri" pitchFamily="34" charset="0"/>
              </a:rPr>
              <a:t>moins cher</a:t>
            </a:r>
          </a:p>
        </p:txBody>
      </p:sp>
      <p:sp>
        <p:nvSpPr>
          <p:cNvPr id="33808" name="Text Box 18"/>
          <p:cNvSpPr txBox="1">
            <a:spLocks noChangeArrowheads="1"/>
          </p:cNvSpPr>
          <p:nvPr/>
        </p:nvSpPr>
        <p:spPr bwMode="auto">
          <a:xfrm>
            <a:off x="7391400" y="5029200"/>
            <a:ext cx="1676400" cy="369888"/>
          </a:xfrm>
          <a:prstGeom prst="rect">
            <a:avLst/>
          </a:prstGeom>
          <a:solidFill>
            <a:srgbClr val="FFC000"/>
          </a:solidFill>
          <a:ln w="9525">
            <a:noFill/>
            <a:miter lim="800000"/>
            <a:headEnd/>
            <a:tailEnd/>
          </a:ln>
        </p:spPr>
        <p:txBody>
          <a:bodyPr>
            <a:spAutoFit/>
          </a:bodyPr>
          <a:lstStyle/>
          <a:p>
            <a:pPr algn="ctr">
              <a:spcBef>
                <a:spcPct val="50000"/>
              </a:spcBef>
            </a:pPr>
            <a:r>
              <a:rPr lang="en-GB" b="1">
                <a:latin typeface="Calibri" pitchFamily="34" charset="0"/>
                <a:cs typeface="Times New Roman" pitchFamily="18" charset="0"/>
              </a:rPr>
              <a:t>sûr</a:t>
            </a:r>
            <a:endParaRPr lang="en-GB" b="1">
              <a:latin typeface="Calibri" pitchFamily="34" charset="0"/>
            </a:endParaRPr>
          </a:p>
        </p:txBody>
      </p:sp>
      <p:sp>
        <p:nvSpPr>
          <p:cNvPr id="33809" name="Text Box 19"/>
          <p:cNvSpPr txBox="1">
            <a:spLocks noChangeArrowheads="1"/>
          </p:cNvSpPr>
          <p:nvPr/>
        </p:nvSpPr>
        <p:spPr bwMode="auto">
          <a:xfrm>
            <a:off x="0" y="1981200"/>
            <a:ext cx="8991600" cy="457200"/>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graphicFrame>
        <p:nvGraphicFramePr>
          <p:cNvPr id="16404" name="Group 20"/>
          <p:cNvGraphicFramePr>
            <a:graphicFrameLocks noGrp="1"/>
          </p:cNvGraphicFramePr>
          <p:nvPr/>
        </p:nvGraphicFramePr>
        <p:xfrm>
          <a:off x="152400" y="1930400"/>
          <a:ext cx="8839200" cy="584200"/>
        </p:xfrm>
        <a:graphic>
          <a:graphicData uri="http://schemas.openxmlformats.org/drawingml/2006/table">
            <a:tbl>
              <a:tblPr/>
              <a:tblGrid>
                <a:gridCol w="1768475">
                  <a:extLst>
                    <a:ext uri="{9D8B030D-6E8A-4147-A177-3AD203B41FA5}">
                      <a16:colId xmlns:a16="http://schemas.microsoft.com/office/drawing/2014/main" val="20000"/>
                    </a:ext>
                  </a:extLst>
                </a:gridCol>
                <a:gridCol w="1766888">
                  <a:extLst>
                    <a:ext uri="{9D8B030D-6E8A-4147-A177-3AD203B41FA5}">
                      <a16:colId xmlns:a16="http://schemas.microsoft.com/office/drawing/2014/main" val="20001"/>
                    </a:ext>
                  </a:extLst>
                </a:gridCol>
                <a:gridCol w="1768475">
                  <a:extLst>
                    <a:ext uri="{9D8B030D-6E8A-4147-A177-3AD203B41FA5}">
                      <a16:colId xmlns:a16="http://schemas.microsoft.com/office/drawing/2014/main" val="20002"/>
                    </a:ext>
                  </a:extLst>
                </a:gridCol>
                <a:gridCol w="1766887">
                  <a:extLst>
                    <a:ext uri="{9D8B030D-6E8A-4147-A177-3AD203B41FA5}">
                      <a16:colId xmlns:a16="http://schemas.microsoft.com/office/drawing/2014/main" val="20003"/>
                    </a:ext>
                  </a:extLst>
                </a:gridCol>
                <a:gridCol w="1768475">
                  <a:extLst>
                    <a:ext uri="{9D8B030D-6E8A-4147-A177-3AD203B41FA5}">
                      <a16:colId xmlns:a16="http://schemas.microsoft.com/office/drawing/2014/main" val="20004"/>
                    </a:ext>
                  </a:extLst>
                </a:gridCol>
              </a:tblGrid>
              <a:tr h="584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pSp>
        <p:nvGrpSpPr>
          <p:cNvPr id="33824" name="Group 34"/>
          <p:cNvGrpSpPr>
            <a:grpSpLocks/>
          </p:cNvGrpSpPr>
          <p:nvPr/>
        </p:nvGrpSpPr>
        <p:grpSpPr bwMode="auto">
          <a:xfrm>
            <a:off x="762000" y="1981200"/>
            <a:ext cx="533400" cy="457200"/>
            <a:chOff x="480" y="1248"/>
            <a:chExt cx="336" cy="288"/>
          </a:xfrm>
        </p:grpSpPr>
        <p:sp>
          <p:nvSpPr>
            <p:cNvPr id="33850" name="AutoShape 35"/>
            <p:cNvSpPr>
              <a:spLocks noChangeArrowheads="1"/>
            </p:cNvSpPr>
            <p:nvPr/>
          </p:nvSpPr>
          <p:spPr bwMode="auto">
            <a:xfrm>
              <a:off x="480" y="1248"/>
              <a:ext cx="336" cy="288"/>
            </a:xfrm>
            <a:prstGeom prst="cube">
              <a:avLst>
                <a:gd name="adj" fmla="val 25000"/>
              </a:avLst>
            </a:prstGeom>
            <a:solidFill>
              <a:schemeClr val="bg1"/>
            </a:solidFill>
            <a:ln w="9525">
              <a:solidFill>
                <a:schemeClr val="tx1"/>
              </a:solidFill>
              <a:miter lim="800000"/>
              <a:headEnd/>
              <a:tailEnd/>
            </a:ln>
          </p:spPr>
          <p:txBody>
            <a:bodyPr wrap="none" anchor="ctr"/>
            <a:lstStyle/>
            <a:p>
              <a:endParaRPr lang="en-US">
                <a:latin typeface="Calibri" pitchFamily="34" charset="0"/>
              </a:endParaRPr>
            </a:p>
          </p:txBody>
        </p:sp>
        <p:sp>
          <p:nvSpPr>
            <p:cNvPr id="33851" name="Oval 36"/>
            <p:cNvSpPr>
              <a:spLocks noChangeArrowheads="1"/>
            </p:cNvSpPr>
            <p:nvPr/>
          </p:nvSpPr>
          <p:spPr bwMode="auto">
            <a:xfrm>
              <a:off x="576" y="1392"/>
              <a:ext cx="48" cy="48"/>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33825" name="Group 37"/>
          <p:cNvGrpSpPr>
            <a:grpSpLocks/>
          </p:cNvGrpSpPr>
          <p:nvPr/>
        </p:nvGrpSpPr>
        <p:grpSpPr bwMode="auto">
          <a:xfrm>
            <a:off x="2514600" y="1981200"/>
            <a:ext cx="533400" cy="457200"/>
            <a:chOff x="1584" y="1248"/>
            <a:chExt cx="336" cy="288"/>
          </a:xfrm>
        </p:grpSpPr>
        <p:sp>
          <p:nvSpPr>
            <p:cNvPr id="33847" name="AutoShape 38"/>
            <p:cNvSpPr>
              <a:spLocks noChangeArrowheads="1"/>
            </p:cNvSpPr>
            <p:nvPr/>
          </p:nvSpPr>
          <p:spPr bwMode="auto">
            <a:xfrm>
              <a:off x="1584" y="1248"/>
              <a:ext cx="336" cy="288"/>
            </a:xfrm>
            <a:prstGeom prst="cube">
              <a:avLst>
                <a:gd name="adj" fmla="val 25000"/>
              </a:avLst>
            </a:prstGeom>
            <a:solidFill>
              <a:schemeClr val="bg1"/>
            </a:solidFill>
            <a:ln w="9525">
              <a:solidFill>
                <a:schemeClr val="tx1"/>
              </a:solidFill>
              <a:miter lim="800000"/>
              <a:headEnd/>
              <a:tailEnd/>
            </a:ln>
          </p:spPr>
          <p:txBody>
            <a:bodyPr wrap="none" anchor="ctr"/>
            <a:lstStyle/>
            <a:p>
              <a:endParaRPr lang="en-US">
                <a:latin typeface="Calibri" pitchFamily="34" charset="0"/>
              </a:endParaRPr>
            </a:p>
          </p:txBody>
        </p:sp>
        <p:sp>
          <p:nvSpPr>
            <p:cNvPr id="33848" name="Oval 39"/>
            <p:cNvSpPr>
              <a:spLocks noChangeArrowheads="1"/>
            </p:cNvSpPr>
            <p:nvPr/>
          </p:nvSpPr>
          <p:spPr bwMode="auto">
            <a:xfrm>
              <a:off x="1632" y="1392"/>
              <a:ext cx="48" cy="48"/>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3849" name="Oval 40"/>
            <p:cNvSpPr>
              <a:spLocks noChangeArrowheads="1"/>
            </p:cNvSpPr>
            <p:nvPr/>
          </p:nvSpPr>
          <p:spPr bwMode="auto">
            <a:xfrm>
              <a:off x="1728" y="1440"/>
              <a:ext cx="48" cy="48"/>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33826" name="Group 41"/>
          <p:cNvGrpSpPr>
            <a:grpSpLocks/>
          </p:cNvGrpSpPr>
          <p:nvPr/>
        </p:nvGrpSpPr>
        <p:grpSpPr bwMode="auto">
          <a:xfrm>
            <a:off x="4267200" y="1981200"/>
            <a:ext cx="533400" cy="457200"/>
            <a:chOff x="2688" y="1248"/>
            <a:chExt cx="336" cy="288"/>
          </a:xfrm>
        </p:grpSpPr>
        <p:sp>
          <p:nvSpPr>
            <p:cNvPr id="33843" name="AutoShape 42"/>
            <p:cNvSpPr>
              <a:spLocks noChangeArrowheads="1"/>
            </p:cNvSpPr>
            <p:nvPr/>
          </p:nvSpPr>
          <p:spPr bwMode="auto">
            <a:xfrm>
              <a:off x="2688" y="1248"/>
              <a:ext cx="336" cy="288"/>
            </a:xfrm>
            <a:prstGeom prst="cube">
              <a:avLst>
                <a:gd name="adj" fmla="val 25000"/>
              </a:avLst>
            </a:prstGeom>
            <a:solidFill>
              <a:schemeClr val="bg1"/>
            </a:solidFill>
            <a:ln w="9525">
              <a:solidFill>
                <a:schemeClr val="tx1"/>
              </a:solidFill>
              <a:miter lim="800000"/>
              <a:headEnd/>
              <a:tailEnd/>
            </a:ln>
          </p:spPr>
          <p:txBody>
            <a:bodyPr wrap="none" anchor="ctr"/>
            <a:lstStyle/>
            <a:p>
              <a:endParaRPr lang="en-US">
                <a:latin typeface="Calibri" pitchFamily="34" charset="0"/>
              </a:endParaRPr>
            </a:p>
          </p:txBody>
        </p:sp>
        <p:sp>
          <p:nvSpPr>
            <p:cNvPr id="33844" name="Oval 43"/>
            <p:cNvSpPr>
              <a:spLocks noChangeArrowheads="1"/>
            </p:cNvSpPr>
            <p:nvPr/>
          </p:nvSpPr>
          <p:spPr bwMode="auto">
            <a:xfrm>
              <a:off x="2736" y="1344"/>
              <a:ext cx="48" cy="48"/>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3845" name="Oval 44"/>
            <p:cNvSpPr>
              <a:spLocks noChangeArrowheads="1"/>
            </p:cNvSpPr>
            <p:nvPr/>
          </p:nvSpPr>
          <p:spPr bwMode="auto">
            <a:xfrm>
              <a:off x="2784" y="1392"/>
              <a:ext cx="48" cy="48"/>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3846" name="Oval 45"/>
            <p:cNvSpPr>
              <a:spLocks noChangeArrowheads="1"/>
            </p:cNvSpPr>
            <p:nvPr/>
          </p:nvSpPr>
          <p:spPr bwMode="auto">
            <a:xfrm>
              <a:off x="2832" y="1440"/>
              <a:ext cx="48" cy="48"/>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33827" name="Group 46"/>
          <p:cNvGrpSpPr>
            <a:grpSpLocks/>
          </p:cNvGrpSpPr>
          <p:nvPr/>
        </p:nvGrpSpPr>
        <p:grpSpPr bwMode="auto">
          <a:xfrm>
            <a:off x="6019800" y="1981200"/>
            <a:ext cx="533400" cy="457200"/>
            <a:chOff x="3792" y="1248"/>
            <a:chExt cx="336" cy="288"/>
          </a:xfrm>
        </p:grpSpPr>
        <p:sp>
          <p:nvSpPr>
            <p:cNvPr id="33838" name="AutoShape 47"/>
            <p:cNvSpPr>
              <a:spLocks noChangeArrowheads="1"/>
            </p:cNvSpPr>
            <p:nvPr/>
          </p:nvSpPr>
          <p:spPr bwMode="auto">
            <a:xfrm>
              <a:off x="3792" y="1248"/>
              <a:ext cx="336" cy="288"/>
            </a:xfrm>
            <a:prstGeom prst="cube">
              <a:avLst>
                <a:gd name="adj" fmla="val 25000"/>
              </a:avLst>
            </a:prstGeom>
            <a:solidFill>
              <a:schemeClr val="bg1"/>
            </a:solidFill>
            <a:ln w="9525">
              <a:solidFill>
                <a:schemeClr val="tx1"/>
              </a:solidFill>
              <a:miter lim="800000"/>
              <a:headEnd/>
              <a:tailEnd/>
            </a:ln>
          </p:spPr>
          <p:txBody>
            <a:bodyPr wrap="none" anchor="ctr"/>
            <a:lstStyle/>
            <a:p>
              <a:endParaRPr lang="en-US">
                <a:latin typeface="Calibri" pitchFamily="34" charset="0"/>
              </a:endParaRPr>
            </a:p>
          </p:txBody>
        </p:sp>
        <p:sp>
          <p:nvSpPr>
            <p:cNvPr id="33839" name="Oval 48"/>
            <p:cNvSpPr>
              <a:spLocks noChangeArrowheads="1"/>
            </p:cNvSpPr>
            <p:nvPr/>
          </p:nvSpPr>
          <p:spPr bwMode="auto">
            <a:xfrm>
              <a:off x="3984" y="1440"/>
              <a:ext cx="48" cy="48"/>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3840" name="Oval 49"/>
            <p:cNvSpPr>
              <a:spLocks noChangeArrowheads="1"/>
            </p:cNvSpPr>
            <p:nvPr/>
          </p:nvSpPr>
          <p:spPr bwMode="auto">
            <a:xfrm>
              <a:off x="3840" y="1440"/>
              <a:ext cx="48" cy="48"/>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3841" name="Oval 50"/>
            <p:cNvSpPr>
              <a:spLocks noChangeArrowheads="1"/>
            </p:cNvSpPr>
            <p:nvPr/>
          </p:nvSpPr>
          <p:spPr bwMode="auto">
            <a:xfrm>
              <a:off x="3984" y="1344"/>
              <a:ext cx="48" cy="48"/>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3842" name="Oval 51"/>
            <p:cNvSpPr>
              <a:spLocks noChangeArrowheads="1"/>
            </p:cNvSpPr>
            <p:nvPr/>
          </p:nvSpPr>
          <p:spPr bwMode="auto">
            <a:xfrm>
              <a:off x="3840" y="1344"/>
              <a:ext cx="48" cy="48"/>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33828" name="Group 52"/>
          <p:cNvGrpSpPr>
            <a:grpSpLocks/>
          </p:cNvGrpSpPr>
          <p:nvPr/>
        </p:nvGrpSpPr>
        <p:grpSpPr bwMode="auto">
          <a:xfrm>
            <a:off x="7848600" y="1981200"/>
            <a:ext cx="533400" cy="457200"/>
            <a:chOff x="4944" y="1248"/>
            <a:chExt cx="336" cy="288"/>
          </a:xfrm>
        </p:grpSpPr>
        <p:sp>
          <p:nvSpPr>
            <p:cNvPr id="33832" name="AutoShape 53"/>
            <p:cNvSpPr>
              <a:spLocks noChangeArrowheads="1"/>
            </p:cNvSpPr>
            <p:nvPr/>
          </p:nvSpPr>
          <p:spPr bwMode="auto">
            <a:xfrm>
              <a:off x="4944" y="1248"/>
              <a:ext cx="336" cy="288"/>
            </a:xfrm>
            <a:prstGeom prst="cube">
              <a:avLst>
                <a:gd name="adj" fmla="val 25000"/>
              </a:avLst>
            </a:prstGeom>
            <a:solidFill>
              <a:schemeClr val="bg1"/>
            </a:solidFill>
            <a:ln w="9525">
              <a:solidFill>
                <a:schemeClr val="tx1"/>
              </a:solidFill>
              <a:miter lim="800000"/>
              <a:headEnd/>
              <a:tailEnd/>
            </a:ln>
          </p:spPr>
          <p:txBody>
            <a:bodyPr wrap="none" anchor="ctr"/>
            <a:lstStyle/>
            <a:p>
              <a:endParaRPr lang="en-US">
                <a:latin typeface="Calibri" pitchFamily="34" charset="0"/>
              </a:endParaRPr>
            </a:p>
          </p:txBody>
        </p:sp>
        <p:sp>
          <p:nvSpPr>
            <p:cNvPr id="33833" name="Oval 54"/>
            <p:cNvSpPr>
              <a:spLocks noChangeArrowheads="1"/>
            </p:cNvSpPr>
            <p:nvPr/>
          </p:nvSpPr>
          <p:spPr bwMode="auto">
            <a:xfrm>
              <a:off x="4992" y="1344"/>
              <a:ext cx="48" cy="48"/>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3834" name="Oval 55"/>
            <p:cNvSpPr>
              <a:spLocks noChangeArrowheads="1"/>
            </p:cNvSpPr>
            <p:nvPr/>
          </p:nvSpPr>
          <p:spPr bwMode="auto">
            <a:xfrm>
              <a:off x="4992" y="1440"/>
              <a:ext cx="48" cy="48"/>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3835" name="Oval 56"/>
            <p:cNvSpPr>
              <a:spLocks noChangeArrowheads="1"/>
            </p:cNvSpPr>
            <p:nvPr/>
          </p:nvSpPr>
          <p:spPr bwMode="auto">
            <a:xfrm>
              <a:off x="5136" y="1440"/>
              <a:ext cx="48" cy="48"/>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3836" name="Oval 57"/>
            <p:cNvSpPr>
              <a:spLocks noChangeArrowheads="1"/>
            </p:cNvSpPr>
            <p:nvPr/>
          </p:nvSpPr>
          <p:spPr bwMode="auto">
            <a:xfrm>
              <a:off x="5136" y="1344"/>
              <a:ext cx="48" cy="48"/>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3837" name="Oval 58"/>
            <p:cNvSpPr>
              <a:spLocks noChangeArrowheads="1"/>
            </p:cNvSpPr>
            <p:nvPr/>
          </p:nvSpPr>
          <p:spPr bwMode="auto">
            <a:xfrm>
              <a:off x="5088" y="1392"/>
              <a:ext cx="48" cy="48"/>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
        <p:nvSpPr>
          <p:cNvPr id="33829" name="Text Box 67"/>
          <p:cNvSpPr txBox="1">
            <a:spLocks noChangeArrowheads="1"/>
          </p:cNvSpPr>
          <p:nvPr/>
        </p:nvSpPr>
        <p:spPr bwMode="auto">
          <a:xfrm>
            <a:off x="468313" y="5732463"/>
            <a:ext cx="8135937" cy="708025"/>
          </a:xfrm>
          <a:prstGeom prst="rect">
            <a:avLst/>
          </a:prstGeom>
          <a:solidFill>
            <a:srgbClr val="FFFF00"/>
          </a:solidFill>
          <a:ln w="57150">
            <a:solidFill>
              <a:schemeClr val="tx1"/>
            </a:solidFill>
            <a:miter lim="800000"/>
            <a:headEnd/>
            <a:tailEnd/>
          </a:ln>
        </p:spPr>
        <p:txBody>
          <a:bodyPr>
            <a:spAutoFit/>
          </a:bodyPr>
          <a:lstStyle/>
          <a:p>
            <a:pPr>
              <a:spcBef>
                <a:spcPct val="50000"/>
              </a:spcBef>
            </a:pPr>
            <a:r>
              <a:rPr lang="en-GB" sz="2000" b="1">
                <a:latin typeface="Tahoma" pitchFamily="34" charset="0"/>
              </a:rPr>
              <a:t>Tu as finis: Try using je ne vais pas to give negative reasons for using certain types of transport</a:t>
            </a:r>
          </a:p>
        </p:txBody>
      </p:sp>
      <p:sp>
        <p:nvSpPr>
          <p:cNvPr id="33830" name="Text Box 17"/>
          <p:cNvSpPr txBox="1">
            <a:spLocks noChangeArrowheads="1"/>
          </p:cNvSpPr>
          <p:nvPr/>
        </p:nvSpPr>
        <p:spPr bwMode="auto">
          <a:xfrm>
            <a:off x="5580063" y="5013325"/>
            <a:ext cx="1676400" cy="400050"/>
          </a:xfrm>
          <a:prstGeom prst="rect">
            <a:avLst/>
          </a:prstGeom>
          <a:solidFill>
            <a:srgbClr val="FFC000"/>
          </a:solidFill>
          <a:ln w="9525">
            <a:noFill/>
            <a:miter lim="800000"/>
            <a:headEnd/>
            <a:tailEnd/>
          </a:ln>
        </p:spPr>
        <p:txBody>
          <a:bodyPr>
            <a:spAutoFit/>
          </a:bodyPr>
          <a:lstStyle/>
          <a:p>
            <a:pPr algn="ctr">
              <a:spcBef>
                <a:spcPct val="50000"/>
              </a:spcBef>
            </a:pPr>
            <a:r>
              <a:rPr lang="en-GB" sz="2000" b="1">
                <a:latin typeface="Calibri" pitchFamily="34" charset="0"/>
                <a:cs typeface="Times New Roman" pitchFamily="18" charset="0"/>
              </a:rPr>
              <a:t>intéressant</a:t>
            </a:r>
            <a:endParaRPr lang="en-GB" sz="2000" b="1">
              <a:latin typeface="Calibri" pitchFamily="34" charset="0"/>
            </a:endParaRPr>
          </a:p>
        </p:txBody>
      </p:sp>
      <p:sp>
        <p:nvSpPr>
          <p:cNvPr id="33831" name="TextBox 99"/>
          <p:cNvSpPr txBox="1">
            <a:spLocks noChangeArrowheads="1"/>
          </p:cNvSpPr>
          <p:nvPr/>
        </p:nvSpPr>
        <p:spPr bwMode="auto">
          <a:xfrm>
            <a:off x="539750" y="692150"/>
            <a:ext cx="1511300" cy="461963"/>
          </a:xfrm>
          <a:prstGeom prst="rect">
            <a:avLst/>
          </a:prstGeom>
          <a:solidFill>
            <a:srgbClr val="FFFF00"/>
          </a:solidFill>
          <a:ln w="9525">
            <a:solidFill>
              <a:schemeClr val="tx1"/>
            </a:solidFill>
            <a:miter lim="800000"/>
            <a:headEnd/>
            <a:tailEnd/>
          </a:ln>
        </p:spPr>
        <p:txBody>
          <a:bodyPr>
            <a:spAutoFit/>
          </a:bodyPr>
          <a:lstStyle/>
          <a:p>
            <a:r>
              <a:rPr lang="en-GB" sz="2400" b="1">
                <a:latin typeface="Calibri" pitchFamily="34" charset="0"/>
              </a:rPr>
              <a:t>1, 1, 1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7-Point Star 6"/>
          <p:cNvSpPr/>
          <p:nvPr/>
        </p:nvSpPr>
        <p:spPr>
          <a:xfrm>
            <a:off x="250825" y="549275"/>
            <a:ext cx="2520950" cy="1987550"/>
          </a:xfrm>
          <a:prstGeom prst="star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err="1">
                <a:solidFill>
                  <a:schemeClr val="tx1"/>
                </a:solidFill>
              </a:rPr>
              <a:t>J’habite</a:t>
            </a:r>
            <a:r>
              <a:rPr lang="en-GB" sz="2000" b="1" dirty="0">
                <a:solidFill>
                  <a:schemeClr val="tx1"/>
                </a:solidFill>
              </a:rPr>
              <a:t> en France!</a:t>
            </a:r>
          </a:p>
        </p:txBody>
      </p:sp>
      <p:sp>
        <p:nvSpPr>
          <p:cNvPr id="8" name="7-Point Star 7"/>
          <p:cNvSpPr/>
          <p:nvPr/>
        </p:nvSpPr>
        <p:spPr>
          <a:xfrm>
            <a:off x="6516688" y="620713"/>
            <a:ext cx="2195512" cy="1987550"/>
          </a:xfrm>
          <a:prstGeom prst="star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solidFill>
                  <a:schemeClr val="tx1"/>
                </a:solidFill>
              </a:rPr>
              <a:t>Je </a:t>
            </a:r>
            <a:r>
              <a:rPr lang="en-GB" sz="2000" b="1" dirty="0" err="1">
                <a:solidFill>
                  <a:schemeClr val="tx1"/>
                </a:solidFill>
              </a:rPr>
              <a:t>suis</a:t>
            </a:r>
            <a:r>
              <a:rPr lang="en-GB" sz="2000" b="1" dirty="0">
                <a:solidFill>
                  <a:schemeClr val="tx1"/>
                </a:solidFill>
              </a:rPr>
              <a:t> </a:t>
            </a:r>
            <a:r>
              <a:rPr lang="en-GB" sz="2000" b="1" dirty="0" err="1">
                <a:solidFill>
                  <a:schemeClr val="tx1"/>
                </a:solidFill>
              </a:rPr>
              <a:t>français</a:t>
            </a:r>
            <a:r>
              <a:rPr lang="en-GB" sz="2000" b="1" dirty="0">
                <a:solidFill>
                  <a:schemeClr val="tx1"/>
                </a:solidFill>
              </a:rPr>
              <a:t>!</a:t>
            </a:r>
          </a:p>
        </p:txBody>
      </p:sp>
      <p:sp>
        <p:nvSpPr>
          <p:cNvPr id="10" name="Oval Callout 9"/>
          <p:cNvSpPr/>
          <p:nvPr/>
        </p:nvSpPr>
        <p:spPr>
          <a:xfrm>
            <a:off x="6443663" y="2781300"/>
            <a:ext cx="2484437" cy="1512888"/>
          </a:xfrm>
          <a:prstGeom prst="wedgeEllipseCallout">
            <a:avLst/>
          </a:prstGeom>
          <a:solidFill>
            <a:srgbClr val="FF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56324" name="Picture 4" descr="http://www.picgifs.com/soccer-graphics/soccer-graphics/thierry-henry/soccer-graphics-thierry-henry-212078.jpg"/>
          <p:cNvPicPr>
            <a:picLocks noChangeAspect="1" noChangeArrowheads="1"/>
          </p:cNvPicPr>
          <p:nvPr/>
        </p:nvPicPr>
        <p:blipFill>
          <a:blip r:embed="rId2" cstate="print"/>
          <a:srcRect/>
          <a:stretch>
            <a:fillRect/>
          </a:stretch>
        </p:blipFill>
        <p:spPr bwMode="auto">
          <a:xfrm>
            <a:off x="3491880" y="620688"/>
            <a:ext cx="2376264" cy="17733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6326" name="Picture 6" descr="http://www.empowernetwork.com/samantha73/files/2013/03/swift-taylor-14.jpg"/>
          <p:cNvPicPr>
            <a:picLocks noChangeAspect="1" noChangeArrowheads="1"/>
          </p:cNvPicPr>
          <p:nvPr/>
        </p:nvPicPr>
        <p:blipFill>
          <a:blip r:embed="rId3" cstate="print"/>
          <a:srcRect/>
          <a:stretch>
            <a:fillRect/>
          </a:stretch>
        </p:blipFill>
        <p:spPr bwMode="auto">
          <a:xfrm>
            <a:off x="3491880" y="2564904"/>
            <a:ext cx="2304256" cy="2016224"/>
          </a:xfrm>
          <a:prstGeom prst="heart">
            <a:avLst/>
          </a:prstGeom>
          <a:ln w="63500" cap="rnd">
            <a:solidFill>
              <a:schemeClr val="tx1"/>
            </a:solidFill>
          </a:ln>
          <a:effectLst>
            <a:glow rad="228600">
              <a:schemeClr val="accent2">
                <a:satMod val="175000"/>
                <a:alpha val="40000"/>
              </a:schemeClr>
            </a:glow>
            <a:outerShdw blurRad="76200" dir="13500000" sy="23000" kx="1200000" algn="br" rotWithShape="0">
              <a:prstClr val="black">
                <a:alpha val="20000"/>
              </a:prstClr>
            </a:outerShdw>
          </a:effectLst>
          <a:scene3d>
            <a:camera prst="orthographicFront"/>
            <a:lightRig rig="contrasting" dir="t">
              <a:rot lat="0" lon="0" rev="3000000"/>
            </a:lightRig>
          </a:scene3d>
          <a:sp3d contourW="7620">
            <a:bevelT w="95250" h="31750"/>
            <a:contourClr>
              <a:srgbClr val="333333"/>
            </a:contourClr>
          </a:sp3d>
        </p:spPr>
      </p:pic>
      <p:sp>
        <p:nvSpPr>
          <p:cNvPr id="13" name="Oval Callout 12"/>
          <p:cNvSpPr/>
          <p:nvPr/>
        </p:nvSpPr>
        <p:spPr>
          <a:xfrm flipH="1">
            <a:off x="250825" y="2997200"/>
            <a:ext cx="2449513" cy="1439863"/>
          </a:xfrm>
          <a:prstGeom prst="wedgeEllipseCallout">
            <a:avLst/>
          </a:prstGeom>
          <a:solidFill>
            <a:srgbClr val="FF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3200" b="1" dirty="0">
              <a:solidFill>
                <a:schemeClr val="tx1"/>
              </a:solidFill>
            </a:endParaRPr>
          </a:p>
        </p:txBody>
      </p:sp>
      <p:sp>
        <p:nvSpPr>
          <p:cNvPr id="38920" name="TextBox 13"/>
          <p:cNvSpPr txBox="1">
            <a:spLocks noChangeArrowheads="1"/>
          </p:cNvSpPr>
          <p:nvPr/>
        </p:nvSpPr>
        <p:spPr bwMode="auto">
          <a:xfrm>
            <a:off x="6516688" y="2997200"/>
            <a:ext cx="2411412" cy="892175"/>
          </a:xfrm>
          <a:prstGeom prst="rect">
            <a:avLst/>
          </a:prstGeom>
          <a:noFill/>
          <a:ln w="9525">
            <a:noFill/>
            <a:miter lim="800000"/>
            <a:headEnd/>
            <a:tailEnd/>
          </a:ln>
        </p:spPr>
        <p:txBody>
          <a:bodyPr>
            <a:spAutoFit/>
          </a:bodyPr>
          <a:lstStyle/>
          <a:p>
            <a:pPr algn="ctr"/>
            <a:r>
              <a:rPr lang="en-GB" sz="2400" b="1"/>
              <a:t>Je suis am</a:t>
            </a:r>
            <a:r>
              <a:rPr lang="en-GB" sz="2800" b="1">
                <a:latin typeface="Calibri" pitchFamily="34" charset="0"/>
              </a:rPr>
              <a:t>é</a:t>
            </a:r>
            <a:r>
              <a:rPr lang="en-GB" sz="2400" b="1"/>
              <a:t>ricaine</a:t>
            </a:r>
            <a:r>
              <a:rPr lang="en-GB" sz="2800" b="1">
                <a:latin typeface="Calibri" pitchFamily="34" charset="0"/>
              </a:rPr>
              <a:t>!</a:t>
            </a:r>
            <a:endParaRPr lang="en-GB" sz="2400" b="1"/>
          </a:p>
        </p:txBody>
      </p:sp>
      <p:sp>
        <p:nvSpPr>
          <p:cNvPr id="38921" name="TextBox 14"/>
          <p:cNvSpPr txBox="1">
            <a:spLocks noChangeArrowheads="1"/>
          </p:cNvSpPr>
          <p:nvPr/>
        </p:nvSpPr>
        <p:spPr bwMode="auto">
          <a:xfrm>
            <a:off x="179388" y="3284538"/>
            <a:ext cx="2413000" cy="892175"/>
          </a:xfrm>
          <a:prstGeom prst="rect">
            <a:avLst/>
          </a:prstGeom>
          <a:noFill/>
          <a:ln w="9525">
            <a:noFill/>
            <a:miter lim="800000"/>
            <a:headEnd/>
            <a:tailEnd/>
          </a:ln>
        </p:spPr>
        <p:txBody>
          <a:bodyPr>
            <a:spAutoFit/>
          </a:bodyPr>
          <a:lstStyle/>
          <a:p>
            <a:pPr algn="ctr"/>
            <a:r>
              <a:rPr lang="en-GB" sz="2400" b="1"/>
              <a:t>J’habite aux</a:t>
            </a:r>
            <a:br>
              <a:rPr lang="en-GB" sz="2400" b="1"/>
            </a:br>
            <a:r>
              <a:rPr lang="en-GB" sz="2400" b="1"/>
              <a:t> </a:t>
            </a:r>
            <a:r>
              <a:rPr lang="en-GB" sz="2800" b="1">
                <a:latin typeface="Calibri" pitchFamily="34" charset="0"/>
              </a:rPr>
              <a:t>États-Unis!</a:t>
            </a:r>
            <a:endParaRPr lang="en-GB" sz="2400" b="1"/>
          </a:p>
        </p:txBody>
      </p:sp>
      <p:sp>
        <p:nvSpPr>
          <p:cNvPr id="11" name="Pentagon 10"/>
          <p:cNvSpPr/>
          <p:nvPr/>
        </p:nvSpPr>
        <p:spPr>
          <a:xfrm>
            <a:off x="179388" y="5229225"/>
            <a:ext cx="2879725" cy="1368425"/>
          </a:xfrm>
          <a:prstGeom prst="homePlate">
            <a:avLst/>
          </a:prstGeom>
          <a:solidFill>
            <a:srgbClr val="40E0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Pentagon 11"/>
          <p:cNvSpPr/>
          <p:nvPr/>
        </p:nvSpPr>
        <p:spPr>
          <a:xfrm flipH="1">
            <a:off x="6011863" y="5157788"/>
            <a:ext cx="2881312" cy="1366837"/>
          </a:xfrm>
          <a:prstGeom prst="homePlate">
            <a:avLst/>
          </a:prstGeom>
          <a:solidFill>
            <a:srgbClr val="40E0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8924" name="TextBox 14"/>
          <p:cNvSpPr txBox="1">
            <a:spLocks noChangeArrowheads="1"/>
          </p:cNvSpPr>
          <p:nvPr/>
        </p:nvSpPr>
        <p:spPr bwMode="auto">
          <a:xfrm>
            <a:off x="250825" y="5445125"/>
            <a:ext cx="2413000" cy="892175"/>
          </a:xfrm>
          <a:prstGeom prst="rect">
            <a:avLst/>
          </a:prstGeom>
          <a:noFill/>
          <a:ln w="9525">
            <a:noFill/>
            <a:miter lim="800000"/>
            <a:headEnd/>
            <a:tailEnd/>
          </a:ln>
        </p:spPr>
        <p:txBody>
          <a:bodyPr>
            <a:spAutoFit/>
          </a:bodyPr>
          <a:lstStyle/>
          <a:p>
            <a:pPr algn="ctr"/>
            <a:r>
              <a:rPr lang="en-GB" sz="2400" b="1"/>
              <a:t>J’habite au </a:t>
            </a:r>
            <a:r>
              <a:rPr lang="en-GB" sz="2800" b="1">
                <a:latin typeface="Calibri" pitchFamily="34" charset="0"/>
              </a:rPr>
              <a:t>Pays de Galles!</a:t>
            </a:r>
            <a:endParaRPr lang="en-GB" sz="2400" b="1"/>
          </a:p>
        </p:txBody>
      </p:sp>
      <p:sp>
        <p:nvSpPr>
          <p:cNvPr id="38925" name="TextBox 14"/>
          <p:cNvSpPr txBox="1">
            <a:spLocks noChangeArrowheads="1"/>
          </p:cNvSpPr>
          <p:nvPr/>
        </p:nvSpPr>
        <p:spPr bwMode="auto">
          <a:xfrm>
            <a:off x="6443663" y="5589588"/>
            <a:ext cx="2413000" cy="461962"/>
          </a:xfrm>
          <a:prstGeom prst="rect">
            <a:avLst/>
          </a:prstGeom>
          <a:noFill/>
          <a:ln w="9525">
            <a:noFill/>
            <a:miter lim="800000"/>
            <a:headEnd/>
            <a:tailEnd/>
          </a:ln>
        </p:spPr>
        <p:txBody>
          <a:bodyPr>
            <a:spAutoFit/>
          </a:bodyPr>
          <a:lstStyle/>
          <a:p>
            <a:pPr algn="ctr"/>
            <a:r>
              <a:rPr lang="en-GB" sz="2400" b="1"/>
              <a:t>Je suis gallois!</a:t>
            </a:r>
          </a:p>
        </p:txBody>
      </p:sp>
      <p:pic>
        <p:nvPicPr>
          <p:cNvPr id="6155" name="Picture 11" descr="http://files.list.co.uk/images/2009/03/05/rob-brydon.jpg"/>
          <p:cNvPicPr>
            <a:picLocks noChangeAspect="1" noChangeArrowheads="1"/>
          </p:cNvPicPr>
          <p:nvPr/>
        </p:nvPicPr>
        <p:blipFill>
          <a:blip r:embed="rId4" cstate="print"/>
          <a:srcRect l="46485"/>
          <a:stretch>
            <a:fillRect/>
          </a:stretch>
        </p:blipFill>
        <p:spPr bwMode="auto">
          <a:xfrm>
            <a:off x="3707904" y="4869160"/>
            <a:ext cx="1872208" cy="1772816"/>
          </a:xfrm>
          <a:prstGeom prst="rect">
            <a:avLst/>
          </a:prstGeom>
          <a:ln w="88900" cap="sq" cmpd="thickThin">
            <a:solidFill>
              <a:srgbClr val="000000"/>
            </a:solidFill>
            <a:prstDash val="solid"/>
            <a:miter lim="800000"/>
          </a:ln>
          <a:effectLst>
            <a:innerShdw blurRad="76200">
              <a:srgbClr val="000000"/>
            </a:innerShdw>
          </a:effectLst>
        </p:spPr>
      </p:pic>
      <p:sp>
        <p:nvSpPr>
          <p:cNvPr id="15" name="TextBox 14"/>
          <p:cNvSpPr txBox="1"/>
          <p:nvPr/>
        </p:nvSpPr>
        <p:spPr>
          <a:xfrm>
            <a:off x="0" y="0"/>
            <a:ext cx="9144000" cy="523875"/>
          </a:xfrm>
          <a:prstGeom prst="rect">
            <a:avLst/>
          </a:prstGeom>
          <a:solidFill>
            <a:srgbClr val="FFFF00"/>
          </a:solidFill>
          <a:ln>
            <a:solidFill>
              <a:schemeClr val="tx1"/>
            </a:solidFill>
          </a:ln>
        </p:spPr>
        <p:txBody>
          <a:bodyPr>
            <a:spAutoFit/>
          </a:bodyPr>
          <a:lstStyle/>
          <a:p>
            <a:pPr algn="ctr">
              <a:defRPr/>
            </a:pPr>
            <a:r>
              <a:rPr lang="en-GB" sz="2800" b="1" dirty="0" err="1">
                <a:latin typeface="+mn-lt"/>
              </a:rPr>
              <a:t>J’adore</a:t>
            </a:r>
            <a:r>
              <a:rPr lang="en-GB" sz="2800" b="1" dirty="0">
                <a:latin typeface="+mn-lt"/>
              </a:rPr>
              <a:t>        </a:t>
            </a:r>
            <a:r>
              <a:rPr lang="en-GB" sz="2800" b="1" dirty="0" err="1">
                <a:latin typeface="+mn-lt"/>
              </a:rPr>
              <a:t>J’aime</a:t>
            </a:r>
            <a:r>
              <a:rPr lang="en-GB" sz="2800" b="1" dirty="0">
                <a:latin typeface="+mn-lt"/>
              </a:rPr>
              <a:t>      Je </a:t>
            </a:r>
            <a:r>
              <a:rPr lang="en-GB" sz="2800" b="1" dirty="0" err="1">
                <a:latin typeface="+mn-lt"/>
              </a:rPr>
              <a:t>n’aime</a:t>
            </a:r>
            <a:r>
              <a:rPr lang="en-GB" sz="2800" b="1" dirty="0">
                <a:latin typeface="+mn-lt"/>
              </a:rPr>
              <a:t> pas         Je </a:t>
            </a:r>
            <a:r>
              <a:rPr lang="en-GB" sz="2800" b="1" dirty="0" err="1">
                <a:latin typeface="+mn-lt"/>
              </a:rPr>
              <a:t>déteste</a:t>
            </a:r>
            <a:endParaRPr lang="en-GB" sz="2800" b="1" dirty="0">
              <a:latin typeface="+mn-lt"/>
            </a:endParaRPr>
          </a:p>
        </p:txBody>
      </p:sp>
      <p:sp>
        <p:nvSpPr>
          <p:cNvPr id="16" name="TextBox 15"/>
          <p:cNvSpPr txBox="1">
            <a:spLocks noChangeArrowheads="1"/>
          </p:cNvSpPr>
          <p:nvPr/>
        </p:nvSpPr>
        <p:spPr bwMode="auto">
          <a:xfrm>
            <a:off x="1763713" y="2997200"/>
            <a:ext cx="5688012" cy="954088"/>
          </a:xfrm>
          <a:prstGeom prst="rect">
            <a:avLst/>
          </a:prstGeom>
          <a:solidFill>
            <a:srgbClr val="00FF00"/>
          </a:solidFill>
          <a:ln w="9525">
            <a:solidFill>
              <a:schemeClr val="tx1"/>
            </a:solidFill>
            <a:miter lim="800000"/>
            <a:headEnd/>
            <a:tailEnd/>
          </a:ln>
        </p:spPr>
        <p:txBody>
          <a:bodyPr>
            <a:spAutoFit/>
          </a:bodyPr>
          <a:lstStyle/>
          <a:p>
            <a:pPr algn="ctr"/>
            <a:r>
              <a:rPr lang="en-GB" sz="2800" b="1"/>
              <a:t>J’ADORE LE SPORT CAR </a:t>
            </a:r>
          </a:p>
          <a:p>
            <a:pPr algn="ctr"/>
            <a:r>
              <a:rPr lang="en-GB" sz="2800" b="1"/>
              <a:t>C’EST VRAIMENT ÉNERGIQUE!</a:t>
            </a:r>
            <a:endParaRPr lang="en-GB" sz="5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linds(horizontal)">
                                      <p:cBhvr>
                                        <p:cTn id="7" dur="500"/>
                                        <p:tgtEl>
                                          <p:spTgt spid="1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blinds(horizontal)">
                                      <p:cBhvr>
                                        <p:cTn id="10"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23850" y="3214688"/>
            <a:ext cx="8569325" cy="3416300"/>
          </a:xfrm>
          <a:prstGeom prst="rect">
            <a:avLst/>
          </a:prstGeom>
          <a:solidFill>
            <a:schemeClr val="accent5">
              <a:lumMod val="40000"/>
              <a:lumOff val="60000"/>
            </a:schemeClr>
          </a:solidFill>
          <a:ln w="28575">
            <a:solidFill>
              <a:schemeClr val="tx1"/>
            </a:solidFill>
          </a:ln>
        </p:spPr>
        <p:txBody>
          <a:bodyPr>
            <a:spAutoFit/>
          </a:bodyPr>
          <a:lstStyle/>
          <a:p>
            <a:pPr algn="ctr" fontAlgn="auto">
              <a:spcBef>
                <a:spcPts val="0"/>
              </a:spcBef>
              <a:spcAft>
                <a:spcPts val="0"/>
              </a:spcAft>
              <a:defRPr/>
            </a:pPr>
            <a:r>
              <a:rPr lang="en-GB" sz="2400" b="1" u="sng" dirty="0">
                <a:latin typeface="+mn-lt"/>
              </a:rPr>
              <a:t>PEER ASSESSMENT CHECKLIST</a:t>
            </a:r>
          </a:p>
          <a:p>
            <a:pPr algn="ctr" fontAlgn="auto">
              <a:spcBef>
                <a:spcPts val="0"/>
              </a:spcBef>
              <a:spcAft>
                <a:spcPts val="0"/>
              </a:spcAft>
              <a:defRPr/>
            </a:pPr>
            <a:endParaRPr lang="en-GB" sz="2400" b="1" u="sng" dirty="0">
              <a:latin typeface="+mn-lt"/>
            </a:endParaRPr>
          </a:p>
          <a:p>
            <a:pPr marL="457200" indent="-457200" fontAlgn="auto">
              <a:spcBef>
                <a:spcPts val="0"/>
              </a:spcBef>
              <a:spcAft>
                <a:spcPts val="0"/>
              </a:spcAft>
              <a:buFontTx/>
              <a:buAutoNum type="arabicParenR"/>
              <a:defRPr/>
            </a:pPr>
            <a:r>
              <a:rPr lang="en-GB" sz="2400" b="1" dirty="0">
                <a:latin typeface="+mn-lt"/>
              </a:rPr>
              <a:t>Is their spelling correct?</a:t>
            </a:r>
          </a:p>
          <a:p>
            <a:pPr marL="457200" indent="-457200" fontAlgn="auto">
              <a:spcBef>
                <a:spcPts val="0"/>
              </a:spcBef>
              <a:spcAft>
                <a:spcPts val="0"/>
              </a:spcAft>
              <a:buFontTx/>
              <a:buAutoNum type="arabicParenR"/>
              <a:defRPr/>
            </a:pPr>
            <a:r>
              <a:rPr lang="en-GB" sz="2400" b="1" dirty="0">
                <a:latin typeface="+mn-lt"/>
              </a:rPr>
              <a:t>Do their sentences make sense?</a:t>
            </a:r>
          </a:p>
          <a:p>
            <a:pPr marL="457200" indent="-457200" fontAlgn="auto">
              <a:spcBef>
                <a:spcPts val="0"/>
              </a:spcBef>
              <a:spcAft>
                <a:spcPts val="0"/>
              </a:spcAft>
              <a:buFontTx/>
              <a:buAutoNum type="arabicParenR"/>
              <a:defRPr/>
            </a:pPr>
            <a:r>
              <a:rPr lang="en-GB" sz="2400" b="1" dirty="0">
                <a:latin typeface="+mn-lt"/>
              </a:rPr>
              <a:t>Have they attempted a negative sentence?</a:t>
            </a:r>
            <a:endParaRPr lang="en-GB" sz="1600" b="1" dirty="0">
              <a:latin typeface="+mn-lt"/>
            </a:endParaRPr>
          </a:p>
          <a:p>
            <a:pPr marL="457200" indent="-457200" fontAlgn="auto">
              <a:spcBef>
                <a:spcPts val="0"/>
              </a:spcBef>
              <a:spcAft>
                <a:spcPts val="0"/>
              </a:spcAft>
              <a:buFontTx/>
              <a:buAutoNum type="arabicParenR"/>
              <a:defRPr/>
            </a:pPr>
            <a:r>
              <a:rPr lang="en-GB" sz="2400" b="1" dirty="0">
                <a:latin typeface="+mn-lt"/>
              </a:rPr>
              <a:t>Have they used opinions?</a:t>
            </a:r>
          </a:p>
          <a:p>
            <a:pPr marL="457200" indent="-457200" fontAlgn="auto">
              <a:spcBef>
                <a:spcPts val="0"/>
              </a:spcBef>
              <a:spcAft>
                <a:spcPts val="0"/>
              </a:spcAft>
              <a:buFontTx/>
              <a:buAutoNum type="arabicParenR"/>
              <a:defRPr/>
            </a:pPr>
            <a:r>
              <a:rPr lang="en-GB" sz="2400" b="1" dirty="0">
                <a:latin typeface="+mn-lt"/>
              </a:rPr>
              <a:t>Is their work well-presented?</a:t>
            </a:r>
            <a:br>
              <a:rPr lang="en-GB" sz="2400" b="1" dirty="0">
                <a:latin typeface="+mn-lt"/>
              </a:rPr>
            </a:br>
            <a:endParaRPr lang="en-GB" sz="2400" b="1" dirty="0">
              <a:latin typeface="+mn-lt"/>
            </a:endParaRPr>
          </a:p>
          <a:p>
            <a:pPr fontAlgn="auto">
              <a:spcBef>
                <a:spcPts val="0"/>
              </a:spcBef>
              <a:spcAft>
                <a:spcPts val="0"/>
              </a:spcAft>
              <a:defRPr/>
            </a:pPr>
            <a:endParaRPr lang="en-GB" sz="2400" b="1" dirty="0">
              <a:latin typeface="+mn-lt"/>
            </a:endParaRPr>
          </a:p>
        </p:txBody>
      </p:sp>
      <p:sp>
        <p:nvSpPr>
          <p:cNvPr id="5" name="6-Point Star 4"/>
          <p:cNvSpPr/>
          <p:nvPr/>
        </p:nvSpPr>
        <p:spPr>
          <a:xfrm>
            <a:off x="468313" y="1125538"/>
            <a:ext cx="863600" cy="863600"/>
          </a:xfrm>
          <a:prstGeom prst="star6">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6-Point Star 5"/>
          <p:cNvSpPr/>
          <p:nvPr/>
        </p:nvSpPr>
        <p:spPr>
          <a:xfrm>
            <a:off x="539750" y="2133600"/>
            <a:ext cx="792163" cy="935038"/>
          </a:xfrm>
          <a:prstGeom prst="star6">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34820" name="Picture 3" descr="C:\Users\Chrissy\AppData\Local\Microsoft\Windows\Temporary Internet Files\Content.IE5\K4SRZVUP\MC900412426[1].wmf"/>
          <p:cNvPicPr>
            <a:picLocks noChangeAspect="1" noChangeArrowheads="1"/>
          </p:cNvPicPr>
          <p:nvPr/>
        </p:nvPicPr>
        <p:blipFill>
          <a:blip r:embed="rId2" cstate="print"/>
          <a:srcRect/>
          <a:stretch>
            <a:fillRect/>
          </a:stretch>
        </p:blipFill>
        <p:spPr bwMode="auto">
          <a:xfrm>
            <a:off x="4859338" y="1196975"/>
            <a:ext cx="1603375" cy="1765300"/>
          </a:xfrm>
          <a:prstGeom prst="rect">
            <a:avLst/>
          </a:prstGeom>
          <a:noFill/>
          <a:ln w="9525">
            <a:noFill/>
            <a:miter lim="800000"/>
            <a:headEnd/>
            <a:tailEnd/>
          </a:ln>
        </p:spPr>
      </p:pic>
      <p:sp>
        <p:nvSpPr>
          <p:cNvPr id="8" name="TextBox 7"/>
          <p:cNvSpPr txBox="1">
            <a:spLocks noChangeArrowheads="1"/>
          </p:cNvSpPr>
          <p:nvPr/>
        </p:nvSpPr>
        <p:spPr bwMode="auto">
          <a:xfrm>
            <a:off x="1763713" y="1196975"/>
            <a:ext cx="2520950" cy="830263"/>
          </a:xfrm>
          <a:prstGeom prst="rect">
            <a:avLst/>
          </a:prstGeom>
          <a:noFill/>
          <a:ln w="9525">
            <a:noFill/>
            <a:miter lim="800000"/>
            <a:headEnd/>
            <a:tailEnd/>
          </a:ln>
        </p:spPr>
        <p:txBody>
          <a:bodyPr>
            <a:spAutoFit/>
          </a:bodyPr>
          <a:lstStyle/>
          <a:p>
            <a:r>
              <a:rPr lang="en-GB" sz="2400" b="1">
                <a:latin typeface="Calibri" pitchFamily="34" charset="0"/>
              </a:rPr>
              <a:t>Good range of vocab!</a:t>
            </a:r>
          </a:p>
        </p:txBody>
      </p:sp>
      <p:sp>
        <p:nvSpPr>
          <p:cNvPr id="9" name="TextBox 8"/>
          <p:cNvSpPr txBox="1">
            <a:spLocks noChangeArrowheads="1"/>
          </p:cNvSpPr>
          <p:nvPr/>
        </p:nvSpPr>
        <p:spPr bwMode="auto">
          <a:xfrm>
            <a:off x="1763713" y="2205038"/>
            <a:ext cx="2520950" cy="461962"/>
          </a:xfrm>
          <a:prstGeom prst="rect">
            <a:avLst/>
          </a:prstGeom>
          <a:noFill/>
          <a:ln w="9525">
            <a:noFill/>
            <a:miter lim="800000"/>
            <a:headEnd/>
            <a:tailEnd/>
          </a:ln>
        </p:spPr>
        <p:txBody>
          <a:bodyPr>
            <a:spAutoFit/>
          </a:bodyPr>
          <a:lstStyle/>
          <a:p>
            <a:r>
              <a:rPr lang="en-GB" sz="2400" b="1">
                <a:latin typeface="Calibri" pitchFamily="34" charset="0"/>
              </a:rPr>
              <a:t>Accurate spelling</a:t>
            </a:r>
          </a:p>
        </p:txBody>
      </p:sp>
      <p:sp>
        <p:nvSpPr>
          <p:cNvPr id="10" name="TextBox 9"/>
          <p:cNvSpPr txBox="1">
            <a:spLocks noChangeArrowheads="1"/>
          </p:cNvSpPr>
          <p:nvPr/>
        </p:nvSpPr>
        <p:spPr bwMode="auto">
          <a:xfrm>
            <a:off x="6623050" y="1196975"/>
            <a:ext cx="2520950" cy="830263"/>
          </a:xfrm>
          <a:prstGeom prst="rect">
            <a:avLst/>
          </a:prstGeom>
          <a:noFill/>
          <a:ln w="9525">
            <a:noFill/>
            <a:miter lim="800000"/>
            <a:headEnd/>
            <a:tailEnd/>
          </a:ln>
        </p:spPr>
        <p:txBody>
          <a:bodyPr>
            <a:spAutoFit/>
          </a:bodyPr>
          <a:lstStyle/>
          <a:p>
            <a:pPr algn="ctr"/>
            <a:r>
              <a:rPr lang="en-GB" sz="2400" b="1">
                <a:latin typeface="Calibri" pitchFamily="34" charset="0"/>
              </a:rPr>
              <a:t>Try to add negatives</a:t>
            </a:r>
          </a:p>
        </p:txBody>
      </p:sp>
      <p:sp>
        <p:nvSpPr>
          <p:cNvPr id="11" name="TextBox 10"/>
          <p:cNvSpPr txBox="1"/>
          <p:nvPr/>
        </p:nvSpPr>
        <p:spPr>
          <a:xfrm>
            <a:off x="1476375" y="5876925"/>
            <a:ext cx="2374900" cy="614363"/>
          </a:xfrm>
          <a:prstGeom prst="horizontalScroll">
            <a:avLst/>
          </a:prstGeom>
          <a:solidFill>
            <a:schemeClr val="accent2">
              <a:lumMod val="60000"/>
              <a:lumOff val="40000"/>
            </a:schemeClr>
          </a:solidFill>
          <a:ln>
            <a:solidFill>
              <a:schemeClr val="tx1"/>
            </a:solidFill>
          </a:ln>
        </p:spPr>
        <p:txBody>
          <a:bodyPr>
            <a:spAutoFit/>
          </a:bodyPr>
          <a:lstStyle/>
          <a:p>
            <a:pPr algn="ctr" fontAlgn="auto">
              <a:spcBef>
                <a:spcPts val="0"/>
              </a:spcBef>
              <a:spcAft>
                <a:spcPts val="0"/>
              </a:spcAft>
              <a:defRPr/>
            </a:pPr>
            <a:r>
              <a:rPr lang="en-GB" sz="2400" b="1" dirty="0">
                <a:latin typeface="+mn-lt"/>
              </a:rPr>
              <a:t>Total:  /5</a:t>
            </a:r>
          </a:p>
        </p:txBody>
      </p:sp>
      <p:sp>
        <p:nvSpPr>
          <p:cNvPr id="13" name="TextBox 12"/>
          <p:cNvSpPr txBox="1"/>
          <p:nvPr/>
        </p:nvSpPr>
        <p:spPr>
          <a:xfrm>
            <a:off x="5219700" y="5876925"/>
            <a:ext cx="2376488" cy="614363"/>
          </a:xfrm>
          <a:prstGeom prst="horizontalScroll">
            <a:avLst/>
          </a:prstGeom>
          <a:solidFill>
            <a:schemeClr val="accent2">
              <a:lumMod val="60000"/>
              <a:lumOff val="40000"/>
            </a:schemeClr>
          </a:solidFill>
          <a:ln>
            <a:solidFill>
              <a:schemeClr val="tx1"/>
            </a:solidFill>
          </a:ln>
        </p:spPr>
        <p:txBody>
          <a:bodyPr>
            <a:spAutoFit/>
          </a:bodyPr>
          <a:lstStyle/>
          <a:p>
            <a:pPr algn="ctr" fontAlgn="auto">
              <a:spcBef>
                <a:spcPts val="0"/>
              </a:spcBef>
              <a:spcAft>
                <a:spcPts val="0"/>
              </a:spcAft>
              <a:defRPr/>
            </a:pPr>
            <a:r>
              <a:rPr lang="en-GB" sz="2400" b="1" dirty="0">
                <a:latin typeface="+mn-lt"/>
              </a:rPr>
              <a:t>ASSESSED BY: </a:t>
            </a:r>
          </a:p>
        </p:txBody>
      </p:sp>
      <p:sp>
        <p:nvSpPr>
          <p:cNvPr id="14" name="Rectangle 13"/>
          <p:cNvSpPr/>
          <p:nvPr/>
        </p:nvSpPr>
        <p:spPr>
          <a:xfrm>
            <a:off x="0" y="0"/>
            <a:ext cx="9144000" cy="923330"/>
          </a:xfrm>
          <a:prstGeom prst="rect">
            <a:avLst/>
          </a:prstGeom>
          <a:solidFill>
            <a:srgbClr val="FFFF00"/>
          </a:solidFill>
          <a:ln w="38100">
            <a:solidFill>
              <a:schemeClr val="tx1"/>
            </a:solidFill>
          </a:ln>
        </p:spPr>
        <p:txBody>
          <a:bodyPr>
            <a:spAutoFit/>
          </a:bodyPr>
          <a:lstStyle/>
          <a:p>
            <a:pPr algn="ctr" fontAlgn="auto">
              <a:spcBef>
                <a:spcPts val="0"/>
              </a:spcBef>
              <a:spcAft>
                <a:spcPts val="0"/>
              </a:spcAft>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Two stars &amp; a wish!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B642AED7-4B6F-4630-966D-40976532600A}"/>
              </a:ext>
            </a:extLst>
          </p:cNvPr>
          <p:cNvSpPr/>
          <p:nvPr/>
        </p:nvSpPr>
        <p:spPr>
          <a:xfrm>
            <a:off x="5867400" y="2349500"/>
            <a:ext cx="504825" cy="574675"/>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5" name="Oval 14">
            <a:extLst>
              <a:ext uri="{FF2B5EF4-FFF2-40B4-BE49-F238E27FC236}">
                <a16:creationId xmlns:a16="http://schemas.microsoft.com/office/drawing/2014/main" id="{1D7084F1-876D-4CFB-93FA-37AB63D4D45F}"/>
              </a:ext>
            </a:extLst>
          </p:cNvPr>
          <p:cNvSpPr/>
          <p:nvPr/>
        </p:nvSpPr>
        <p:spPr>
          <a:xfrm>
            <a:off x="6300788" y="1773238"/>
            <a:ext cx="503237" cy="576262"/>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4" name="Oval 13">
            <a:extLst>
              <a:ext uri="{FF2B5EF4-FFF2-40B4-BE49-F238E27FC236}">
                <a16:creationId xmlns:a16="http://schemas.microsoft.com/office/drawing/2014/main" id="{835FAFA7-C0F7-4374-883D-A5EF0DFCC5D3}"/>
              </a:ext>
            </a:extLst>
          </p:cNvPr>
          <p:cNvSpPr/>
          <p:nvPr/>
        </p:nvSpPr>
        <p:spPr>
          <a:xfrm>
            <a:off x="2411413" y="2349500"/>
            <a:ext cx="504825" cy="574675"/>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3" name="Oval 12">
            <a:extLst>
              <a:ext uri="{FF2B5EF4-FFF2-40B4-BE49-F238E27FC236}">
                <a16:creationId xmlns:a16="http://schemas.microsoft.com/office/drawing/2014/main" id="{95626488-AEEA-4DF7-8689-8CDF3AD05E21}"/>
              </a:ext>
            </a:extLst>
          </p:cNvPr>
          <p:cNvSpPr/>
          <p:nvPr/>
        </p:nvSpPr>
        <p:spPr>
          <a:xfrm>
            <a:off x="2484438" y="1773238"/>
            <a:ext cx="503237" cy="576262"/>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6870" name="Title 1"/>
          <p:cNvSpPr>
            <a:spLocks noGrp="1"/>
          </p:cNvSpPr>
          <p:nvPr>
            <p:ph type="title" idx="4294967295"/>
          </p:nvPr>
        </p:nvSpPr>
        <p:spPr>
          <a:xfrm>
            <a:off x="539750" y="260350"/>
            <a:ext cx="8229600" cy="1143000"/>
          </a:xfrm>
        </p:spPr>
        <p:txBody>
          <a:bodyPr/>
          <a:lstStyle/>
          <a:p>
            <a:pPr eaLnBrk="1" hangingPunct="1"/>
            <a:r>
              <a:rPr lang="en-GB" altLang="en-US" b="1" u="sng" smtClean="0"/>
              <a:t>Praise board question!</a:t>
            </a:r>
          </a:p>
        </p:txBody>
      </p:sp>
      <p:pic>
        <p:nvPicPr>
          <p:cNvPr id="36871" name="Picture 7" descr="Star Jumping Animated Clipart&#10;&#10;"/>
          <p:cNvPicPr>
            <a:picLocks noGrp="1" noChangeAspect="1" noChangeArrowheads="1" noCrop="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0"/>
            <a:ext cx="1905000" cy="1905000"/>
          </a:xfrm>
        </p:spPr>
      </p:pic>
      <p:pic>
        <p:nvPicPr>
          <p:cNvPr id="36872" name="Picture 7" descr="Star Jumping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0"/>
            <a:ext cx="16192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2" descr="C:\Users\Chrissy\AppData\Local\Microsoft\Windows\Temporary Internet Files\Content.IE5\K4SRZVUP\MC900434389[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4248150"/>
            <a:ext cx="169227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4" name="TextBox 6"/>
          <p:cNvSpPr txBox="1">
            <a:spLocks noChangeArrowheads="1"/>
          </p:cNvSpPr>
          <p:nvPr/>
        </p:nvSpPr>
        <p:spPr bwMode="auto">
          <a:xfrm>
            <a:off x="7524750" y="4365625"/>
            <a:ext cx="1295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000">
                <a:latin typeface="Aharoni" pitchFamily="2" charset="0"/>
                <a:cs typeface="Aharoni" pitchFamily="2" charset="0"/>
              </a:rPr>
              <a:t>Creative thinker!</a:t>
            </a:r>
          </a:p>
        </p:txBody>
      </p:sp>
      <p:sp>
        <p:nvSpPr>
          <p:cNvPr id="36875" name="Text Box 7"/>
          <p:cNvSpPr txBox="1">
            <a:spLocks noChangeArrowheads="1"/>
          </p:cNvSpPr>
          <p:nvPr/>
        </p:nvSpPr>
        <p:spPr bwMode="auto">
          <a:xfrm>
            <a:off x="395288" y="1844675"/>
            <a:ext cx="4608512"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2400" b="1">
                <a:solidFill>
                  <a:srgbClr val="FF3399"/>
                </a:solidFill>
                <a:latin typeface="Arial" panose="020B0604020202020204" pitchFamily="34" charset="0"/>
              </a:rPr>
              <a:t>J’habite en France</a:t>
            </a:r>
          </a:p>
          <a:p>
            <a:pPr algn="ctr" eaLnBrk="1" hangingPunct="1">
              <a:spcBef>
                <a:spcPct val="50000"/>
              </a:spcBef>
              <a:buFontTx/>
              <a:buNone/>
            </a:pPr>
            <a:r>
              <a:rPr lang="en-GB" altLang="en-US" sz="2400" b="1">
                <a:solidFill>
                  <a:srgbClr val="FF3399"/>
                </a:solidFill>
                <a:latin typeface="Arial" panose="020B0604020202020204" pitchFamily="34" charset="0"/>
              </a:rPr>
              <a:t>J’habite en Belgique</a:t>
            </a:r>
          </a:p>
        </p:txBody>
      </p:sp>
      <p:sp>
        <p:nvSpPr>
          <p:cNvPr id="36876" name="Text Box 7"/>
          <p:cNvSpPr txBox="1">
            <a:spLocks noChangeArrowheads="1"/>
          </p:cNvSpPr>
          <p:nvPr/>
        </p:nvSpPr>
        <p:spPr bwMode="auto">
          <a:xfrm>
            <a:off x="4284663" y="1844675"/>
            <a:ext cx="4608512"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2400" b="1">
                <a:solidFill>
                  <a:schemeClr val="hlink"/>
                </a:solidFill>
                <a:latin typeface="Arial" panose="020B0604020202020204" pitchFamily="34" charset="0"/>
              </a:rPr>
              <a:t>J’habite au Portugal</a:t>
            </a:r>
          </a:p>
          <a:p>
            <a:pPr algn="ctr" eaLnBrk="1" hangingPunct="1">
              <a:spcBef>
                <a:spcPct val="50000"/>
              </a:spcBef>
              <a:buFontTx/>
              <a:buNone/>
            </a:pPr>
            <a:r>
              <a:rPr lang="en-GB" altLang="en-US" sz="2400" b="1">
                <a:solidFill>
                  <a:schemeClr val="hlink"/>
                </a:solidFill>
                <a:latin typeface="Arial" panose="020B0604020202020204" pitchFamily="34" charset="0"/>
              </a:rPr>
              <a:t>J’habite au Pays de Galles</a:t>
            </a:r>
          </a:p>
        </p:txBody>
      </p:sp>
      <p:sp>
        <p:nvSpPr>
          <p:cNvPr id="36877" name="Text Box 10"/>
          <p:cNvSpPr txBox="1">
            <a:spLocks noChangeArrowheads="1"/>
          </p:cNvSpPr>
          <p:nvPr/>
        </p:nvSpPr>
        <p:spPr bwMode="auto">
          <a:xfrm>
            <a:off x="395288" y="3068638"/>
            <a:ext cx="68405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2400" b="1">
                <a:latin typeface="Arial" panose="020B0604020202020204" pitchFamily="34" charset="0"/>
              </a:rPr>
              <a:t>Which word is different in the blue sentences</a:t>
            </a:r>
            <a:br>
              <a:rPr lang="en-GB" altLang="en-US" sz="2400" b="1">
                <a:latin typeface="Arial" panose="020B0604020202020204" pitchFamily="34" charset="0"/>
              </a:rPr>
            </a:br>
            <a:r>
              <a:rPr lang="en-GB" altLang="en-US" sz="2400" b="1">
                <a:latin typeface="Arial" panose="020B0604020202020204" pitchFamily="34" charset="0"/>
              </a:rPr>
              <a:t> compared to the pink sentences?</a:t>
            </a:r>
          </a:p>
        </p:txBody>
      </p:sp>
      <p:sp>
        <p:nvSpPr>
          <p:cNvPr id="36878" name="Text Box 11"/>
          <p:cNvSpPr txBox="1">
            <a:spLocks noChangeArrowheads="1"/>
          </p:cNvSpPr>
          <p:nvPr/>
        </p:nvSpPr>
        <p:spPr bwMode="auto">
          <a:xfrm>
            <a:off x="539750" y="4581525"/>
            <a:ext cx="5616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GB" altLang="en-US" sz="1800">
              <a:latin typeface="Arial" panose="020B0604020202020204" pitchFamily="34" charset="0"/>
            </a:endParaRPr>
          </a:p>
        </p:txBody>
      </p:sp>
      <p:sp>
        <p:nvSpPr>
          <p:cNvPr id="34820" name="Text Box 4"/>
          <p:cNvSpPr txBox="1">
            <a:spLocks noChangeArrowheads="1"/>
          </p:cNvSpPr>
          <p:nvPr/>
        </p:nvSpPr>
        <p:spPr bwMode="auto">
          <a:xfrm>
            <a:off x="53975" y="4052888"/>
            <a:ext cx="7235825"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latin typeface="Comic Sans MS" panose="030F0702030302020204" pitchFamily="66" charset="0"/>
                <a:cs typeface="Arial" panose="020B0604020202020204" pitchFamily="34" charset="0"/>
              </a:rPr>
              <a:t>To say you live in a</a:t>
            </a:r>
            <a:r>
              <a:rPr lang="en-GB" altLang="en-US" sz="1800">
                <a:solidFill>
                  <a:srgbClr val="FF3399"/>
                </a:solidFill>
                <a:latin typeface="Comic Sans MS" panose="030F0702030302020204" pitchFamily="66" charset="0"/>
                <a:cs typeface="Arial" panose="020B0604020202020204" pitchFamily="34" charset="0"/>
              </a:rPr>
              <a:t> feminine </a:t>
            </a:r>
            <a:r>
              <a:rPr lang="en-GB" altLang="en-US" sz="1800">
                <a:latin typeface="Comic Sans MS" panose="030F0702030302020204" pitchFamily="66" charset="0"/>
                <a:cs typeface="Arial" panose="020B0604020202020204" pitchFamily="34" charset="0"/>
              </a:rPr>
              <a:t>country, drop the </a:t>
            </a:r>
            <a:r>
              <a:rPr lang="en-GB" altLang="en-US" sz="1800" b="1">
                <a:solidFill>
                  <a:srgbClr val="FF3399"/>
                </a:solidFill>
                <a:latin typeface="Comic Sans MS" panose="030F0702030302020204" pitchFamily="66" charset="0"/>
                <a:cs typeface="Arial" panose="020B0604020202020204" pitchFamily="34" charset="0"/>
              </a:rPr>
              <a:t>la or L’ </a:t>
            </a:r>
            <a:r>
              <a:rPr lang="en-GB" altLang="en-US" sz="1800">
                <a:latin typeface="Comic Sans MS" panose="030F0702030302020204" pitchFamily="66" charset="0"/>
                <a:cs typeface="Arial" panose="020B0604020202020204" pitchFamily="34" charset="0"/>
              </a:rPr>
              <a:t>and replace with </a:t>
            </a:r>
            <a:r>
              <a:rPr lang="en-GB" altLang="en-US" sz="1800" b="1">
                <a:solidFill>
                  <a:srgbClr val="FF3399"/>
                </a:solidFill>
                <a:latin typeface="Comic Sans MS" panose="030F0702030302020204" pitchFamily="66" charset="0"/>
                <a:cs typeface="Arial" panose="020B0604020202020204" pitchFamily="34" charset="0"/>
              </a:rPr>
              <a:t>en</a:t>
            </a:r>
            <a:r>
              <a:rPr lang="en-GB" altLang="en-US" sz="1800">
                <a:solidFill>
                  <a:srgbClr val="FF3399"/>
                </a:solidFill>
                <a:latin typeface="Comic Sans MS" panose="030F0702030302020204" pitchFamily="66" charset="0"/>
                <a:cs typeface="Arial" panose="020B0604020202020204" pitchFamily="34" charset="0"/>
              </a:rPr>
              <a:t>.</a:t>
            </a:r>
            <a:r>
              <a:rPr lang="en-GB" altLang="en-US" sz="1800">
                <a:solidFill>
                  <a:srgbClr val="FF0000"/>
                </a:solidFill>
                <a:latin typeface="Comic Sans MS" panose="030F0702030302020204" pitchFamily="66" charset="0"/>
                <a:cs typeface="Arial" panose="020B0604020202020204" pitchFamily="34" charset="0"/>
              </a:rPr>
              <a:t> E.g. - </a:t>
            </a:r>
            <a:r>
              <a:rPr lang="en-GB" altLang="en-US" sz="1800">
                <a:latin typeface="Comic Sans MS" panose="030F0702030302020204" pitchFamily="66" charset="0"/>
                <a:cs typeface="Arial" panose="020B0604020202020204" pitchFamily="34" charset="0"/>
              </a:rPr>
              <a:t>J’habite </a:t>
            </a:r>
            <a:r>
              <a:rPr lang="en-GB" altLang="en-US" sz="1800" b="1">
                <a:solidFill>
                  <a:srgbClr val="FF3399"/>
                </a:solidFill>
                <a:latin typeface="Comic Sans MS" panose="030F0702030302020204" pitchFamily="66" charset="0"/>
                <a:cs typeface="Arial" panose="020B0604020202020204" pitchFamily="34" charset="0"/>
              </a:rPr>
              <a:t>La France </a:t>
            </a:r>
            <a:r>
              <a:rPr lang="en-GB" altLang="en-US" sz="1800">
                <a:solidFill>
                  <a:srgbClr val="FF3399"/>
                </a:solidFill>
                <a:latin typeface="Comic Sans MS" panose="030F0702030302020204" pitchFamily="66" charset="0"/>
                <a:cs typeface="Arial" panose="020B0604020202020204" pitchFamily="34" charset="0"/>
              </a:rPr>
              <a:t>= </a:t>
            </a:r>
            <a:r>
              <a:rPr lang="en-GB" altLang="en-US" sz="1800">
                <a:latin typeface="Comic Sans MS" panose="030F0702030302020204" pitchFamily="66" charset="0"/>
                <a:cs typeface="Arial" panose="020B0604020202020204" pitchFamily="34" charset="0"/>
              </a:rPr>
              <a:t>J’habite</a:t>
            </a:r>
            <a:r>
              <a:rPr lang="en-GB" altLang="en-US" sz="1800">
                <a:solidFill>
                  <a:srgbClr val="FF3399"/>
                </a:solidFill>
                <a:latin typeface="Comic Sans MS" panose="030F0702030302020204" pitchFamily="66" charset="0"/>
                <a:cs typeface="Arial" panose="020B0604020202020204" pitchFamily="34" charset="0"/>
              </a:rPr>
              <a:t> </a:t>
            </a:r>
            <a:r>
              <a:rPr lang="en-GB" altLang="en-US" sz="1800" b="1" u="sng">
                <a:solidFill>
                  <a:srgbClr val="FF3399"/>
                </a:solidFill>
                <a:latin typeface="Comic Sans MS" panose="030F0702030302020204" pitchFamily="66" charset="0"/>
                <a:cs typeface="Arial" panose="020B0604020202020204" pitchFamily="34" charset="0"/>
              </a:rPr>
              <a:t>en</a:t>
            </a:r>
            <a:r>
              <a:rPr lang="en-GB" altLang="en-US" sz="1800" b="1">
                <a:solidFill>
                  <a:srgbClr val="FF3399"/>
                </a:solidFill>
                <a:latin typeface="Comic Sans MS" panose="030F0702030302020204" pitchFamily="66" charset="0"/>
                <a:cs typeface="Arial" panose="020B0604020202020204" pitchFamily="34" charset="0"/>
              </a:rPr>
              <a:t> </a:t>
            </a:r>
            <a:r>
              <a:rPr lang="en-GB" altLang="en-US" sz="1800">
                <a:solidFill>
                  <a:srgbClr val="FF3399"/>
                </a:solidFill>
                <a:latin typeface="Comic Sans MS" panose="030F0702030302020204" pitchFamily="66" charset="0"/>
                <a:cs typeface="Arial" panose="020B0604020202020204" pitchFamily="34" charset="0"/>
              </a:rPr>
              <a:t>France</a:t>
            </a:r>
          </a:p>
        </p:txBody>
      </p:sp>
      <p:sp>
        <p:nvSpPr>
          <p:cNvPr id="2" name="Text Box 4"/>
          <p:cNvSpPr txBox="1">
            <a:spLocks noChangeArrowheads="1"/>
          </p:cNvSpPr>
          <p:nvPr/>
        </p:nvSpPr>
        <p:spPr bwMode="auto">
          <a:xfrm>
            <a:off x="53975" y="4937125"/>
            <a:ext cx="7235825"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latin typeface="Comic Sans MS" panose="030F0702030302020204" pitchFamily="66" charset="0"/>
                <a:cs typeface="Arial" panose="020B0604020202020204" pitchFamily="34" charset="0"/>
              </a:rPr>
              <a:t>To say you live in a </a:t>
            </a:r>
            <a:r>
              <a:rPr lang="en-GB" altLang="en-US" sz="1800">
                <a:solidFill>
                  <a:srgbClr val="0033CC"/>
                </a:solidFill>
                <a:latin typeface="Comic Sans MS" panose="030F0702030302020204" pitchFamily="66" charset="0"/>
                <a:cs typeface="Arial" panose="020B0604020202020204" pitchFamily="34" charset="0"/>
              </a:rPr>
              <a:t>masculine</a:t>
            </a:r>
            <a:r>
              <a:rPr lang="en-GB" altLang="en-US" sz="1800">
                <a:latin typeface="Comic Sans MS" panose="030F0702030302020204" pitchFamily="66" charset="0"/>
                <a:cs typeface="Arial" panose="020B0604020202020204" pitchFamily="34" charset="0"/>
              </a:rPr>
              <a:t> country, drop the </a:t>
            </a:r>
            <a:r>
              <a:rPr lang="en-GB" altLang="en-US" sz="1800" b="1">
                <a:solidFill>
                  <a:srgbClr val="0033CC"/>
                </a:solidFill>
                <a:latin typeface="Comic Sans MS" panose="030F0702030302020204" pitchFamily="66" charset="0"/>
                <a:cs typeface="Arial" panose="020B0604020202020204" pitchFamily="34" charset="0"/>
              </a:rPr>
              <a:t>le or L’ </a:t>
            </a:r>
            <a:r>
              <a:rPr lang="en-GB" altLang="en-US" sz="1800">
                <a:latin typeface="Comic Sans MS" panose="030F0702030302020204" pitchFamily="66" charset="0"/>
                <a:cs typeface="Arial" panose="020B0604020202020204" pitchFamily="34" charset="0"/>
              </a:rPr>
              <a:t>and replace with </a:t>
            </a:r>
            <a:r>
              <a:rPr lang="en-GB" altLang="en-US" sz="1800" b="1" u="sng">
                <a:solidFill>
                  <a:srgbClr val="0033CC"/>
                </a:solidFill>
                <a:latin typeface="Comic Sans MS" panose="030F0702030302020204" pitchFamily="66" charset="0"/>
                <a:cs typeface="Arial" panose="020B0604020202020204" pitchFamily="34" charset="0"/>
              </a:rPr>
              <a:t>au</a:t>
            </a:r>
            <a:r>
              <a:rPr lang="en-GB" altLang="en-US" sz="1800" u="sng">
                <a:solidFill>
                  <a:srgbClr val="0033CC"/>
                </a:solidFill>
                <a:latin typeface="Comic Sans MS" panose="030F0702030302020204" pitchFamily="66" charset="0"/>
                <a:cs typeface="Arial" panose="020B0604020202020204" pitchFamily="34" charset="0"/>
              </a:rPr>
              <a:t> </a:t>
            </a:r>
            <a:r>
              <a:rPr lang="en-GB" altLang="en-US" sz="1800">
                <a:solidFill>
                  <a:srgbClr val="FF0000"/>
                </a:solidFill>
                <a:latin typeface="Comic Sans MS" panose="030F0702030302020204" pitchFamily="66" charset="0"/>
                <a:cs typeface="Arial" panose="020B0604020202020204" pitchFamily="34" charset="0"/>
              </a:rPr>
              <a:t>E.g. – </a:t>
            </a:r>
            <a:r>
              <a:rPr lang="en-GB" altLang="en-US" sz="1800">
                <a:latin typeface="Comic Sans MS" panose="030F0702030302020204" pitchFamily="66" charset="0"/>
                <a:cs typeface="Arial" panose="020B0604020202020204" pitchFamily="34" charset="0"/>
              </a:rPr>
              <a:t>J’habite</a:t>
            </a:r>
            <a:r>
              <a:rPr lang="en-GB" altLang="en-US" sz="1800">
                <a:solidFill>
                  <a:srgbClr val="FF0000"/>
                </a:solidFill>
                <a:latin typeface="Comic Sans MS" panose="030F0702030302020204" pitchFamily="66" charset="0"/>
                <a:cs typeface="Arial" panose="020B0604020202020204" pitchFamily="34" charset="0"/>
              </a:rPr>
              <a:t> </a:t>
            </a:r>
            <a:r>
              <a:rPr lang="en-GB" altLang="en-US" sz="1800" b="1">
                <a:solidFill>
                  <a:srgbClr val="0033CC"/>
                </a:solidFill>
                <a:latin typeface="Comic Sans MS" panose="030F0702030302020204" pitchFamily="66" charset="0"/>
                <a:cs typeface="Arial" panose="020B0604020202020204" pitchFamily="34" charset="0"/>
              </a:rPr>
              <a:t>le Portugal </a:t>
            </a:r>
            <a:r>
              <a:rPr lang="en-GB" altLang="en-US" sz="1800">
                <a:solidFill>
                  <a:srgbClr val="FF0000"/>
                </a:solidFill>
                <a:latin typeface="Comic Sans MS" panose="030F0702030302020204" pitchFamily="66" charset="0"/>
                <a:cs typeface="Arial" panose="020B0604020202020204" pitchFamily="34" charset="0"/>
              </a:rPr>
              <a:t>= </a:t>
            </a:r>
            <a:r>
              <a:rPr lang="en-GB" altLang="en-US" sz="1800">
                <a:latin typeface="Comic Sans MS" panose="030F0702030302020204" pitchFamily="66" charset="0"/>
                <a:cs typeface="Arial" panose="020B0604020202020204" pitchFamily="34" charset="0"/>
              </a:rPr>
              <a:t>J’habite </a:t>
            </a:r>
            <a:r>
              <a:rPr lang="en-GB" altLang="en-US" sz="1800" b="1" u="sng">
                <a:solidFill>
                  <a:schemeClr val="hlink"/>
                </a:solidFill>
                <a:latin typeface="Comic Sans MS" panose="030F0702030302020204" pitchFamily="66" charset="0"/>
                <a:cs typeface="Arial" panose="020B0604020202020204" pitchFamily="34" charset="0"/>
              </a:rPr>
              <a:t>au</a:t>
            </a:r>
            <a:r>
              <a:rPr lang="en-GB" altLang="en-US" sz="1800">
                <a:solidFill>
                  <a:schemeClr val="hlink"/>
                </a:solidFill>
                <a:latin typeface="Comic Sans MS" panose="030F0702030302020204" pitchFamily="66" charset="0"/>
                <a:cs typeface="Arial" panose="020B0604020202020204" pitchFamily="34" charset="0"/>
              </a:rPr>
              <a:t> Portugal</a:t>
            </a:r>
          </a:p>
        </p:txBody>
      </p:sp>
      <p:sp>
        <p:nvSpPr>
          <p:cNvPr id="3" name="TextBox 2"/>
          <p:cNvSpPr txBox="1">
            <a:spLocks noChangeArrowheads="1"/>
          </p:cNvSpPr>
          <p:nvPr/>
        </p:nvSpPr>
        <p:spPr bwMode="auto">
          <a:xfrm>
            <a:off x="173038" y="1731963"/>
            <a:ext cx="8728075" cy="3786187"/>
          </a:xfrm>
          <a:prstGeom prst="rect">
            <a:avLst/>
          </a:prstGeom>
          <a:solidFill>
            <a:srgbClr val="FFFF00"/>
          </a:solidFill>
          <a:ln w="762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4800">
                <a:latin typeface="Arial" panose="020B0604020202020204" pitchFamily="34" charset="0"/>
              </a:rPr>
              <a:t>En = feminine countries</a:t>
            </a:r>
          </a:p>
          <a:p>
            <a:pPr algn="ctr">
              <a:spcBef>
                <a:spcPct val="0"/>
              </a:spcBef>
              <a:buFontTx/>
              <a:buNone/>
            </a:pPr>
            <a:endParaRPr lang="en-GB" altLang="en-US" sz="4800">
              <a:latin typeface="Arial" panose="020B0604020202020204" pitchFamily="34" charset="0"/>
            </a:endParaRPr>
          </a:p>
          <a:p>
            <a:pPr algn="ctr">
              <a:spcBef>
                <a:spcPct val="0"/>
              </a:spcBef>
              <a:buFontTx/>
              <a:buNone/>
            </a:pPr>
            <a:r>
              <a:rPr lang="en-GB" altLang="en-US" sz="4800">
                <a:latin typeface="Arial" panose="020B0604020202020204" pitchFamily="34" charset="0"/>
              </a:rPr>
              <a:t>Au =  masculine countries</a:t>
            </a:r>
          </a:p>
          <a:p>
            <a:pPr algn="ctr">
              <a:spcBef>
                <a:spcPct val="0"/>
              </a:spcBef>
              <a:buFontTx/>
              <a:buNone/>
            </a:pPr>
            <a:endParaRPr lang="en-GB" altLang="en-US" sz="4800">
              <a:latin typeface="Arial" panose="020B0604020202020204" pitchFamily="34" charset="0"/>
            </a:endParaRPr>
          </a:p>
          <a:p>
            <a:pPr algn="ctr">
              <a:spcBef>
                <a:spcPct val="0"/>
              </a:spcBef>
              <a:buFontTx/>
              <a:buNone/>
            </a:pPr>
            <a:r>
              <a:rPr lang="en-GB" altLang="en-US" sz="4800">
                <a:latin typeface="Arial" panose="020B0604020202020204" pitchFamily="34" charset="0"/>
              </a:rPr>
              <a:t>Aux = plural countries</a:t>
            </a:r>
          </a:p>
        </p:txBody>
      </p:sp>
      <p:sp>
        <p:nvSpPr>
          <p:cNvPr id="18" name="Text Box 4"/>
          <p:cNvSpPr txBox="1">
            <a:spLocks noChangeArrowheads="1"/>
          </p:cNvSpPr>
          <p:nvPr/>
        </p:nvSpPr>
        <p:spPr bwMode="auto">
          <a:xfrm>
            <a:off x="134938" y="5886450"/>
            <a:ext cx="7235825"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latin typeface="Comic Sans MS" panose="030F0702030302020204" pitchFamily="66" charset="0"/>
                <a:cs typeface="Arial" panose="020B0604020202020204" pitchFamily="34" charset="0"/>
              </a:rPr>
              <a:t>To say you live in a </a:t>
            </a:r>
            <a:r>
              <a:rPr lang="en-GB" altLang="en-US" sz="1800">
                <a:solidFill>
                  <a:srgbClr val="00B050"/>
                </a:solidFill>
                <a:latin typeface="Comic Sans MS" panose="030F0702030302020204" pitchFamily="66" charset="0"/>
                <a:cs typeface="Arial" panose="020B0604020202020204" pitchFamily="34" charset="0"/>
              </a:rPr>
              <a:t>plural </a:t>
            </a:r>
            <a:r>
              <a:rPr lang="en-GB" altLang="en-US" sz="1800">
                <a:latin typeface="Comic Sans MS" panose="030F0702030302020204" pitchFamily="66" charset="0"/>
                <a:cs typeface="Arial" panose="020B0604020202020204" pitchFamily="34" charset="0"/>
              </a:rPr>
              <a:t>country, drop the </a:t>
            </a:r>
            <a:r>
              <a:rPr lang="en-GB" altLang="en-US" sz="1800" b="1">
                <a:solidFill>
                  <a:srgbClr val="00B050"/>
                </a:solidFill>
                <a:latin typeface="Comic Sans MS" panose="030F0702030302020204" pitchFamily="66" charset="0"/>
                <a:cs typeface="Arial" panose="020B0604020202020204" pitchFamily="34" charset="0"/>
              </a:rPr>
              <a:t>les</a:t>
            </a:r>
            <a:r>
              <a:rPr lang="en-GB" altLang="en-US" sz="1800" b="1">
                <a:solidFill>
                  <a:srgbClr val="0033CC"/>
                </a:solidFill>
                <a:latin typeface="Comic Sans MS" panose="030F0702030302020204" pitchFamily="66" charset="0"/>
                <a:cs typeface="Arial" panose="020B0604020202020204" pitchFamily="34" charset="0"/>
              </a:rPr>
              <a:t> </a:t>
            </a:r>
            <a:r>
              <a:rPr lang="en-GB" altLang="en-US" sz="1800">
                <a:latin typeface="Comic Sans MS" panose="030F0702030302020204" pitchFamily="66" charset="0"/>
                <a:cs typeface="Arial" panose="020B0604020202020204" pitchFamily="34" charset="0"/>
              </a:rPr>
              <a:t>and replace with </a:t>
            </a:r>
            <a:r>
              <a:rPr lang="en-GB" altLang="en-US" sz="1800" b="1" u="sng">
                <a:solidFill>
                  <a:srgbClr val="0033CC"/>
                </a:solidFill>
                <a:latin typeface="Comic Sans MS" panose="030F0702030302020204" pitchFamily="66" charset="0"/>
                <a:cs typeface="Arial" panose="020B0604020202020204" pitchFamily="34" charset="0"/>
              </a:rPr>
              <a:t>aux</a:t>
            </a:r>
            <a:r>
              <a:rPr lang="en-GB" altLang="en-US" sz="1800" u="sng">
                <a:solidFill>
                  <a:srgbClr val="0033CC"/>
                </a:solidFill>
                <a:latin typeface="Comic Sans MS" panose="030F0702030302020204" pitchFamily="66" charset="0"/>
                <a:cs typeface="Arial" panose="020B0604020202020204" pitchFamily="34" charset="0"/>
              </a:rPr>
              <a:t> </a:t>
            </a:r>
            <a:r>
              <a:rPr lang="en-GB" altLang="en-US" sz="1800">
                <a:solidFill>
                  <a:srgbClr val="FF0000"/>
                </a:solidFill>
                <a:latin typeface="Comic Sans MS" panose="030F0702030302020204" pitchFamily="66" charset="0"/>
                <a:cs typeface="Arial" panose="020B0604020202020204" pitchFamily="34" charset="0"/>
              </a:rPr>
              <a:t>E.g. – </a:t>
            </a:r>
            <a:r>
              <a:rPr lang="en-GB" altLang="en-US" sz="1800">
                <a:latin typeface="Comic Sans MS" panose="030F0702030302020204" pitchFamily="66" charset="0"/>
                <a:cs typeface="Arial" panose="020B0604020202020204" pitchFamily="34" charset="0"/>
              </a:rPr>
              <a:t>J’habite</a:t>
            </a:r>
            <a:r>
              <a:rPr lang="en-GB" altLang="en-US" sz="1800">
                <a:solidFill>
                  <a:srgbClr val="00B050"/>
                </a:solidFill>
                <a:latin typeface="Comic Sans MS" panose="030F0702030302020204" pitchFamily="66" charset="0"/>
                <a:cs typeface="Arial" panose="020B0604020202020204" pitchFamily="34" charset="0"/>
              </a:rPr>
              <a:t> </a:t>
            </a:r>
            <a:r>
              <a:rPr lang="en-GB" altLang="en-US" sz="1800" b="1">
                <a:solidFill>
                  <a:srgbClr val="00B050"/>
                </a:solidFill>
                <a:latin typeface="Comic Sans MS" panose="030F0702030302020204" pitchFamily="66" charset="0"/>
                <a:cs typeface="Arial" panose="020B0604020202020204" pitchFamily="34" charset="0"/>
              </a:rPr>
              <a:t>les </a:t>
            </a:r>
            <a:r>
              <a:rPr lang="en-GB" altLang="en-US" sz="1800" b="1">
                <a:solidFill>
                  <a:srgbClr val="0033CC"/>
                </a:solidFill>
                <a:latin typeface="Comic Sans MS" panose="030F0702030302020204" pitchFamily="66" charset="0"/>
                <a:cs typeface="Arial" panose="020B0604020202020204" pitchFamily="34" charset="0"/>
              </a:rPr>
              <a:t>États-Unis </a:t>
            </a:r>
            <a:r>
              <a:rPr lang="en-GB" altLang="en-US" sz="1800">
                <a:solidFill>
                  <a:srgbClr val="FF0000"/>
                </a:solidFill>
                <a:latin typeface="Comic Sans MS" panose="030F0702030302020204" pitchFamily="66" charset="0"/>
                <a:cs typeface="Arial" panose="020B0604020202020204" pitchFamily="34" charset="0"/>
              </a:rPr>
              <a:t>= </a:t>
            </a:r>
            <a:r>
              <a:rPr lang="en-GB" altLang="en-US" sz="1800">
                <a:latin typeface="Comic Sans MS" panose="030F0702030302020204" pitchFamily="66" charset="0"/>
                <a:cs typeface="Arial" panose="020B0604020202020204" pitchFamily="34" charset="0"/>
              </a:rPr>
              <a:t>J’habite </a:t>
            </a:r>
            <a:r>
              <a:rPr lang="en-GB" altLang="en-US" sz="1800" b="1" u="sng">
                <a:solidFill>
                  <a:srgbClr val="00B050"/>
                </a:solidFill>
                <a:latin typeface="Comic Sans MS" panose="030F0702030302020204" pitchFamily="66" charset="0"/>
                <a:cs typeface="Arial" panose="020B0604020202020204" pitchFamily="34" charset="0"/>
              </a:rPr>
              <a:t>aux</a:t>
            </a:r>
            <a:r>
              <a:rPr lang="en-GB" altLang="en-US" sz="1800" b="1">
                <a:solidFill>
                  <a:srgbClr val="0033CC"/>
                </a:solidFill>
                <a:latin typeface="Comic Sans MS" panose="030F0702030302020204" pitchFamily="66" charset="0"/>
                <a:cs typeface="Arial" panose="020B0604020202020204" pitchFamily="34" charset="0"/>
              </a:rPr>
              <a:t> États-Unis </a:t>
            </a:r>
            <a:endParaRPr lang="en-GB" altLang="en-US" sz="1800">
              <a:solidFill>
                <a:schemeClr val="hlink"/>
              </a:solidFill>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3003003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500"/>
                                        <p:tgtEl>
                                          <p:spTgt spid="1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heckerboard(across)">
                                      <p:cBhvr>
                                        <p:cTn id="13" dur="500"/>
                                        <p:tgtEl>
                                          <p:spTgt spid="1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heckerboard(across)">
                                      <p:cBhvr>
                                        <p:cTn id="16" dur="500"/>
                                        <p:tgtEl>
                                          <p:spTgt spid="1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82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4" grpId="0" animBg="1"/>
      <p:bldP spid="13" grpId="0" animBg="1"/>
      <p:bldP spid="34820" grpId="0" animBg="1"/>
      <p:bldP spid="2" grpId="0" animBg="1"/>
      <p:bldP spid="3" grpId="0" animBg="1"/>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592138" y="361950"/>
            <a:ext cx="184150" cy="366713"/>
          </a:xfrm>
          <a:prstGeom prst="rect">
            <a:avLst/>
          </a:prstGeom>
          <a:noFill/>
          <a:ln w="9525">
            <a:noFill/>
            <a:miter lim="800000"/>
            <a:headEnd/>
            <a:tailEnd/>
          </a:ln>
        </p:spPr>
        <p:txBody>
          <a:bodyPr wrap="none">
            <a:spAutoFit/>
          </a:bodyPr>
          <a:lstStyle/>
          <a:p>
            <a:endParaRPr lang="en-GB" sz="1800">
              <a:cs typeface="Arial" pitchFamily="34" charset="0"/>
            </a:endParaRPr>
          </a:p>
        </p:txBody>
      </p:sp>
      <p:sp>
        <p:nvSpPr>
          <p:cNvPr id="33795" name="Rectangle 5"/>
          <p:cNvSpPr>
            <a:spLocks noChangeArrowheads="1"/>
          </p:cNvSpPr>
          <p:nvPr/>
        </p:nvSpPr>
        <p:spPr bwMode="auto">
          <a:xfrm>
            <a:off x="2484438" y="908050"/>
            <a:ext cx="1871662" cy="514350"/>
          </a:xfrm>
          <a:prstGeom prst="rect">
            <a:avLst/>
          </a:prstGeom>
          <a:solidFill>
            <a:srgbClr val="FFFF00"/>
          </a:solidFill>
          <a:ln w="9525">
            <a:solidFill>
              <a:schemeClr val="tx1"/>
            </a:solidFill>
            <a:miter lim="800000"/>
            <a:headEnd/>
            <a:tailEnd/>
          </a:ln>
        </p:spPr>
        <p:txBody>
          <a:bodyPr wrap="none" anchor="ctr"/>
          <a:lstStyle/>
          <a:p>
            <a:pPr algn="ctr"/>
            <a:r>
              <a:rPr lang="en-GB" sz="1800">
                <a:latin typeface="Comic Sans MS" pitchFamily="66" charset="0"/>
                <a:cs typeface="Arial" pitchFamily="34" charset="0"/>
              </a:rPr>
              <a:t>français(e)</a:t>
            </a:r>
          </a:p>
        </p:txBody>
      </p:sp>
      <p:sp>
        <p:nvSpPr>
          <p:cNvPr id="33796" name="Rectangle 6"/>
          <p:cNvSpPr>
            <a:spLocks noChangeArrowheads="1"/>
          </p:cNvSpPr>
          <p:nvPr/>
        </p:nvSpPr>
        <p:spPr bwMode="auto">
          <a:xfrm>
            <a:off x="2484438" y="5661025"/>
            <a:ext cx="1871662" cy="514350"/>
          </a:xfrm>
          <a:prstGeom prst="rect">
            <a:avLst/>
          </a:prstGeom>
          <a:solidFill>
            <a:srgbClr val="FFFF00"/>
          </a:solidFill>
          <a:ln w="9525">
            <a:solidFill>
              <a:schemeClr val="tx1"/>
            </a:solidFill>
            <a:miter lim="800000"/>
            <a:headEnd/>
            <a:tailEnd/>
          </a:ln>
        </p:spPr>
        <p:txBody>
          <a:bodyPr wrap="none" anchor="ctr"/>
          <a:lstStyle/>
          <a:p>
            <a:pPr algn="ctr"/>
            <a:r>
              <a:rPr lang="en-GB" sz="1800">
                <a:latin typeface="Comic Sans MS" pitchFamily="66" charset="0"/>
                <a:cs typeface="Arial" pitchFamily="34" charset="0"/>
              </a:rPr>
              <a:t>gallois(e)</a:t>
            </a:r>
          </a:p>
        </p:txBody>
      </p:sp>
      <p:sp>
        <p:nvSpPr>
          <p:cNvPr id="33797" name="Rectangle 7"/>
          <p:cNvSpPr>
            <a:spLocks noChangeArrowheads="1"/>
          </p:cNvSpPr>
          <p:nvPr/>
        </p:nvSpPr>
        <p:spPr bwMode="auto">
          <a:xfrm>
            <a:off x="2484438" y="1700213"/>
            <a:ext cx="1871662" cy="514350"/>
          </a:xfrm>
          <a:prstGeom prst="rect">
            <a:avLst/>
          </a:prstGeom>
          <a:solidFill>
            <a:srgbClr val="FFFF00"/>
          </a:solidFill>
          <a:ln w="9525">
            <a:solidFill>
              <a:schemeClr val="tx1"/>
            </a:solidFill>
            <a:miter lim="800000"/>
            <a:headEnd/>
            <a:tailEnd/>
          </a:ln>
        </p:spPr>
        <p:txBody>
          <a:bodyPr wrap="none" anchor="ctr"/>
          <a:lstStyle/>
          <a:p>
            <a:pPr algn="ctr"/>
            <a:r>
              <a:rPr lang="en-GB" sz="1800">
                <a:latin typeface="Comic Sans MS" pitchFamily="66" charset="0"/>
                <a:cs typeface="Arial" pitchFamily="34" charset="0"/>
              </a:rPr>
              <a:t>anglais(e)</a:t>
            </a:r>
          </a:p>
        </p:txBody>
      </p:sp>
      <p:sp>
        <p:nvSpPr>
          <p:cNvPr id="10246" name="Rectangle 8"/>
          <p:cNvSpPr>
            <a:spLocks noChangeArrowheads="1"/>
          </p:cNvSpPr>
          <p:nvPr/>
        </p:nvSpPr>
        <p:spPr bwMode="auto">
          <a:xfrm>
            <a:off x="323850" y="2492375"/>
            <a:ext cx="1871663" cy="514350"/>
          </a:xfrm>
          <a:prstGeom prst="rect">
            <a:avLst/>
          </a:prstGeom>
          <a:solidFill>
            <a:srgbClr val="FF66CC"/>
          </a:solidFill>
          <a:ln w="9525">
            <a:solidFill>
              <a:schemeClr val="tx1"/>
            </a:solidFill>
            <a:miter lim="800000"/>
            <a:headEnd/>
            <a:tailEnd/>
          </a:ln>
        </p:spPr>
        <p:txBody>
          <a:bodyPr wrap="none" anchor="ctr"/>
          <a:lstStyle/>
          <a:p>
            <a:pPr algn="ctr"/>
            <a:r>
              <a:rPr lang="en-GB" sz="1800" dirty="0" err="1">
                <a:latin typeface="Comic Sans MS" pitchFamily="66" charset="0"/>
                <a:cs typeface="Arial" pitchFamily="34" charset="0"/>
              </a:rPr>
              <a:t>Espagne</a:t>
            </a:r>
            <a:endParaRPr lang="en-GB" sz="1800" dirty="0">
              <a:latin typeface="Comic Sans MS" pitchFamily="66" charset="0"/>
              <a:cs typeface="Arial" pitchFamily="34" charset="0"/>
            </a:endParaRPr>
          </a:p>
        </p:txBody>
      </p:sp>
      <p:sp>
        <p:nvSpPr>
          <p:cNvPr id="33799" name="Rectangle 9"/>
          <p:cNvSpPr>
            <a:spLocks noChangeArrowheads="1"/>
          </p:cNvSpPr>
          <p:nvPr/>
        </p:nvSpPr>
        <p:spPr bwMode="auto">
          <a:xfrm>
            <a:off x="2484438" y="4797425"/>
            <a:ext cx="1871662" cy="514350"/>
          </a:xfrm>
          <a:prstGeom prst="rect">
            <a:avLst/>
          </a:prstGeom>
          <a:solidFill>
            <a:srgbClr val="FFFF00"/>
          </a:solidFill>
          <a:ln w="9525">
            <a:solidFill>
              <a:schemeClr val="tx1"/>
            </a:solidFill>
            <a:miter lim="800000"/>
            <a:headEnd/>
            <a:tailEnd/>
          </a:ln>
        </p:spPr>
        <p:txBody>
          <a:bodyPr wrap="none" anchor="ctr"/>
          <a:lstStyle/>
          <a:p>
            <a:pPr algn="ctr"/>
            <a:r>
              <a:rPr lang="en-GB" sz="1800">
                <a:latin typeface="Comic Sans MS" pitchFamily="66" charset="0"/>
                <a:cs typeface="Arial" pitchFamily="34" charset="0"/>
              </a:rPr>
              <a:t>portugais(e)</a:t>
            </a:r>
          </a:p>
        </p:txBody>
      </p:sp>
      <p:sp>
        <p:nvSpPr>
          <p:cNvPr id="10248" name="Rectangle 10"/>
          <p:cNvSpPr>
            <a:spLocks noChangeArrowheads="1"/>
          </p:cNvSpPr>
          <p:nvPr/>
        </p:nvSpPr>
        <p:spPr bwMode="auto">
          <a:xfrm>
            <a:off x="323850" y="3213100"/>
            <a:ext cx="1871663" cy="514350"/>
          </a:xfrm>
          <a:prstGeom prst="rect">
            <a:avLst/>
          </a:prstGeom>
          <a:solidFill>
            <a:srgbClr val="FF66CC"/>
          </a:solidFill>
          <a:ln w="9525">
            <a:solidFill>
              <a:schemeClr val="tx1"/>
            </a:solidFill>
            <a:miter lim="800000"/>
            <a:headEnd/>
            <a:tailEnd/>
          </a:ln>
        </p:spPr>
        <p:txBody>
          <a:bodyPr wrap="none" anchor="ctr"/>
          <a:lstStyle/>
          <a:p>
            <a:pPr algn="ctr"/>
            <a:r>
              <a:rPr lang="en-GB" sz="1800" dirty="0" err="1">
                <a:latin typeface="Comic Sans MS" pitchFamily="66" charset="0"/>
                <a:cs typeface="Arial" pitchFamily="34" charset="0"/>
              </a:rPr>
              <a:t>Allemagne</a:t>
            </a:r>
            <a:endParaRPr lang="en-GB" sz="1800" dirty="0">
              <a:latin typeface="Comic Sans MS" pitchFamily="66" charset="0"/>
              <a:cs typeface="Arial" pitchFamily="34" charset="0"/>
            </a:endParaRPr>
          </a:p>
        </p:txBody>
      </p:sp>
      <p:sp>
        <p:nvSpPr>
          <p:cNvPr id="32779" name="Rectangle 11"/>
          <p:cNvSpPr>
            <a:spLocks noChangeArrowheads="1"/>
          </p:cNvSpPr>
          <p:nvPr/>
        </p:nvSpPr>
        <p:spPr bwMode="auto">
          <a:xfrm>
            <a:off x="323850" y="4797425"/>
            <a:ext cx="1871663" cy="514350"/>
          </a:xfrm>
          <a:prstGeom prst="rect">
            <a:avLst/>
          </a:prstGeom>
          <a:solidFill>
            <a:schemeClr val="tx2">
              <a:lumMod val="60000"/>
              <a:lumOff val="40000"/>
            </a:schemeClr>
          </a:solidFill>
          <a:ln w="9525" algn="ctr">
            <a:solidFill>
              <a:schemeClr val="tx1"/>
            </a:solidFill>
            <a:miter lim="800000"/>
            <a:headEnd/>
            <a:tailEnd/>
          </a:ln>
          <a:effectLst/>
        </p:spPr>
        <p:txBody>
          <a:bodyPr wrap="none" anchor="ctr"/>
          <a:lstStyle/>
          <a:p>
            <a:pPr algn="ctr">
              <a:defRPr/>
            </a:pPr>
            <a:r>
              <a:rPr lang="en-GB" sz="1800" dirty="0">
                <a:latin typeface="Comic Sans MS" pitchFamily="66" charset="0"/>
                <a:cs typeface="Arial" pitchFamily="34" charset="0"/>
              </a:rPr>
              <a:t> Portugal</a:t>
            </a:r>
          </a:p>
        </p:txBody>
      </p:sp>
      <p:sp>
        <p:nvSpPr>
          <p:cNvPr id="33802" name="Rectangle 12"/>
          <p:cNvSpPr>
            <a:spLocks noChangeArrowheads="1"/>
          </p:cNvSpPr>
          <p:nvPr/>
        </p:nvSpPr>
        <p:spPr bwMode="auto">
          <a:xfrm>
            <a:off x="323850" y="908050"/>
            <a:ext cx="1871663" cy="514350"/>
          </a:xfrm>
          <a:prstGeom prst="rect">
            <a:avLst/>
          </a:prstGeom>
          <a:solidFill>
            <a:srgbClr val="FF66CC"/>
          </a:solidFill>
          <a:ln w="9525">
            <a:solidFill>
              <a:schemeClr val="tx1"/>
            </a:solidFill>
            <a:miter lim="800000"/>
            <a:headEnd/>
            <a:tailEnd/>
          </a:ln>
        </p:spPr>
        <p:txBody>
          <a:bodyPr wrap="none" anchor="ctr"/>
          <a:lstStyle/>
          <a:p>
            <a:pPr algn="ctr"/>
            <a:r>
              <a:rPr lang="en-GB" sz="1800" dirty="0">
                <a:latin typeface="Comic Sans MS" pitchFamily="66" charset="0"/>
                <a:cs typeface="Arial" pitchFamily="34" charset="0"/>
              </a:rPr>
              <a:t>France</a:t>
            </a:r>
          </a:p>
        </p:txBody>
      </p:sp>
      <p:sp>
        <p:nvSpPr>
          <p:cNvPr id="10251" name="Rectangle 13"/>
          <p:cNvSpPr>
            <a:spLocks noChangeArrowheads="1"/>
          </p:cNvSpPr>
          <p:nvPr/>
        </p:nvSpPr>
        <p:spPr bwMode="auto">
          <a:xfrm>
            <a:off x="323850" y="4005263"/>
            <a:ext cx="1871663" cy="514350"/>
          </a:xfrm>
          <a:prstGeom prst="rect">
            <a:avLst/>
          </a:prstGeom>
          <a:solidFill>
            <a:srgbClr val="FF66CC"/>
          </a:solidFill>
          <a:ln w="9525">
            <a:solidFill>
              <a:schemeClr val="tx1"/>
            </a:solidFill>
            <a:miter lim="800000"/>
            <a:headEnd/>
            <a:tailEnd/>
          </a:ln>
        </p:spPr>
        <p:txBody>
          <a:bodyPr wrap="none" anchor="ctr"/>
          <a:lstStyle/>
          <a:p>
            <a:pPr algn="ctr"/>
            <a:r>
              <a:rPr lang="en-GB" sz="1800" dirty="0" err="1">
                <a:latin typeface="Comic Sans MS" pitchFamily="66" charset="0"/>
                <a:cs typeface="Arial" pitchFamily="34" charset="0"/>
              </a:rPr>
              <a:t>Italie</a:t>
            </a:r>
            <a:endParaRPr lang="en-GB" sz="1800" dirty="0">
              <a:latin typeface="Comic Sans MS" pitchFamily="66" charset="0"/>
              <a:cs typeface="Arial" pitchFamily="34" charset="0"/>
            </a:endParaRPr>
          </a:p>
        </p:txBody>
      </p:sp>
      <p:sp>
        <p:nvSpPr>
          <p:cNvPr id="33804" name="Rectangle 14"/>
          <p:cNvSpPr>
            <a:spLocks noChangeArrowheads="1"/>
          </p:cNvSpPr>
          <p:nvPr/>
        </p:nvSpPr>
        <p:spPr bwMode="auto">
          <a:xfrm>
            <a:off x="2484438" y="2492375"/>
            <a:ext cx="1871662" cy="514350"/>
          </a:xfrm>
          <a:prstGeom prst="rect">
            <a:avLst/>
          </a:prstGeom>
          <a:solidFill>
            <a:srgbClr val="FFFF00"/>
          </a:solidFill>
          <a:ln w="9525">
            <a:solidFill>
              <a:schemeClr val="tx1"/>
            </a:solidFill>
            <a:miter lim="800000"/>
            <a:headEnd/>
            <a:tailEnd/>
          </a:ln>
        </p:spPr>
        <p:txBody>
          <a:bodyPr wrap="none" anchor="ctr"/>
          <a:lstStyle/>
          <a:p>
            <a:pPr algn="ctr"/>
            <a:r>
              <a:rPr lang="en-GB" sz="1800">
                <a:latin typeface="Comic Sans MS" pitchFamily="66" charset="0"/>
                <a:cs typeface="Arial" pitchFamily="34" charset="0"/>
              </a:rPr>
              <a:t>espagnol(e)</a:t>
            </a:r>
          </a:p>
        </p:txBody>
      </p:sp>
      <p:sp>
        <p:nvSpPr>
          <p:cNvPr id="33805" name="Rectangle 15"/>
          <p:cNvSpPr>
            <a:spLocks noChangeArrowheads="1"/>
          </p:cNvSpPr>
          <p:nvPr/>
        </p:nvSpPr>
        <p:spPr bwMode="auto">
          <a:xfrm>
            <a:off x="2484438" y="3213100"/>
            <a:ext cx="1871662" cy="514350"/>
          </a:xfrm>
          <a:prstGeom prst="rect">
            <a:avLst/>
          </a:prstGeom>
          <a:solidFill>
            <a:srgbClr val="FFFF00"/>
          </a:solidFill>
          <a:ln w="9525">
            <a:solidFill>
              <a:schemeClr val="tx1"/>
            </a:solidFill>
            <a:miter lim="800000"/>
            <a:headEnd/>
            <a:tailEnd/>
          </a:ln>
        </p:spPr>
        <p:txBody>
          <a:bodyPr wrap="none" anchor="ctr"/>
          <a:lstStyle/>
          <a:p>
            <a:pPr algn="ctr"/>
            <a:r>
              <a:rPr lang="en-GB" sz="1800">
                <a:latin typeface="Comic Sans MS" pitchFamily="66" charset="0"/>
                <a:cs typeface="Arial" pitchFamily="34" charset="0"/>
              </a:rPr>
              <a:t>allemand(e)</a:t>
            </a:r>
          </a:p>
        </p:txBody>
      </p:sp>
      <p:sp>
        <p:nvSpPr>
          <p:cNvPr id="33806" name="Rectangle 16"/>
          <p:cNvSpPr>
            <a:spLocks noChangeArrowheads="1"/>
          </p:cNvSpPr>
          <p:nvPr/>
        </p:nvSpPr>
        <p:spPr bwMode="auto">
          <a:xfrm>
            <a:off x="2484438" y="4076700"/>
            <a:ext cx="1871662" cy="514350"/>
          </a:xfrm>
          <a:prstGeom prst="rect">
            <a:avLst/>
          </a:prstGeom>
          <a:solidFill>
            <a:srgbClr val="FFFF00"/>
          </a:solidFill>
          <a:ln w="9525">
            <a:solidFill>
              <a:schemeClr val="tx1"/>
            </a:solidFill>
            <a:miter lim="800000"/>
            <a:headEnd/>
            <a:tailEnd/>
          </a:ln>
        </p:spPr>
        <p:txBody>
          <a:bodyPr wrap="none" anchor="ctr"/>
          <a:lstStyle/>
          <a:p>
            <a:pPr algn="ctr"/>
            <a:r>
              <a:rPr lang="en-GB" sz="1800">
                <a:latin typeface="Comic Sans MS" pitchFamily="66" charset="0"/>
                <a:cs typeface="Arial" pitchFamily="34" charset="0"/>
              </a:rPr>
              <a:t>italien(ne)</a:t>
            </a:r>
          </a:p>
        </p:txBody>
      </p:sp>
      <p:sp>
        <p:nvSpPr>
          <p:cNvPr id="32785" name="Rectangle 17"/>
          <p:cNvSpPr>
            <a:spLocks noChangeArrowheads="1"/>
          </p:cNvSpPr>
          <p:nvPr/>
        </p:nvSpPr>
        <p:spPr bwMode="auto">
          <a:xfrm>
            <a:off x="323850" y="5661025"/>
            <a:ext cx="1871663" cy="514350"/>
          </a:xfrm>
          <a:prstGeom prst="rect">
            <a:avLst/>
          </a:prstGeom>
          <a:solidFill>
            <a:schemeClr val="tx2">
              <a:lumMod val="60000"/>
              <a:lumOff val="40000"/>
            </a:schemeClr>
          </a:solidFill>
          <a:ln w="9525" algn="ctr">
            <a:solidFill>
              <a:schemeClr val="tx1"/>
            </a:solidFill>
            <a:miter lim="800000"/>
            <a:headEnd/>
            <a:tailEnd/>
          </a:ln>
          <a:effectLst/>
        </p:spPr>
        <p:txBody>
          <a:bodyPr wrap="none" anchor="ctr"/>
          <a:lstStyle/>
          <a:p>
            <a:pPr algn="ctr">
              <a:defRPr/>
            </a:pPr>
            <a:r>
              <a:rPr lang="en-GB" sz="1800" dirty="0">
                <a:latin typeface="Comic Sans MS" pitchFamily="66" charset="0"/>
                <a:cs typeface="Arial" pitchFamily="34" charset="0"/>
              </a:rPr>
              <a:t>Pays de </a:t>
            </a:r>
            <a:r>
              <a:rPr lang="en-GB" sz="1800" dirty="0" err="1">
                <a:latin typeface="Comic Sans MS" pitchFamily="66" charset="0"/>
                <a:cs typeface="Arial" pitchFamily="34" charset="0"/>
              </a:rPr>
              <a:t>Galles</a:t>
            </a:r>
            <a:endParaRPr lang="en-GB" sz="1800" dirty="0">
              <a:latin typeface="Comic Sans MS" pitchFamily="66" charset="0"/>
              <a:cs typeface="Arial" pitchFamily="34" charset="0"/>
            </a:endParaRPr>
          </a:p>
        </p:txBody>
      </p:sp>
      <p:sp>
        <p:nvSpPr>
          <p:cNvPr id="10256" name="Rectangle 18"/>
          <p:cNvSpPr>
            <a:spLocks noChangeArrowheads="1"/>
          </p:cNvSpPr>
          <p:nvPr/>
        </p:nvSpPr>
        <p:spPr bwMode="auto">
          <a:xfrm>
            <a:off x="323850" y="1700213"/>
            <a:ext cx="1871663" cy="514350"/>
          </a:xfrm>
          <a:prstGeom prst="rect">
            <a:avLst/>
          </a:prstGeom>
          <a:solidFill>
            <a:srgbClr val="FF66CC"/>
          </a:solidFill>
          <a:ln w="9525">
            <a:solidFill>
              <a:schemeClr val="tx1"/>
            </a:solidFill>
            <a:miter lim="800000"/>
            <a:headEnd/>
            <a:tailEnd/>
          </a:ln>
        </p:spPr>
        <p:txBody>
          <a:bodyPr wrap="none" anchor="ctr"/>
          <a:lstStyle/>
          <a:p>
            <a:pPr algn="ctr"/>
            <a:r>
              <a:rPr lang="en-GB" sz="1800" dirty="0" err="1">
                <a:latin typeface="Comic Sans MS" pitchFamily="66" charset="0"/>
                <a:cs typeface="Arial" pitchFamily="34" charset="0"/>
              </a:rPr>
              <a:t>Angleterre</a:t>
            </a:r>
            <a:endParaRPr lang="en-GB" sz="1800" dirty="0">
              <a:latin typeface="Comic Sans MS" pitchFamily="66" charset="0"/>
              <a:cs typeface="Arial" pitchFamily="34" charset="0"/>
            </a:endParaRPr>
          </a:p>
        </p:txBody>
      </p:sp>
      <p:sp>
        <p:nvSpPr>
          <p:cNvPr id="33809" name="Text Box 19"/>
          <p:cNvSpPr txBox="1">
            <a:spLocks noChangeArrowheads="1"/>
          </p:cNvSpPr>
          <p:nvPr/>
        </p:nvSpPr>
        <p:spPr bwMode="auto">
          <a:xfrm>
            <a:off x="0" y="0"/>
            <a:ext cx="6732588" cy="701675"/>
          </a:xfrm>
          <a:prstGeom prst="rect">
            <a:avLst/>
          </a:prstGeom>
          <a:noFill/>
          <a:ln w="9525">
            <a:noFill/>
            <a:miter lim="800000"/>
            <a:headEnd/>
            <a:tailEnd/>
          </a:ln>
        </p:spPr>
        <p:txBody>
          <a:bodyPr>
            <a:spAutoFit/>
          </a:bodyPr>
          <a:lstStyle/>
          <a:p>
            <a:r>
              <a:rPr lang="en-GB" sz="3600" u="sng">
                <a:latin typeface="Comic Sans MS" pitchFamily="66" charset="0"/>
                <a:cs typeface="Arial" pitchFamily="34" charset="0"/>
              </a:rPr>
              <a:t>Les pays et les nationalit</a:t>
            </a:r>
            <a:r>
              <a:rPr lang="en-GB" sz="4000" u="sng">
                <a:latin typeface="Calibri" pitchFamily="34" charset="0"/>
                <a:cs typeface="Arial" pitchFamily="34" charset="0"/>
              </a:rPr>
              <a:t>és</a:t>
            </a:r>
            <a:endParaRPr lang="en-GB" sz="3600" u="sng">
              <a:latin typeface="Comic Sans MS" pitchFamily="66" charset="0"/>
              <a:cs typeface="Arial" pitchFamily="34" charset="0"/>
            </a:endParaRPr>
          </a:p>
        </p:txBody>
      </p:sp>
      <p:sp>
        <p:nvSpPr>
          <p:cNvPr id="10258" name="Rectangle 8"/>
          <p:cNvSpPr>
            <a:spLocks noChangeArrowheads="1"/>
          </p:cNvSpPr>
          <p:nvPr/>
        </p:nvSpPr>
        <p:spPr bwMode="auto">
          <a:xfrm>
            <a:off x="4716463" y="2276475"/>
            <a:ext cx="1871662" cy="514350"/>
          </a:xfrm>
          <a:prstGeom prst="rect">
            <a:avLst/>
          </a:prstGeom>
          <a:solidFill>
            <a:srgbClr val="FF66CC"/>
          </a:solidFill>
          <a:ln w="9525">
            <a:solidFill>
              <a:schemeClr val="tx1"/>
            </a:solidFill>
            <a:miter lim="800000"/>
            <a:headEnd/>
            <a:tailEnd/>
          </a:ln>
        </p:spPr>
        <p:txBody>
          <a:bodyPr wrap="none" anchor="ctr"/>
          <a:lstStyle/>
          <a:p>
            <a:pPr algn="ctr"/>
            <a:r>
              <a:rPr lang="en-GB" sz="2000" dirty="0">
                <a:latin typeface="Comic Sans MS" pitchFamily="66" charset="0"/>
                <a:cs typeface="Arial" pitchFamily="34" charset="0"/>
              </a:rPr>
              <a:t> </a:t>
            </a:r>
            <a:r>
              <a:rPr lang="en-GB" sz="2000" dirty="0" err="1">
                <a:latin typeface="Comic Sans MS" pitchFamily="66" charset="0"/>
                <a:cs typeface="Arial" pitchFamily="34" charset="0"/>
              </a:rPr>
              <a:t>Grèce</a:t>
            </a:r>
            <a:endParaRPr lang="en-GB" sz="2000" dirty="0">
              <a:latin typeface="Comic Sans MS" pitchFamily="66" charset="0"/>
              <a:cs typeface="Arial" pitchFamily="34" charset="0"/>
            </a:endParaRPr>
          </a:p>
        </p:txBody>
      </p:sp>
      <p:sp>
        <p:nvSpPr>
          <p:cNvPr id="10259" name="Rectangle 10"/>
          <p:cNvSpPr>
            <a:spLocks noChangeArrowheads="1"/>
          </p:cNvSpPr>
          <p:nvPr/>
        </p:nvSpPr>
        <p:spPr bwMode="auto">
          <a:xfrm>
            <a:off x="4716463" y="2924175"/>
            <a:ext cx="1871662" cy="514350"/>
          </a:xfrm>
          <a:prstGeom prst="rect">
            <a:avLst/>
          </a:prstGeom>
          <a:solidFill>
            <a:srgbClr val="FF66CC"/>
          </a:solidFill>
          <a:ln w="9525">
            <a:solidFill>
              <a:schemeClr val="tx1"/>
            </a:solidFill>
            <a:miter lim="800000"/>
            <a:headEnd/>
            <a:tailEnd/>
          </a:ln>
        </p:spPr>
        <p:txBody>
          <a:bodyPr wrap="none" anchor="ctr"/>
          <a:lstStyle/>
          <a:p>
            <a:pPr algn="ctr"/>
            <a:r>
              <a:rPr lang="en-GB" sz="1800" dirty="0">
                <a:latin typeface="Comic Sans MS" pitchFamily="66" charset="0"/>
                <a:cs typeface="Arial" pitchFamily="34" charset="0"/>
              </a:rPr>
              <a:t> </a:t>
            </a:r>
            <a:r>
              <a:rPr lang="en-GB" sz="1800" dirty="0" err="1">
                <a:latin typeface="Comic Sans MS" pitchFamily="66" charset="0"/>
                <a:cs typeface="Arial" pitchFamily="34" charset="0"/>
              </a:rPr>
              <a:t>Pologne</a:t>
            </a:r>
            <a:endParaRPr lang="en-GB" sz="1800" dirty="0">
              <a:latin typeface="Comic Sans MS" pitchFamily="66" charset="0"/>
              <a:cs typeface="Arial" pitchFamily="34" charset="0"/>
            </a:endParaRPr>
          </a:p>
        </p:txBody>
      </p:sp>
      <p:sp>
        <p:nvSpPr>
          <p:cNvPr id="10260" name="Rectangle 11"/>
          <p:cNvSpPr>
            <a:spLocks noChangeArrowheads="1"/>
          </p:cNvSpPr>
          <p:nvPr/>
        </p:nvSpPr>
        <p:spPr bwMode="auto">
          <a:xfrm>
            <a:off x="4716463" y="4221163"/>
            <a:ext cx="1871662" cy="514350"/>
          </a:xfrm>
          <a:prstGeom prst="rect">
            <a:avLst/>
          </a:prstGeom>
          <a:solidFill>
            <a:srgbClr val="FF66CC"/>
          </a:solidFill>
          <a:ln w="9525" algn="ctr">
            <a:solidFill>
              <a:schemeClr val="tx1"/>
            </a:solidFill>
            <a:miter lim="800000"/>
            <a:headEnd/>
            <a:tailEnd/>
          </a:ln>
        </p:spPr>
        <p:txBody>
          <a:bodyPr wrap="none" anchor="ctr"/>
          <a:lstStyle/>
          <a:p>
            <a:pPr algn="ctr"/>
            <a:r>
              <a:rPr lang="en-GB" sz="1800" dirty="0">
                <a:latin typeface="Comic Sans MS" pitchFamily="66" charset="0"/>
                <a:cs typeface="Arial" pitchFamily="34" charset="0"/>
              </a:rPr>
              <a:t> </a:t>
            </a:r>
            <a:r>
              <a:rPr lang="en-GB" sz="1800" dirty="0" err="1">
                <a:latin typeface="Comic Sans MS" pitchFamily="66" charset="0"/>
                <a:cs typeface="Arial" pitchFamily="34" charset="0"/>
              </a:rPr>
              <a:t>Belgique</a:t>
            </a:r>
            <a:endParaRPr lang="en-GB" sz="1800" dirty="0">
              <a:latin typeface="Comic Sans MS" pitchFamily="66" charset="0"/>
              <a:cs typeface="Arial" pitchFamily="34" charset="0"/>
            </a:endParaRPr>
          </a:p>
        </p:txBody>
      </p:sp>
      <p:sp>
        <p:nvSpPr>
          <p:cNvPr id="10261" name="Rectangle 12"/>
          <p:cNvSpPr>
            <a:spLocks noChangeArrowheads="1"/>
          </p:cNvSpPr>
          <p:nvPr/>
        </p:nvSpPr>
        <p:spPr bwMode="auto">
          <a:xfrm>
            <a:off x="4716463" y="981075"/>
            <a:ext cx="1871662" cy="514350"/>
          </a:xfrm>
          <a:prstGeom prst="rect">
            <a:avLst/>
          </a:prstGeom>
          <a:solidFill>
            <a:srgbClr val="FF66CC"/>
          </a:solidFill>
          <a:ln w="9525">
            <a:solidFill>
              <a:schemeClr val="tx1"/>
            </a:solidFill>
            <a:miter lim="800000"/>
            <a:headEnd/>
            <a:tailEnd/>
          </a:ln>
        </p:spPr>
        <p:txBody>
          <a:bodyPr wrap="none" anchor="ctr"/>
          <a:lstStyle/>
          <a:p>
            <a:pPr algn="ctr"/>
            <a:r>
              <a:rPr lang="en-GB" sz="1800" dirty="0">
                <a:latin typeface="Comic Sans MS" pitchFamily="66" charset="0"/>
                <a:cs typeface="Arial" pitchFamily="34" charset="0"/>
              </a:rPr>
              <a:t>Irlande</a:t>
            </a:r>
          </a:p>
        </p:txBody>
      </p:sp>
      <p:sp>
        <p:nvSpPr>
          <p:cNvPr id="10262" name="Rectangle 13"/>
          <p:cNvSpPr>
            <a:spLocks noChangeArrowheads="1"/>
          </p:cNvSpPr>
          <p:nvPr/>
        </p:nvSpPr>
        <p:spPr bwMode="auto">
          <a:xfrm>
            <a:off x="4716463" y="3573463"/>
            <a:ext cx="1871662" cy="514350"/>
          </a:xfrm>
          <a:prstGeom prst="rect">
            <a:avLst/>
          </a:prstGeom>
          <a:solidFill>
            <a:srgbClr val="FF66CC"/>
          </a:solidFill>
          <a:ln w="9525">
            <a:solidFill>
              <a:schemeClr val="tx1"/>
            </a:solidFill>
            <a:miter lim="800000"/>
            <a:headEnd/>
            <a:tailEnd/>
          </a:ln>
        </p:spPr>
        <p:txBody>
          <a:bodyPr wrap="none" anchor="ctr"/>
          <a:lstStyle/>
          <a:p>
            <a:pPr algn="ctr"/>
            <a:r>
              <a:rPr lang="en-GB" sz="1800" dirty="0" err="1">
                <a:latin typeface="Comic Sans MS" pitchFamily="66" charset="0"/>
                <a:cs typeface="Arial" pitchFamily="34" charset="0"/>
              </a:rPr>
              <a:t>Autriche</a:t>
            </a:r>
            <a:endParaRPr lang="en-GB" sz="1800" dirty="0">
              <a:latin typeface="Comic Sans MS" pitchFamily="66" charset="0"/>
              <a:cs typeface="Arial" pitchFamily="34" charset="0"/>
            </a:endParaRPr>
          </a:p>
        </p:txBody>
      </p:sp>
      <p:sp>
        <p:nvSpPr>
          <p:cNvPr id="10263" name="Rectangle 17"/>
          <p:cNvSpPr>
            <a:spLocks noChangeArrowheads="1"/>
          </p:cNvSpPr>
          <p:nvPr/>
        </p:nvSpPr>
        <p:spPr bwMode="auto">
          <a:xfrm>
            <a:off x="4716463" y="4868863"/>
            <a:ext cx="1871662" cy="514350"/>
          </a:xfrm>
          <a:prstGeom prst="rect">
            <a:avLst/>
          </a:prstGeom>
          <a:solidFill>
            <a:srgbClr val="FF66CC"/>
          </a:solidFill>
          <a:ln w="9525" algn="ctr">
            <a:solidFill>
              <a:schemeClr val="tx1"/>
            </a:solidFill>
            <a:miter lim="800000"/>
            <a:headEnd/>
            <a:tailEnd/>
          </a:ln>
        </p:spPr>
        <p:txBody>
          <a:bodyPr wrap="none" anchor="ctr"/>
          <a:lstStyle/>
          <a:p>
            <a:pPr algn="ctr"/>
            <a:r>
              <a:rPr lang="en-GB" sz="1800" dirty="0">
                <a:latin typeface="Comic Sans MS" pitchFamily="66" charset="0"/>
                <a:cs typeface="Arial" pitchFamily="34" charset="0"/>
              </a:rPr>
              <a:t> Suisse</a:t>
            </a:r>
          </a:p>
        </p:txBody>
      </p:sp>
      <p:sp>
        <p:nvSpPr>
          <p:cNvPr id="10264" name="Rectangle 18"/>
          <p:cNvSpPr>
            <a:spLocks noChangeArrowheads="1"/>
          </p:cNvSpPr>
          <p:nvPr/>
        </p:nvSpPr>
        <p:spPr bwMode="auto">
          <a:xfrm>
            <a:off x="4716463" y="1628775"/>
            <a:ext cx="1871662" cy="514350"/>
          </a:xfrm>
          <a:prstGeom prst="rect">
            <a:avLst/>
          </a:prstGeom>
          <a:solidFill>
            <a:srgbClr val="FF66CC"/>
          </a:solidFill>
          <a:ln w="9525">
            <a:solidFill>
              <a:schemeClr val="tx1"/>
            </a:solidFill>
            <a:miter lim="800000"/>
            <a:headEnd/>
            <a:tailEnd/>
          </a:ln>
        </p:spPr>
        <p:txBody>
          <a:bodyPr wrap="none" anchor="ctr"/>
          <a:lstStyle/>
          <a:p>
            <a:pPr algn="ctr"/>
            <a:r>
              <a:rPr lang="en-GB" sz="2000" dirty="0" err="1">
                <a:latin typeface="Comic Sans MS" pitchFamily="66" charset="0"/>
                <a:cs typeface="Arial" pitchFamily="34" charset="0"/>
              </a:rPr>
              <a:t>Écosse</a:t>
            </a:r>
            <a:endParaRPr lang="en-GB" sz="2000" dirty="0">
              <a:latin typeface="Comic Sans MS" pitchFamily="66" charset="0"/>
              <a:cs typeface="Arial" pitchFamily="34" charset="0"/>
            </a:endParaRPr>
          </a:p>
        </p:txBody>
      </p:sp>
      <p:sp>
        <p:nvSpPr>
          <p:cNvPr id="10265" name="Rectangle 17"/>
          <p:cNvSpPr>
            <a:spLocks noChangeArrowheads="1"/>
          </p:cNvSpPr>
          <p:nvPr/>
        </p:nvSpPr>
        <p:spPr bwMode="auto">
          <a:xfrm>
            <a:off x="4716463" y="5589588"/>
            <a:ext cx="1871662" cy="514350"/>
          </a:xfrm>
          <a:prstGeom prst="rect">
            <a:avLst/>
          </a:prstGeom>
          <a:solidFill>
            <a:srgbClr val="FF66CC"/>
          </a:solidFill>
          <a:ln w="9525" algn="ctr">
            <a:solidFill>
              <a:schemeClr val="tx1"/>
            </a:solidFill>
            <a:miter lim="800000"/>
            <a:headEnd/>
            <a:tailEnd/>
          </a:ln>
        </p:spPr>
        <p:txBody>
          <a:bodyPr wrap="none" anchor="ctr"/>
          <a:lstStyle/>
          <a:p>
            <a:pPr algn="ctr"/>
            <a:r>
              <a:rPr lang="en-GB" sz="2000" dirty="0" err="1">
                <a:latin typeface="Comic Sans MS" pitchFamily="66" charset="0"/>
                <a:cs typeface="Arial" pitchFamily="34" charset="0"/>
              </a:rPr>
              <a:t>Suède</a:t>
            </a:r>
            <a:endParaRPr lang="en-GB" sz="2000" dirty="0">
              <a:latin typeface="Comic Sans MS" pitchFamily="66" charset="0"/>
              <a:cs typeface="Arial" pitchFamily="34" charset="0"/>
            </a:endParaRPr>
          </a:p>
        </p:txBody>
      </p:sp>
      <p:sp>
        <p:nvSpPr>
          <p:cNvPr id="33818" name="Rectangle 8"/>
          <p:cNvSpPr>
            <a:spLocks noChangeArrowheads="1"/>
          </p:cNvSpPr>
          <p:nvPr/>
        </p:nvSpPr>
        <p:spPr bwMode="auto">
          <a:xfrm>
            <a:off x="6875463" y="2276475"/>
            <a:ext cx="1871662" cy="514350"/>
          </a:xfrm>
          <a:prstGeom prst="rect">
            <a:avLst/>
          </a:prstGeom>
          <a:solidFill>
            <a:srgbClr val="FFFF00"/>
          </a:solidFill>
          <a:ln w="9525">
            <a:solidFill>
              <a:schemeClr val="tx1"/>
            </a:solidFill>
            <a:miter lim="800000"/>
            <a:headEnd/>
            <a:tailEnd/>
          </a:ln>
        </p:spPr>
        <p:txBody>
          <a:bodyPr wrap="none" anchor="ctr"/>
          <a:lstStyle/>
          <a:p>
            <a:pPr algn="ctr"/>
            <a:r>
              <a:rPr lang="en-GB" sz="1800">
                <a:latin typeface="Comic Sans MS" pitchFamily="66" charset="0"/>
                <a:cs typeface="Arial" pitchFamily="34" charset="0"/>
              </a:rPr>
              <a:t>grec(que)</a:t>
            </a:r>
          </a:p>
        </p:txBody>
      </p:sp>
      <p:sp>
        <p:nvSpPr>
          <p:cNvPr id="33819" name="Rectangle 10"/>
          <p:cNvSpPr>
            <a:spLocks noChangeArrowheads="1"/>
          </p:cNvSpPr>
          <p:nvPr/>
        </p:nvSpPr>
        <p:spPr bwMode="auto">
          <a:xfrm>
            <a:off x="6875463" y="2924175"/>
            <a:ext cx="1871662" cy="514350"/>
          </a:xfrm>
          <a:prstGeom prst="rect">
            <a:avLst/>
          </a:prstGeom>
          <a:solidFill>
            <a:srgbClr val="FFFF00"/>
          </a:solidFill>
          <a:ln w="9525">
            <a:solidFill>
              <a:schemeClr val="tx1"/>
            </a:solidFill>
            <a:miter lim="800000"/>
            <a:headEnd/>
            <a:tailEnd/>
          </a:ln>
        </p:spPr>
        <p:txBody>
          <a:bodyPr wrap="none" anchor="ctr"/>
          <a:lstStyle/>
          <a:p>
            <a:pPr algn="ctr"/>
            <a:r>
              <a:rPr lang="en-GB" sz="1800">
                <a:latin typeface="Comic Sans MS" pitchFamily="66" charset="0"/>
                <a:cs typeface="Arial" pitchFamily="34" charset="0"/>
              </a:rPr>
              <a:t>polonais(e)</a:t>
            </a:r>
          </a:p>
        </p:txBody>
      </p:sp>
      <p:sp>
        <p:nvSpPr>
          <p:cNvPr id="33820" name="Rectangle 11"/>
          <p:cNvSpPr>
            <a:spLocks noChangeArrowheads="1"/>
          </p:cNvSpPr>
          <p:nvPr/>
        </p:nvSpPr>
        <p:spPr bwMode="auto">
          <a:xfrm>
            <a:off x="6875463" y="4221163"/>
            <a:ext cx="1871662" cy="514350"/>
          </a:xfrm>
          <a:prstGeom prst="rect">
            <a:avLst/>
          </a:prstGeom>
          <a:solidFill>
            <a:srgbClr val="FFFF00"/>
          </a:solidFill>
          <a:ln w="9525" algn="ctr">
            <a:solidFill>
              <a:schemeClr val="tx1"/>
            </a:solidFill>
            <a:miter lim="800000"/>
            <a:headEnd/>
            <a:tailEnd/>
          </a:ln>
        </p:spPr>
        <p:txBody>
          <a:bodyPr wrap="none" anchor="ctr"/>
          <a:lstStyle/>
          <a:p>
            <a:pPr algn="ctr"/>
            <a:r>
              <a:rPr lang="en-GB" sz="1800">
                <a:latin typeface="Comic Sans MS" pitchFamily="66" charset="0"/>
                <a:cs typeface="Arial" pitchFamily="34" charset="0"/>
              </a:rPr>
              <a:t>belge</a:t>
            </a:r>
          </a:p>
        </p:txBody>
      </p:sp>
      <p:sp>
        <p:nvSpPr>
          <p:cNvPr id="33821" name="Rectangle 12"/>
          <p:cNvSpPr>
            <a:spLocks noChangeArrowheads="1"/>
          </p:cNvSpPr>
          <p:nvPr/>
        </p:nvSpPr>
        <p:spPr bwMode="auto">
          <a:xfrm>
            <a:off x="6875463" y="981075"/>
            <a:ext cx="1871662" cy="514350"/>
          </a:xfrm>
          <a:prstGeom prst="rect">
            <a:avLst/>
          </a:prstGeom>
          <a:solidFill>
            <a:srgbClr val="FFFF00"/>
          </a:solidFill>
          <a:ln w="9525">
            <a:solidFill>
              <a:schemeClr val="tx1"/>
            </a:solidFill>
            <a:miter lim="800000"/>
            <a:headEnd/>
            <a:tailEnd/>
          </a:ln>
        </p:spPr>
        <p:txBody>
          <a:bodyPr wrap="none" anchor="ctr"/>
          <a:lstStyle/>
          <a:p>
            <a:pPr algn="ctr"/>
            <a:r>
              <a:rPr lang="en-GB" sz="1800">
                <a:latin typeface="Comic Sans MS" pitchFamily="66" charset="0"/>
                <a:cs typeface="Arial" pitchFamily="34" charset="0"/>
              </a:rPr>
              <a:t>irlandais(e)</a:t>
            </a:r>
          </a:p>
        </p:txBody>
      </p:sp>
      <p:sp>
        <p:nvSpPr>
          <p:cNvPr id="33822" name="Rectangle 13"/>
          <p:cNvSpPr>
            <a:spLocks noChangeArrowheads="1"/>
          </p:cNvSpPr>
          <p:nvPr/>
        </p:nvSpPr>
        <p:spPr bwMode="auto">
          <a:xfrm>
            <a:off x="6875463" y="3573463"/>
            <a:ext cx="1871662" cy="514350"/>
          </a:xfrm>
          <a:prstGeom prst="rect">
            <a:avLst/>
          </a:prstGeom>
          <a:solidFill>
            <a:srgbClr val="FFFF00"/>
          </a:solidFill>
          <a:ln w="9525">
            <a:solidFill>
              <a:schemeClr val="tx1"/>
            </a:solidFill>
            <a:miter lim="800000"/>
            <a:headEnd/>
            <a:tailEnd/>
          </a:ln>
        </p:spPr>
        <p:txBody>
          <a:bodyPr wrap="none" anchor="ctr"/>
          <a:lstStyle/>
          <a:p>
            <a:pPr algn="ctr"/>
            <a:r>
              <a:rPr lang="en-GB" sz="1800">
                <a:latin typeface="Comic Sans MS" pitchFamily="66" charset="0"/>
                <a:cs typeface="Arial" pitchFamily="34" charset="0"/>
              </a:rPr>
              <a:t>autriche</a:t>
            </a:r>
          </a:p>
        </p:txBody>
      </p:sp>
      <p:sp>
        <p:nvSpPr>
          <p:cNvPr id="33823" name="Rectangle 17"/>
          <p:cNvSpPr>
            <a:spLocks noChangeArrowheads="1"/>
          </p:cNvSpPr>
          <p:nvPr/>
        </p:nvSpPr>
        <p:spPr bwMode="auto">
          <a:xfrm>
            <a:off x="6875463" y="4868863"/>
            <a:ext cx="1871662" cy="514350"/>
          </a:xfrm>
          <a:prstGeom prst="rect">
            <a:avLst/>
          </a:prstGeom>
          <a:solidFill>
            <a:srgbClr val="FFFF00"/>
          </a:solidFill>
          <a:ln w="9525" algn="ctr">
            <a:solidFill>
              <a:schemeClr val="tx1"/>
            </a:solidFill>
            <a:miter lim="800000"/>
            <a:headEnd/>
            <a:tailEnd/>
          </a:ln>
        </p:spPr>
        <p:txBody>
          <a:bodyPr wrap="none" anchor="ctr"/>
          <a:lstStyle/>
          <a:p>
            <a:pPr algn="ctr"/>
            <a:r>
              <a:rPr lang="en-GB" sz="1800">
                <a:latin typeface="Comic Sans MS" pitchFamily="66" charset="0"/>
                <a:cs typeface="Arial" pitchFamily="34" charset="0"/>
              </a:rPr>
              <a:t>suisse</a:t>
            </a:r>
          </a:p>
        </p:txBody>
      </p:sp>
      <p:sp>
        <p:nvSpPr>
          <p:cNvPr id="33824" name="Rectangle 18"/>
          <p:cNvSpPr>
            <a:spLocks noChangeArrowheads="1"/>
          </p:cNvSpPr>
          <p:nvPr/>
        </p:nvSpPr>
        <p:spPr bwMode="auto">
          <a:xfrm>
            <a:off x="6875463" y="1628775"/>
            <a:ext cx="1871662" cy="514350"/>
          </a:xfrm>
          <a:prstGeom prst="rect">
            <a:avLst/>
          </a:prstGeom>
          <a:solidFill>
            <a:srgbClr val="FFFF00"/>
          </a:solidFill>
          <a:ln w="9525">
            <a:solidFill>
              <a:schemeClr val="tx1"/>
            </a:solidFill>
            <a:miter lim="800000"/>
            <a:headEnd/>
            <a:tailEnd/>
          </a:ln>
        </p:spPr>
        <p:txBody>
          <a:bodyPr wrap="none" anchor="ctr"/>
          <a:lstStyle/>
          <a:p>
            <a:pPr algn="ctr"/>
            <a:r>
              <a:rPr lang="en-GB" sz="1800">
                <a:latin typeface="Comic Sans MS" pitchFamily="66" charset="0"/>
                <a:cs typeface="Arial" pitchFamily="34" charset="0"/>
              </a:rPr>
              <a:t>écossais(e)</a:t>
            </a:r>
          </a:p>
        </p:txBody>
      </p:sp>
      <p:sp>
        <p:nvSpPr>
          <p:cNvPr id="33825" name="Rectangle 17"/>
          <p:cNvSpPr>
            <a:spLocks noChangeArrowheads="1"/>
          </p:cNvSpPr>
          <p:nvPr/>
        </p:nvSpPr>
        <p:spPr bwMode="auto">
          <a:xfrm>
            <a:off x="6875463" y="5589588"/>
            <a:ext cx="1871662" cy="514350"/>
          </a:xfrm>
          <a:prstGeom prst="rect">
            <a:avLst/>
          </a:prstGeom>
          <a:solidFill>
            <a:srgbClr val="FFFF00"/>
          </a:solidFill>
          <a:ln w="9525" algn="ctr">
            <a:solidFill>
              <a:schemeClr val="tx1"/>
            </a:solidFill>
            <a:miter lim="800000"/>
            <a:headEnd/>
            <a:tailEnd/>
          </a:ln>
        </p:spPr>
        <p:txBody>
          <a:bodyPr wrap="none" anchor="ctr"/>
          <a:lstStyle/>
          <a:p>
            <a:pPr algn="ctr"/>
            <a:r>
              <a:rPr lang="en-GB" sz="1800">
                <a:latin typeface="Comic Sans MS" pitchFamily="66" charset="0"/>
                <a:cs typeface="Arial" pitchFamily="34" charset="0"/>
              </a:rPr>
              <a:t>suèdois(e)</a:t>
            </a:r>
          </a:p>
        </p:txBody>
      </p:sp>
      <p:sp>
        <p:nvSpPr>
          <p:cNvPr id="33826" name="Text Box 35"/>
          <p:cNvSpPr txBox="1">
            <a:spLocks noChangeArrowheads="1"/>
          </p:cNvSpPr>
          <p:nvPr/>
        </p:nvSpPr>
        <p:spPr bwMode="auto">
          <a:xfrm>
            <a:off x="6227763" y="0"/>
            <a:ext cx="2663825" cy="708025"/>
          </a:xfrm>
          <a:prstGeom prst="rect">
            <a:avLst/>
          </a:prstGeom>
          <a:solidFill>
            <a:srgbClr val="00FF00"/>
          </a:solidFill>
          <a:ln w="38100">
            <a:solidFill>
              <a:schemeClr val="tx1"/>
            </a:solidFill>
            <a:miter lim="800000"/>
            <a:headEnd/>
            <a:tailEnd/>
          </a:ln>
        </p:spPr>
        <p:txBody>
          <a:bodyPr>
            <a:spAutoFit/>
          </a:bodyPr>
          <a:lstStyle/>
          <a:p>
            <a:r>
              <a:rPr lang="en-GB" sz="2000" b="1"/>
              <a:t>USA         Jamaica</a:t>
            </a:r>
            <a:br>
              <a:rPr lang="en-GB" sz="2000" b="1"/>
            </a:br>
            <a:r>
              <a:rPr lang="en-GB" sz="2000" b="1"/>
              <a:t>Brazil       Norway</a:t>
            </a:r>
          </a:p>
        </p:txBody>
      </p:sp>
    </p:spTree>
    <p:extLst>
      <p:ext uri="{BB962C8B-B14F-4D97-AF65-F5344CB8AC3E}">
        <p14:creationId xmlns:p14="http://schemas.microsoft.com/office/powerpoint/2010/main" val="254566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56"/>
                                        </p:tgtEl>
                                        <p:attrNameLst>
                                          <p:attrName>style.visibility</p:attrName>
                                        </p:attrNameLst>
                                      </p:cBhvr>
                                      <p:to>
                                        <p:strVal val="visible"/>
                                      </p:to>
                                    </p:set>
                                    <p:anim calcmode="lin" valueType="num">
                                      <p:cBhvr additive="base">
                                        <p:cTn id="7" dur="500" fill="hold"/>
                                        <p:tgtEl>
                                          <p:spTgt spid="10256"/>
                                        </p:tgtEl>
                                        <p:attrNameLst>
                                          <p:attrName>ppt_x</p:attrName>
                                        </p:attrNameLst>
                                      </p:cBhvr>
                                      <p:tavLst>
                                        <p:tav tm="0">
                                          <p:val>
                                            <p:strVal val="#ppt_x"/>
                                          </p:val>
                                        </p:tav>
                                        <p:tav tm="100000">
                                          <p:val>
                                            <p:strVal val="#ppt_x"/>
                                          </p:val>
                                        </p:tav>
                                      </p:tavLst>
                                    </p:anim>
                                    <p:anim calcmode="lin" valueType="num">
                                      <p:cBhvr additive="base">
                                        <p:cTn id="8" dur="500" fill="hold"/>
                                        <p:tgtEl>
                                          <p:spTgt spid="102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6"/>
                                        </p:tgtEl>
                                        <p:attrNameLst>
                                          <p:attrName>style.visibility</p:attrName>
                                        </p:attrNameLst>
                                      </p:cBhvr>
                                      <p:to>
                                        <p:strVal val="visible"/>
                                      </p:to>
                                    </p:set>
                                    <p:anim calcmode="lin" valueType="num">
                                      <p:cBhvr additive="base">
                                        <p:cTn id="13" dur="500" fill="hold"/>
                                        <p:tgtEl>
                                          <p:spTgt spid="10246"/>
                                        </p:tgtEl>
                                        <p:attrNameLst>
                                          <p:attrName>ppt_x</p:attrName>
                                        </p:attrNameLst>
                                      </p:cBhvr>
                                      <p:tavLst>
                                        <p:tav tm="0">
                                          <p:val>
                                            <p:strVal val="#ppt_x"/>
                                          </p:val>
                                        </p:tav>
                                        <p:tav tm="100000">
                                          <p:val>
                                            <p:strVal val="#ppt_x"/>
                                          </p:val>
                                        </p:tav>
                                      </p:tavLst>
                                    </p:anim>
                                    <p:anim calcmode="lin" valueType="num">
                                      <p:cBhvr additive="base">
                                        <p:cTn id="14" dur="500" fill="hold"/>
                                        <p:tgtEl>
                                          <p:spTgt spid="1024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8"/>
                                        </p:tgtEl>
                                        <p:attrNameLst>
                                          <p:attrName>style.visibility</p:attrName>
                                        </p:attrNameLst>
                                      </p:cBhvr>
                                      <p:to>
                                        <p:strVal val="visible"/>
                                      </p:to>
                                    </p:set>
                                    <p:anim calcmode="lin" valueType="num">
                                      <p:cBhvr additive="base">
                                        <p:cTn id="19" dur="500" fill="hold"/>
                                        <p:tgtEl>
                                          <p:spTgt spid="10248"/>
                                        </p:tgtEl>
                                        <p:attrNameLst>
                                          <p:attrName>ppt_x</p:attrName>
                                        </p:attrNameLst>
                                      </p:cBhvr>
                                      <p:tavLst>
                                        <p:tav tm="0">
                                          <p:val>
                                            <p:strVal val="#ppt_x"/>
                                          </p:val>
                                        </p:tav>
                                        <p:tav tm="100000">
                                          <p:val>
                                            <p:strVal val="#ppt_x"/>
                                          </p:val>
                                        </p:tav>
                                      </p:tavLst>
                                    </p:anim>
                                    <p:anim calcmode="lin" valueType="num">
                                      <p:cBhvr additive="base">
                                        <p:cTn id="20" dur="500" fill="hold"/>
                                        <p:tgtEl>
                                          <p:spTgt spid="1024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51"/>
                                        </p:tgtEl>
                                        <p:attrNameLst>
                                          <p:attrName>style.visibility</p:attrName>
                                        </p:attrNameLst>
                                      </p:cBhvr>
                                      <p:to>
                                        <p:strVal val="visible"/>
                                      </p:to>
                                    </p:set>
                                    <p:anim calcmode="lin" valueType="num">
                                      <p:cBhvr additive="base">
                                        <p:cTn id="25" dur="500" fill="hold"/>
                                        <p:tgtEl>
                                          <p:spTgt spid="10251"/>
                                        </p:tgtEl>
                                        <p:attrNameLst>
                                          <p:attrName>ppt_x</p:attrName>
                                        </p:attrNameLst>
                                      </p:cBhvr>
                                      <p:tavLst>
                                        <p:tav tm="0">
                                          <p:val>
                                            <p:strVal val="#ppt_x"/>
                                          </p:val>
                                        </p:tav>
                                        <p:tav tm="100000">
                                          <p:val>
                                            <p:strVal val="#ppt_x"/>
                                          </p:val>
                                        </p:tav>
                                      </p:tavLst>
                                    </p:anim>
                                    <p:anim calcmode="lin" valueType="num">
                                      <p:cBhvr additive="base">
                                        <p:cTn id="26" dur="500" fill="hold"/>
                                        <p:tgtEl>
                                          <p:spTgt spid="1025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2779"/>
                                        </p:tgtEl>
                                        <p:attrNameLst>
                                          <p:attrName>style.visibility</p:attrName>
                                        </p:attrNameLst>
                                      </p:cBhvr>
                                      <p:to>
                                        <p:strVal val="visible"/>
                                      </p:to>
                                    </p:set>
                                    <p:anim calcmode="lin" valueType="num">
                                      <p:cBhvr additive="base">
                                        <p:cTn id="31" dur="500" fill="hold"/>
                                        <p:tgtEl>
                                          <p:spTgt spid="32779"/>
                                        </p:tgtEl>
                                        <p:attrNameLst>
                                          <p:attrName>ppt_x</p:attrName>
                                        </p:attrNameLst>
                                      </p:cBhvr>
                                      <p:tavLst>
                                        <p:tav tm="0">
                                          <p:val>
                                            <p:strVal val="#ppt_x"/>
                                          </p:val>
                                        </p:tav>
                                        <p:tav tm="100000">
                                          <p:val>
                                            <p:strVal val="#ppt_x"/>
                                          </p:val>
                                        </p:tav>
                                      </p:tavLst>
                                    </p:anim>
                                    <p:anim calcmode="lin" valueType="num">
                                      <p:cBhvr additive="base">
                                        <p:cTn id="32" dur="500" fill="hold"/>
                                        <p:tgtEl>
                                          <p:spTgt spid="3277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2785"/>
                                        </p:tgtEl>
                                        <p:attrNameLst>
                                          <p:attrName>style.visibility</p:attrName>
                                        </p:attrNameLst>
                                      </p:cBhvr>
                                      <p:to>
                                        <p:strVal val="visible"/>
                                      </p:to>
                                    </p:set>
                                    <p:anim calcmode="lin" valueType="num">
                                      <p:cBhvr additive="base">
                                        <p:cTn id="37" dur="500" fill="hold"/>
                                        <p:tgtEl>
                                          <p:spTgt spid="32785"/>
                                        </p:tgtEl>
                                        <p:attrNameLst>
                                          <p:attrName>ppt_x</p:attrName>
                                        </p:attrNameLst>
                                      </p:cBhvr>
                                      <p:tavLst>
                                        <p:tav tm="0">
                                          <p:val>
                                            <p:strVal val="#ppt_x"/>
                                          </p:val>
                                        </p:tav>
                                        <p:tav tm="100000">
                                          <p:val>
                                            <p:strVal val="#ppt_x"/>
                                          </p:val>
                                        </p:tav>
                                      </p:tavLst>
                                    </p:anim>
                                    <p:anim calcmode="lin" valueType="num">
                                      <p:cBhvr additive="base">
                                        <p:cTn id="38" dur="500" fill="hold"/>
                                        <p:tgtEl>
                                          <p:spTgt spid="3278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261"/>
                                        </p:tgtEl>
                                        <p:attrNameLst>
                                          <p:attrName>style.visibility</p:attrName>
                                        </p:attrNameLst>
                                      </p:cBhvr>
                                      <p:to>
                                        <p:strVal val="visible"/>
                                      </p:to>
                                    </p:set>
                                    <p:anim calcmode="lin" valueType="num">
                                      <p:cBhvr additive="base">
                                        <p:cTn id="43" dur="500" fill="hold"/>
                                        <p:tgtEl>
                                          <p:spTgt spid="10261"/>
                                        </p:tgtEl>
                                        <p:attrNameLst>
                                          <p:attrName>ppt_x</p:attrName>
                                        </p:attrNameLst>
                                      </p:cBhvr>
                                      <p:tavLst>
                                        <p:tav tm="0">
                                          <p:val>
                                            <p:strVal val="#ppt_x"/>
                                          </p:val>
                                        </p:tav>
                                        <p:tav tm="100000">
                                          <p:val>
                                            <p:strVal val="#ppt_x"/>
                                          </p:val>
                                        </p:tav>
                                      </p:tavLst>
                                    </p:anim>
                                    <p:anim calcmode="lin" valueType="num">
                                      <p:cBhvr additive="base">
                                        <p:cTn id="44" dur="500" fill="hold"/>
                                        <p:tgtEl>
                                          <p:spTgt spid="1026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264"/>
                                        </p:tgtEl>
                                        <p:attrNameLst>
                                          <p:attrName>style.visibility</p:attrName>
                                        </p:attrNameLst>
                                      </p:cBhvr>
                                      <p:to>
                                        <p:strVal val="visible"/>
                                      </p:to>
                                    </p:set>
                                    <p:anim calcmode="lin" valueType="num">
                                      <p:cBhvr additive="base">
                                        <p:cTn id="49" dur="500" fill="hold"/>
                                        <p:tgtEl>
                                          <p:spTgt spid="10264"/>
                                        </p:tgtEl>
                                        <p:attrNameLst>
                                          <p:attrName>ppt_x</p:attrName>
                                        </p:attrNameLst>
                                      </p:cBhvr>
                                      <p:tavLst>
                                        <p:tav tm="0">
                                          <p:val>
                                            <p:strVal val="#ppt_x"/>
                                          </p:val>
                                        </p:tav>
                                        <p:tav tm="100000">
                                          <p:val>
                                            <p:strVal val="#ppt_x"/>
                                          </p:val>
                                        </p:tav>
                                      </p:tavLst>
                                    </p:anim>
                                    <p:anim calcmode="lin" valueType="num">
                                      <p:cBhvr additive="base">
                                        <p:cTn id="50" dur="500" fill="hold"/>
                                        <p:tgtEl>
                                          <p:spTgt spid="1026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258"/>
                                        </p:tgtEl>
                                        <p:attrNameLst>
                                          <p:attrName>style.visibility</p:attrName>
                                        </p:attrNameLst>
                                      </p:cBhvr>
                                      <p:to>
                                        <p:strVal val="visible"/>
                                      </p:to>
                                    </p:set>
                                    <p:anim calcmode="lin" valueType="num">
                                      <p:cBhvr additive="base">
                                        <p:cTn id="55" dur="500" fill="hold"/>
                                        <p:tgtEl>
                                          <p:spTgt spid="10258"/>
                                        </p:tgtEl>
                                        <p:attrNameLst>
                                          <p:attrName>ppt_x</p:attrName>
                                        </p:attrNameLst>
                                      </p:cBhvr>
                                      <p:tavLst>
                                        <p:tav tm="0">
                                          <p:val>
                                            <p:strVal val="#ppt_x"/>
                                          </p:val>
                                        </p:tav>
                                        <p:tav tm="100000">
                                          <p:val>
                                            <p:strVal val="#ppt_x"/>
                                          </p:val>
                                        </p:tav>
                                      </p:tavLst>
                                    </p:anim>
                                    <p:anim calcmode="lin" valueType="num">
                                      <p:cBhvr additive="base">
                                        <p:cTn id="56" dur="500" fill="hold"/>
                                        <p:tgtEl>
                                          <p:spTgt spid="1025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259"/>
                                        </p:tgtEl>
                                        <p:attrNameLst>
                                          <p:attrName>style.visibility</p:attrName>
                                        </p:attrNameLst>
                                      </p:cBhvr>
                                      <p:to>
                                        <p:strVal val="visible"/>
                                      </p:to>
                                    </p:set>
                                    <p:anim calcmode="lin" valueType="num">
                                      <p:cBhvr additive="base">
                                        <p:cTn id="61" dur="500" fill="hold"/>
                                        <p:tgtEl>
                                          <p:spTgt spid="10259"/>
                                        </p:tgtEl>
                                        <p:attrNameLst>
                                          <p:attrName>ppt_x</p:attrName>
                                        </p:attrNameLst>
                                      </p:cBhvr>
                                      <p:tavLst>
                                        <p:tav tm="0">
                                          <p:val>
                                            <p:strVal val="#ppt_x"/>
                                          </p:val>
                                        </p:tav>
                                        <p:tav tm="100000">
                                          <p:val>
                                            <p:strVal val="#ppt_x"/>
                                          </p:val>
                                        </p:tav>
                                      </p:tavLst>
                                    </p:anim>
                                    <p:anim calcmode="lin" valueType="num">
                                      <p:cBhvr additive="base">
                                        <p:cTn id="62" dur="500" fill="hold"/>
                                        <p:tgtEl>
                                          <p:spTgt spid="1025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262"/>
                                        </p:tgtEl>
                                        <p:attrNameLst>
                                          <p:attrName>style.visibility</p:attrName>
                                        </p:attrNameLst>
                                      </p:cBhvr>
                                      <p:to>
                                        <p:strVal val="visible"/>
                                      </p:to>
                                    </p:set>
                                    <p:anim calcmode="lin" valueType="num">
                                      <p:cBhvr additive="base">
                                        <p:cTn id="67" dur="500" fill="hold"/>
                                        <p:tgtEl>
                                          <p:spTgt spid="10262"/>
                                        </p:tgtEl>
                                        <p:attrNameLst>
                                          <p:attrName>ppt_x</p:attrName>
                                        </p:attrNameLst>
                                      </p:cBhvr>
                                      <p:tavLst>
                                        <p:tav tm="0">
                                          <p:val>
                                            <p:strVal val="#ppt_x"/>
                                          </p:val>
                                        </p:tav>
                                        <p:tav tm="100000">
                                          <p:val>
                                            <p:strVal val="#ppt_x"/>
                                          </p:val>
                                        </p:tav>
                                      </p:tavLst>
                                    </p:anim>
                                    <p:anim calcmode="lin" valueType="num">
                                      <p:cBhvr additive="base">
                                        <p:cTn id="68" dur="500" fill="hold"/>
                                        <p:tgtEl>
                                          <p:spTgt spid="1026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0260"/>
                                        </p:tgtEl>
                                        <p:attrNameLst>
                                          <p:attrName>style.visibility</p:attrName>
                                        </p:attrNameLst>
                                      </p:cBhvr>
                                      <p:to>
                                        <p:strVal val="visible"/>
                                      </p:to>
                                    </p:set>
                                    <p:anim calcmode="lin" valueType="num">
                                      <p:cBhvr additive="base">
                                        <p:cTn id="73" dur="500" fill="hold"/>
                                        <p:tgtEl>
                                          <p:spTgt spid="10260"/>
                                        </p:tgtEl>
                                        <p:attrNameLst>
                                          <p:attrName>ppt_x</p:attrName>
                                        </p:attrNameLst>
                                      </p:cBhvr>
                                      <p:tavLst>
                                        <p:tav tm="0">
                                          <p:val>
                                            <p:strVal val="#ppt_x"/>
                                          </p:val>
                                        </p:tav>
                                        <p:tav tm="100000">
                                          <p:val>
                                            <p:strVal val="#ppt_x"/>
                                          </p:val>
                                        </p:tav>
                                      </p:tavLst>
                                    </p:anim>
                                    <p:anim calcmode="lin" valueType="num">
                                      <p:cBhvr additive="base">
                                        <p:cTn id="74" dur="500" fill="hold"/>
                                        <p:tgtEl>
                                          <p:spTgt spid="1026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0263"/>
                                        </p:tgtEl>
                                        <p:attrNameLst>
                                          <p:attrName>style.visibility</p:attrName>
                                        </p:attrNameLst>
                                      </p:cBhvr>
                                      <p:to>
                                        <p:strVal val="visible"/>
                                      </p:to>
                                    </p:set>
                                    <p:anim calcmode="lin" valueType="num">
                                      <p:cBhvr additive="base">
                                        <p:cTn id="79" dur="500" fill="hold"/>
                                        <p:tgtEl>
                                          <p:spTgt spid="10263"/>
                                        </p:tgtEl>
                                        <p:attrNameLst>
                                          <p:attrName>ppt_x</p:attrName>
                                        </p:attrNameLst>
                                      </p:cBhvr>
                                      <p:tavLst>
                                        <p:tav tm="0">
                                          <p:val>
                                            <p:strVal val="#ppt_x"/>
                                          </p:val>
                                        </p:tav>
                                        <p:tav tm="100000">
                                          <p:val>
                                            <p:strVal val="#ppt_x"/>
                                          </p:val>
                                        </p:tav>
                                      </p:tavLst>
                                    </p:anim>
                                    <p:anim calcmode="lin" valueType="num">
                                      <p:cBhvr additive="base">
                                        <p:cTn id="80" dur="500" fill="hold"/>
                                        <p:tgtEl>
                                          <p:spTgt spid="1026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0265"/>
                                        </p:tgtEl>
                                        <p:attrNameLst>
                                          <p:attrName>style.visibility</p:attrName>
                                        </p:attrNameLst>
                                      </p:cBhvr>
                                      <p:to>
                                        <p:strVal val="visible"/>
                                      </p:to>
                                    </p:set>
                                    <p:anim calcmode="lin" valueType="num">
                                      <p:cBhvr additive="base">
                                        <p:cTn id="85" dur="500" fill="hold"/>
                                        <p:tgtEl>
                                          <p:spTgt spid="10265"/>
                                        </p:tgtEl>
                                        <p:attrNameLst>
                                          <p:attrName>ppt_x</p:attrName>
                                        </p:attrNameLst>
                                      </p:cBhvr>
                                      <p:tavLst>
                                        <p:tav tm="0">
                                          <p:val>
                                            <p:strVal val="#ppt_x"/>
                                          </p:val>
                                        </p:tav>
                                        <p:tav tm="100000">
                                          <p:val>
                                            <p:strVal val="#ppt_x"/>
                                          </p:val>
                                        </p:tav>
                                      </p:tavLst>
                                    </p:anim>
                                    <p:anim calcmode="lin" valueType="num">
                                      <p:cBhvr additive="base">
                                        <p:cTn id="86" dur="500" fill="hold"/>
                                        <p:tgtEl>
                                          <p:spTgt spid="102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nimBg="1"/>
      <p:bldP spid="10248" grpId="0" animBg="1"/>
      <p:bldP spid="32779" grpId="0" animBg="1"/>
      <p:bldP spid="10251" grpId="0" animBg="1"/>
      <p:bldP spid="32785" grpId="0" animBg="1"/>
      <p:bldP spid="10256" grpId="0" animBg="1"/>
      <p:bldP spid="10258" grpId="0" animBg="1"/>
      <p:bldP spid="10259" grpId="0" animBg="1"/>
      <p:bldP spid="10260" grpId="0" animBg="1"/>
      <p:bldP spid="10261" grpId="0" animBg="1"/>
      <p:bldP spid="10262" grpId="0" animBg="1"/>
      <p:bldP spid="10263" grpId="0" animBg="1"/>
      <p:bldP spid="10264" grpId="0" animBg="1"/>
      <p:bldP spid="1026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5866705" y="1917601"/>
            <a:ext cx="504825" cy="574675"/>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Oval 14"/>
          <p:cNvSpPr/>
          <p:nvPr/>
        </p:nvSpPr>
        <p:spPr>
          <a:xfrm>
            <a:off x="6300093" y="1341339"/>
            <a:ext cx="503237" cy="576262"/>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Oval 13"/>
          <p:cNvSpPr/>
          <p:nvPr/>
        </p:nvSpPr>
        <p:spPr>
          <a:xfrm>
            <a:off x="2410718" y="1917601"/>
            <a:ext cx="504825" cy="574675"/>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Oval 12"/>
          <p:cNvSpPr/>
          <p:nvPr/>
        </p:nvSpPr>
        <p:spPr>
          <a:xfrm>
            <a:off x="2483743" y="1341339"/>
            <a:ext cx="503237" cy="576262"/>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870" name="Title 1"/>
          <p:cNvSpPr>
            <a:spLocks noGrp="1"/>
          </p:cNvSpPr>
          <p:nvPr>
            <p:ph type="title" idx="4294967295"/>
          </p:nvPr>
        </p:nvSpPr>
        <p:spPr>
          <a:xfrm>
            <a:off x="539750" y="260350"/>
            <a:ext cx="8229600" cy="1143000"/>
          </a:xfrm>
        </p:spPr>
        <p:txBody>
          <a:bodyPr/>
          <a:lstStyle/>
          <a:p>
            <a:pPr eaLnBrk="1" hangingPunct="1"/>
            <a:r>
              <a:rPr lang="en-GB" b="1" u="sng"/>
              <a:t>Praise board Question!</a:t>
            </a:r>
          </a:p>
        </p:txBody>
      </p:sp>
      <p:pic>
        <p:nvPicPr>
          <p:cNvPr id="36871" name="Picture 7" descr="Star Jumping Animated Clipart&#10;&#10;"/>
          <p:cNvPicPr>
            <a:picLocks noGrp="1" noChangeAspect="1" noChangeArrowheads="1" noCrop="1"/>
          </p:cNvPicPr>
          <p:nvPr>
            <p:ph idx="4294967295"/>
          </p:nvPr>
        </p:nvPicPr>
        <p:blipFill>
          <a:blip r:embed="rId2" cstate="print"/>
          <a:srcRect/>
          <a:stretch>
            <a:fillRect/>
          </a:stretch>
        </p:blipFill>
        <p:spPr>
          <a:xfrm>
            <a:off x="0" y="0"/>
            <a:ext cx="1905000" cy="1905000"/>
          </a:xfrm>
        </p:spPr>
      </p:pic>
      <p:pic>
        <p:nvPicPr>
          <p:cNvPr id="36872" name="Picture 7" descr="Star Jumping Animated Clipart&#10;&#10;"/>
          <p:cNvPicPr>
            <a:picLocks noChangeAspect="1" noChangeArrowheads="1" noCrop="1"/>
          </p:cNvPicPr>
          <p:nvPr/>
        </p:nvPicPr>
        <p:blipFill>
          <a:blip r:embed="rId2" cstate="print"/>
          <a:srcRect/>
          <a:stretch>
            <a:fillRect/>
          </a:stretch>
        </p:blipFill>
        <p:spPr bwMode="auto">
          <a:xfrm>
            <a:off x="7524750" y="0"/>
            <a:ext cx="1619250" cy="1619250"/>
          </a:xfrm>
          <a:prstGeom prst="rect">
            <a:avLst/>
          </a:prstGeom>
          <a:noFill/>
          <a:ln w="9525">
            <a:noFill/>
            <a:miter lim="800000"/>
            <a:headEnd/>
            <a:tailEnd/>
          </a:ln>
        </p:spPr>
      </p:pic>
      <p:pic>
        <p:nvPicPr>
          <p:cNvPr id="36873" name="Picture 2" descr="C:\Users\Chrissy\AppData\Local\Microsoft\Windows\Temporary Internet Files\Content.IE5\K4SRZVUP\MC900434389[1].wmf"/>
          <p:cNvPicPr>
            <a:picLocks noChangeAspect="1" noChangeArrowheads="1"/>
          </p:cNvPicPr>
          <p:nvPr/>
        </p:nvPicPr>
        <p:blipFill>
          <a:blip r:embed="rId3" cstate="print"/>
          <a:srcRect/>
          <a:stretch>
            <a:fillRect/>
          </a:stretch>
        </p:blipFill>
        <p:spPr bwMode="auto">
          <a:xfrm>
            <a:off x="7199313" y="4248150"/>
            <a:ext cx="1944687" cy="2609850"/>
          </a:xfrm>
          <a:prstGeom prst="rect">
            <a:avLst/>
          </a:prstGeom>
          <a:noFill/>
          <a:ln w="9525">
            <a:noFill/>
            <a:miter lim="800000"/>
            <a:headEnd/>
            <a:tailEnd/>
          </a:ln>
        </p:spPr>
      </p:pic>
      <p:sp>
        <p:nvSpPr>
          <p:cNvPr id="36874" name="TextBox 6"/>
          <p:cNvSpPr txBox="1">
            <a:spLocks noChangeArrowheads="1"/>
          </p:cNvSpPr>
          <p:nvPr/>
        </p:nvSpPr>
        <p:spPr bwMode="auto">
          <a:xfrm>
            <a:off x="7380288" y="4365625"/>
            <a:ext cx="1439862" cy="701675"/>
          </a:xfrm>
          <a:prstGeom prst="rect">
            <a:avLst/>
          </a:prstGeom>
          <a:noFill/>
          <a:ln w="9525">
            <a:noFill/>
            <a:miter lim="800000"/>
            <a:headEnd/>
            <a:tailEnd/>
          </a:ln>
        </p:spPr>
        <p:txBody>
          <a:bodyPr>
            <a:spAutoFit/>
          </a:bodyPr>
          <a:lstStyle/>
          <a:p>
            <a:pPr algn="ctr"/>
            <a:r>
              <a:rPr lang="en-GB" sz="2000">
                <a:latin typeface="Aharoni" pitchFamily="2" charset="-79"/>
                <a:cs typeface="Aharoni" pitchFamily="2" charset="-79"/>
              </a:rPr>
              <a:t>Creative thinker!</a:t>
            </a:r>
          </a:p>
        </p:txBody>
      </p:sp>
      <p:sp>
        <p:nvSpPr>
          <p:cNvPr id="36875" name="Text Box 7"/>
          <p:cNvSpPr txBox="1">
            <a:spLocks noChangeArrowheads="1"/>
          </p:cNvSpPr>
          <p:nvPr/>
        </p:nvSpPr>
        <p:spPr bwMode="auto">
          <a:xfrm>
            <a:off x="394593" y="1412776"/>
            <a:ext cx="4608512" cy="1004888"/>
          </a:xfrm>
          <a:prstGeom prst="rect">
            <a:avLst/>
          </a:prstGeom>
          <a:noFill/>
          <a:ln w="9525">
            <a:noFill/>
            <a:miter lim="800000"/>
            <a:headEnd/>
            <a:tailEnd/>
          </a:ln>
        </p:spPr>
        <p:txBody>
          <a:bodyPr>
            <a:spAutoFit/>
          </a:bodyPr>
          <a:lstStyle/>
          <a:p>
            <a:pPr algn="ctr">
              <a:spcBef>
                <a:spcPct val="50000"/>
              </a:spcBef>
            </a:pPr>
            <a:r>
              <a:rPr lang="en-GB" sz="2400" b="1" dirty="0" err="1">
                <a:solidFill>
                  <a:srgbClr val="FF3399"/>
                </a:solidFill>
              </a:rPr>
              <a:t>J’habite</a:t>
            </a:r>
            <a:r>
              <a:rPr lang="en-GB" sz="2400" b="1" dirty="0">
                <a:solidFill>
                  <a:srgbClr val="FF3399"/>
                </a:solidFill>
              </a:rPr>
              <a:t> en France</a:t>
            </a:r>
          </a:p>
          <a:p>
            <a:pPr algn="ctr">
              <a:spcBef>
                <a:spcPct val="50000"/>
              </a:spcBef>
            </a:pPr>
            <a:r>
              <a:rPr lang="en-GB" sz="2400" b="1" dirty="0" err="1">
                <a:solidFill>
                  <a:srgbClr val="FF3399"/>
                </a:solidFill>
              </a:rPr>
              <a:t>J’habite</a:t>
            </a:r>
            <a:r>
              <a:rPr lang="en-GB" sz="2400" b="1" dirty="0">
                <a:solidFill>
                  <a:srgbClr val="FF3399"/>
                </a:solidFill>
              </a:rPr>
              <a:t> en </a:t>
            </a:r>
            <a:r>
              <a:rPr lang="en-GB" sz="2400" b="1" dirty="0" err="1">
                <a:solidFill>
                  <a:srgbClr val="FF3399"/>
                </a:solidFill>
              </a:rPr>
              <a:t>Belgique</a:t>
            </a:r>
            <a:endParaRPr lang="en-GB" sz="2400" b="1" dirty="0">
              <a:solidFill>
                <a:srgbClr val="FF3399"/>
              </a:solidFill>
            </a:endParaRPr>
          </a:p>
        </p:txBody>
      </p:sp>
      <p:sp>
        <p:nvSpPr>
          <p:cNvPr id="36876" name="Text Box 7"/>
          <p:cNvSpPr txBox="1">
            <a:spLocks noChangeArrowheads="1"/>
          </p:cNvSpPr>
          <p:nvPr/>
        </p:nvSpPr>
        <p:spPr bwMode="auto">
          <a:xfrm>
            <a:off x="4283968" y="1412776"/>
            <a:ext cx="4608512" cy="1004888"/>
          </a:xfrm>
          <a:prstGeom prst="rect">
            <a:avLst/>
          </a:prstGeom>
          <a:noFill/>
          <a:ln w="9525">
            <a:noFill/>
            <a:miter lim="800000"/>
            <a:headEnd/>
            <a:tailEnd/>
          </a:ln>
        </p:spPr>
        <p:txBody>
          <a:bodyPr>
            <a:spAutoFit/>
          </a:bodyPr>
          <a:lstStyle/>
          <a:p>
            <a:pPr algn="ctr">
              <a:spcBef>
                <a:spcPct val="50000"/>
              </a:spcBef>
            </a:pPr>
            <a:r>
              <a:rPr lang="en-GB" sz="2400" b="1">
                <a:solidFill>
                  <a:schemeClr val="hlink"/>
                </a:solidFill>
              </a:rPr>
              <a:t>J’habite au Portugal</a:t>
            </a:r>
          </a:p>
          <a:p>
            <a:pPr algn="ctr">
              <a:spcBef>
                <a:spcPct val="50000"/>
              </a:spcBef>
            </a:pPr>
            <a:r>
              <a:rPr lang="en-GB" sz="2400" b="1">
                <a:solidFill>
                  <a:schemeClr val="hlink"/>
                </a:solidFill>
              </a:rPr>
              <a:t>J’habite au Pays de Galles</a:t>
            </a:r>
          </a:p>
        </p:txBody>
      </p:sp>
      <p:sp>
        <p:nvSpPr>
          <p:cNvPr id="36877" name="Text Box 10"/>
          <p:cNvSpPr txBox="1">
            <a:spLocks noChangeArrowheads="1"/>
          </p:cNvSpPr>
          <p:nvPr/>
        </p:nvSpPr>
        <p:spPr bwMode="auto">
          <a:xfrm>
            <a:off x="251520" y="2564904"/>
            <a:ext cx="6840537" cy="822325"/>
          </a:xfrm>
          <a:prstGeom prst="rect">
            <a:avLst/>
          </a:prstGeom>
          <a:noFill/>
          <a:ln w="9525">
            <a:noFill/>
            <a:miter lim="800000"/>
            <a:headEnd/>
            <a:tailEnd/>
          </a:ln>
        </p:spPr>
        <p:txBody>
          <a:bodyPr>
            <a:spAutoFit/>
          </a:bodyPr>
          <a:lstStyle/>
          <a:p>
            <a:pPr algn="ctr">
              <a:spcBef>
                <a:spcPct val="50000"/>
              </a:spcBef>
            </a:pPr>
            <a:r>
              <a:rPr lang="en-GB" sz="2400" b="1" dirty="0"/>
              <a:t>Which word is different in the blue sentences</a:t>
            </a:r>
            <a:br>
              <a:rPr lang="en-GB" sz="2400" b="1" dirty="0"/>
            </a:br>
            <a:r>
              <a:rPr lang="en-GB" sz="2400" b="1" dirty="0"/>
              <a:t> compared to the pink sentences?</a:t>
            </a:r>
          </a:p>
        </p:txBody>
      </p:sp>
      <p:sp>
        <p:nvSpPr>
          <p:cNvPr id="34820" name="Text Box 4"/>
          <p:cNvSpPr txBox="1">
            <a:spLocks noChangeArrowheads="1"/>
          </p:cNvSpPr>
          <p:nvPr/>
        </p:nvSpPr>
        <p:spPr bwMode="auto">
          <a:xfrm>
            <a:off x="179512" y="3501008"/>
            <a:ext cx="7235825" cy="831850"/>
          </a:xfrm>
          <a:prstGeom prst="rect">
            <a:avLst/>
          </a:prstGeom>
          <a:noFill/>
          <a:ln w="9525">
            <a:solidFill>
              <a:schemeClr val="tx1"/>
            </a:solidFill>
            <a:miter lim="800000"/>
            <a:headEnd/>
            <a:tailEnd/>
          </a:ln>
        </p:spPr>
        <p:txBody>
          <a:bodyPr>
            <a:spAutoFit/>
          </a:bodyPr>
          <a:lstStyle/>
          <a:p>
            <a:r>
              <a:rPr lang="en-GB" sz="2400" dirty="0">
                <a:latin typeface="Comic Sans MS" pitchFamily="66" charset="0"/>
                <a:cs typeface="Arial" pitchFamily="34" charset="0"/>
              </a:rPr>
              <a:t>To say </a:t>
            </a:r>
            <a:r>
              <a:rPr lang="en-GB" sz="2400" i="1" dirty="0">
                <a:latin typeface="Comic Sans MS" pitchFamily="66" charset="0"/>
                <a:cs typeface="Arial" pitchFamily="34" charset="0"/>
              </a:rPr>
              <a:t>in </a:t>
            </a:r>
            <a:r>
              <a:rPr lang="en-GB" sz="2400" dirty="0">
                <a:latin typeface="Comic Sans MS" pitchFamily="66" charset="0"/>
                <a:cs typeface="Arial" pitchFamily="34" charset="0"/>
              </a:rPr>
              <a:t>with the name of a feminine country, use </a:t>
            </a:r>
            <a:r>
              <a:rPr lang="en-GB" sz="2400" dirty="0">
                <a:solidFill>
                  <a:srgbClr val="FF3399"/>
                </a:solidFill>
                <a:latin typeface="Comic Sans MS" pitchFamily="66" charset="0"/>
                <a:cs typeface="Arial" pitchFamily="34" charset="0"/>
              </a:rPr>
              <a:t>en.</a:t>
            </a:r>
            <a:r>
              <a:rPr lang="en-GB" sz="2400" dirty="0">
                <a:solidFill>
                  <a:srgbClr val="FF0000"/>
                </a:solidFill>
                <a:latin typeface="Comic Sans MS" pitchFamily="66" charset="0"/>
                <a:cs typeface="Arial" pitchFamily="34" charset="0"/>
              </a:rPr>
              <a:t> E.g. - </a:t>
            </a:r>
            <a:r>
              <a:rPr lang="en-GB" sz="2400" dirty="0" err="1">
                <a:latin typeface="Comic Sans MS" pitchFamily="66" charset="0"/>
                <a:cs typeface="Arial" pitchFamily="34" charset="0"/>
              </a:rPr>
              <a:t>J’habite</a:t>
            </a:r>
            <a:r>
              <a:rPr lang="en-GB" sz="2400" dirty="0">
                <a:latin typeface="Comic Sans MS" pitchFamily="66" charset="0"/>
                <a:cs typeface="Arial" pitchFamily="34" charset="0"/>
              </a:rPr>
              <a:t> </a:t>
            </a:r>
            <a:r>
              <a:rPr lang="en-GB" sz="2400" dirty="0">
                <a:solidFill>
                  <a:srgbClr val="FF3399"/>
                </a:solidFill>
                <a:latin typeface="Comic Sans MS" pitchFamily="66" charset="0"/>
                <a:cs typeface="Arial" pitchFamily="34" charset="0"/>
              </a:rPr>
              <a:t>en France</a:t>
            </a:r>
          </a:p>
        </p:txBody>
      </p:sp>
      <p:sp>
        <p:nvSpPr>
          <p:cNvPr id="2" name="Text Box 4"/>
          <p:cNvSpPr txBox="1">
            <a:spLocks noChangeArrowheads="1"/>
          </p:cNvSpPr>
          <p:nvPr/>
        </p:nvSpPr>
        <p:spPr bwMode="auto">
          <a:xfrm>
            <a:off x="179512" y="5661248"/>
            <a:ext cx="7235825" cy="1200329"/>
          </a:xfrm>
          <a:prstGeom prst="rect">
            <a:avLst/>
          </a:prstGeom>
          <a:noFill/>
          <a:ln w="9525">
            <a:solidFill>
              <a:schemeClr val="tx1"/>
            </a:solidFill>
            <a:miter lim="800000"/>
            <a:headEnd/>
            <a:tailEnd/>
          </a:ln>
        </p:spPr>
        <p:txBody>
          <a:bodyPr>
            <a:spAutoFit/>
          </a:bodyPr>
          <a:lstStyle/>
          <a:p>
            <a:r>
              <a:rPr lang="en-GB" sz="2400" dirty="0">
                <a:latin typeface="Comic Sans MS" pitchFamily="66" charset="0"/>
                <a:cs typeface="Arial" pitchFamily="34" charset="0"/>
              </a:rPr>
              <a:t>To say </a:t>
            </a:r>
            <a:r>
              <a:rPr lang="en-GB" sz="2400" i="1" dirty="0">
                <a:latin typeface="Comic Sans MS" pitchFamily="66" charset="0"/>
                <a:cs typeface="Arial" pitchFamily="34" charset="0"/>
              </a:rPr>
              <a:t>in </a:t>
            </a:r>
            <a:r>
              <a:rPr lang="en-GB" sz="2400" dirty="0">
                <a:latin typeface="Comic Sans MS" pitchFamily="66" charset="0"/>
                <a:cs typeface="Arial" pitchFamily="34" charset="0"/>
              </a:rPr>
              <a:t>with the name of a plural country, </a:t>
            </a:r>
            <a:br>
              <a:rPr lang="en-GB" sz="2400" dirty="0">
                <a:latin typeface="Comic Sans MS" pitchFamily="66" charset="0"/>
                <a:cs typeface="Arial" pitchFamily="34" charset="0"/>
              </a:rPr>
            </a:br>
            <a:r>
              <a:rPr lang="en-GB" sz="2400" dirty="0">
                <a:latin typeface="Comic Sans MS" pitchFamily="66" charset="0"/>
                <a:cs typeface="Arial" pitchFamily="34" charset="0"/>
              </a:rPr>
              <a:t>use </a:t>
            </a:r>
            <a:r>
              <a:rPr lang="en-GB" sz="2400" b="1" dirty="0">
                <a:solidFill>
                  <a:srgbClr val="00B050"/>
                </a:solidFill>
                <a:latin typeface="Comic Sans MS" pitchFamily="66" charset="0"/>
                <a:cs typeface="Arial" pitchFamily="34" charset="0"/>
              </a:rPr>
              <a:t>aux. </a:t>
            </a:r>
            <a:r>
              <a:rPr lang="en-GB" sz="2400" dirty="0">
                <a:solidFill>
                  <a:srgbClr val="FF0000"/>
                </a:solidFill>
                <a:latin typeface="Comic Sans MS" pitchFamily="66" charset="0"/>
                <a:cs typeface="Arial" pitchFamily="34" charset="0"/>
              </a:rPr>
              <a:t/>
            </a:r>
            <a:br>
              <a:rPr lang="en-GB" sz="2400" dirty="0">
                <a:solidFill>
                  <a:srgbClr val="FF0000"/>
                </a:solidFill>
                <a:latin typeface="Comic Sans MS" pitchFamily="66" charset="0"/>
                <a:cs typeface="Arial" pitchFamily="34" charset="0"/>
              </a:rPr>
            </a:br>
            <a:r>
              <a:rPr lang="en-GB" sz="2400" dirty="0">
                <a:solidFill>
                  <a:srgbClr val="FF0000"/>
                </a:solidFill>
                <a:latin typeface="Comic Sans MS" pitchFamily="66" charset="0"/>
                <a:cs typeface="Arial" pitchFamily="34" charset="0"/>
              </a:rPr>
              <a:t>E.g. - </a:t>
            </a:r>
            <a:r>
              <a:rPr lang="en-GB" sz="2400" dirty="0" err="1">
                <a:latin typeface="Comic Sans MS" pitchFamily="66" charset="0"/>
                <a:cs typeface="Arial" pitchFamily="34" charset="0"/>
              </a:rPr>
              <a:t>J’habite</a:t>
            </a:r>
            <a:r>
              <a:rPr lang="en-GB" sz="2400" dirty="0">
                <a:latin typeface="Comic Sans MS" pitchFamily="66" charset="0"/>
                <a:cs typeface="Arial" pitchFamily="34" charset="0"/>
              </a:rPr>
              <a:t> </a:t>
            </a:r>
            <a:r>
              <a:rPr lang="en-GB" sz="2400" b="1" dirty="0">
                <a:solidFill>
                  <a:srgbClr val="00B050"/>
                </a:solidFill>
                <a:latin typeface="Comic Sans MS" pitchFamily="66" charset="0"/>
                <a:cs typeface="Arial" pitchFamily="34" charset="0"/>
              </a:rPr>
              <a:t>aux </a:t>
            </a:r>
            <a:r>
              <a:rPr lang="en-GB" sz="2400" b="1" dirty="0" err="1">
                <a:solidFill>
                  <a:srgbClr val="00B050"/>
                </a:solidFill>
                <a:latin typeface="Comic Sans MS" pitchFamily="66" charset="0"/>
                <a:cs typeface="Arial" pitchFamily="34" charset="0"/>
              </a:rPr>
              <a:t>États-Unis</a:t>
            </a:r>
            <a:r>
              <a:rPr lang="en-GB" sz="2400" dirty="0">
                <a:solidFill>
                  <a:schemeClr val="hlink"/>
                </a:solidFill>
                <a:latin typeface="Comic Sans MS" pitchFamily="66" charset="0"/>
                <a:cs typeface="Arial" pitchFamily="34" charset="0"/>
              </a:rPr>
              <a:t>.</a:t>
            </a:r>
          </a:p>
        </p:txBody>
      </p:sp>
      <p:sp>
        <p:nvSpPr>
          <p:cNvPr id="17" name="Text Box 4"/>
          <p:cNvSpPr txBox="1">
            <a:spLocks noChangeArrowheads="1"/>
          </p:cNvSpPr>
          <p:nvPr/>
        </p:nvSpPr>
        <p:spPr bwMode="auto">
          <a:xfrm>
            <a:off x="179512" y="4509120"/>
            <a:ext cx="7235825" cy="831850"/>
          </a:xfrm>
          <a:prstGeom prst="rect">
            <a:avLst/>
          </a:prstGeom>
          <a:noFill/>
          <a:ln w="9525">
            <a:solidFill>
              <a:schemeClr val="tx1"/>
            </a:solidFill>
            <a:miter lim="800000"/>
            <a:headEnd/>
            <a:tailEnd/>
          </a:ln>
        </p:spPr>
        <p:txBody>
          <a:bodyPr>
            <a:spAutoFit/>
          </a:bodyPr>
          <a:lstStyle/>
          <a:p>
            <a:r>
              <a:rPr lang="en-GB" sz="2400" dirty="0">
                <a:latin typeface="Comic Sans MS" pitchFamily="66" charset="0"/>
                <a:cs typeface="Arial" pitchFamily="34" charset="0"/>
              </a:rPr>
              <a:t>To say </a:t>
            </a:r>
            <a:r>
              <a:rPr lang="en-GB" sz="2400" i="1" dirty="0">
                <a:latin typeface="Comic Sans MS" pitchFamily="66" charset="0"/>
                <a:cs typeface="Arial" pitchFamily="34" charset="0"/>
              </a:rPr>
              <a:t>in </a:t>
            </a:r>
            <a:r>
              <a:rPr lang="en-GB" sz="2400" dirty="0">
                <a:latin typeface="Comic Sans MS" pitchFamily="66" charset="0"/>
                <a:cs typeface="Arial" pitchFamily="34" charset="0"/>
              </a:rPr>
              <a:t>with the name of a masculine country, use </a:t>
            </a:r>
            <a:r>
              <a:rPr lang="en-GB" sz="2400" dirty="0">
                <a:solidFill>
                  <a:schemeClr val="hlink"/>
                </a:solidFill>
                <a:latin typeface="Comic Sans MS" pitchFamily="66" charset="0"/>
                <a:cs typeface="Arial" pitchFamily="34" charset="0"/>
              </a:rPr>
              <a:t>au.</a:t>
            </a:r>
            <a:r>
              <a:rPr lang="en-GB" sz="2400" dirty="0">
                <a:solidFill>
                  <a:srgbClr val="FF0000"/>
                </a:solidFill>
                <a:latin typeface="Comic Sans MS" pitchFamily="66" charset="0"/>
                <a:cs typeface="Arial" pitchFamily="34" charset="0"/>
              </a:rPr>
              <a:t> E.g. - </a:t>
            </a:r>
            <a:r>
              <a:rPr lang="en-GB" sz="2400" dirty="0" err="1">
                <a:latin typeface="Comic Sans MS" pitchFamily="66" charset="0"/>
                <a:cs typeface="Arial" pitchFamily="34" charset="0"/>
              </a:rPr>
              <a:t>J’habite</a:t>
            </a:r>
            <a:r>
              <a:rPr lang="en-GB" sz="2400" dirty="0">
                <a:latin typeface="Comic Sans MS" pitchFamily="66" charset="0"/>
                <a:cs typeface="Arial" pitchFamily="34" charset="0"/>
              </a:rPr>
              <a:t> </a:t>
            </a:r>
            <a:r>
              <a:rPr lang="en-GB" sz="2400" dirty="0">
                <a:solidFill>
                  <a:schemeClr val="hlink"/>
                </a:solidFill>
                <a:latin typeface="Comic Sans MS" pitchFamily="66" charset="0"/>
                <a:cs typeface="Arial" pitchFamily="34" charset="0"/>
              </a:rPr>
              <a:t>au Portugal</a:t>
            </a:r>
          </a:p>
        </p:txBody>
      </p:sp>
      <p:sp>
        <p:nvSpPr>
          <p:cNvPr id="18" name="TextBox 17"/>
          <p:cNvSpPr txBox="1"/>
          <p:nvPr/>
        </p:nvSpPr>
        <p:spPr>
          <a:xfrm>
            <a:off x="7524328" y="2708920"/>
            <a:ext cx="1440160" cy="892552"/>
          </a:xfrm>
          <a:prstGeom prst="rect">
            <a:avLst/>
          </a:prstGeom>
          <a:solidFill>
            <a:srgbClr val="FFFF00"/>
          </a:solidFill>
          <a:ln>
            <a:solidFill>
              <a:schemeClr val="tx1"/>
            </a:solidFill>
          </a:ln>
        </p:spPr>
        <p:txBody>
          <a:bodyPr wrap="square" rtlCol="0">
            <a:spAutoFit/>
          </a:bodyPr>
          <a:lstStyle/>
          <a:p>
            <a:pPr algn="ctr"/>
            <a:r>
              <a:rPr lang="en-GB" b="1" dirty="0"/>
              <a:t>Au = </a:t>
            </a:r>
            <a:r>
              <a:rPr lang="en-GB" b="1" dirty="0" err="1"/>
              <a:t>masc</a:t>
            </a:r>
            <a:endParaRPr lang="en-GB" b="1" dirty="0"/>
          </a:p>
          <a:p>
            <a:pPr algn="ctr"/>
            <a:r>
              <a:rPr lang="en-GB" b="1" dirty="0"/>
              <a:t>En = fem</a:t>
            </a:r>
          </a:p>
          <a:p>
            <a:pPr algn="ctr"/>
            <a:r>
              <a:rPr lang="en-GB" sz="1600" b="1" dirty="0"/>
              <a:t>Aux = plural</a:t>
            </a:r>
          </a:p>
        </p:txBody>
      </p:sp>
    </p:spTree>
    <p:extLst>
      <p:ext uri="{BB962C8B-B14F-4D97-AF65-F5344CB8AC3E}">
        <p14:creationId xmlns:p14="http://schemas.microsoft.com/office/powerpoint/2010/main" val="186384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500"/>
                                        <p:tgtEl>
                                          <p:spTgt spid="1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heckerboard(across)">
                                      <p:cBhvr>
                                        <p:cTn id="13" dur="500"/>
                                        <p:tgtEl>
                                          <p:spTgt spid="1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heckerboard(across)">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8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blinds(horizontal)">
                                      <p:cBhvr>
                                        <p:cTn id="33" dur="500"/>
                                        <p:tgtEl>
                                          <p:spTgt spid="18">
                                            <p:txEl>
                                              <p:pRg st="0" end="0"/>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18">
                                            <p:txEl>
                                              <p:pRg st="1" end="1"/>
                                            </p:txEl>
                                          </p:spTgt>
                                        </p:tgtEl>
                                        <p:attrNameLst>
                                          <p:attrName>style.visibility</p:attrName>
                                        </p:attrNameLst>
                                      </p:cBhvr>
                                      <p:to>
                                        <p:strVal val="visible"/>
                                      </p:to>
                                    </p:set>
                                    <p:animEffect transition="in" filter="blinds(horizontal)">
                                      <p:cBhvr>
                                        <p:cTn id="36" dur="500"/>
                                        <p:tgtEl>
                                          <p:spTgt spid="18">
                                            <p:txEl>
                                              <p:pRg st="1" end="1"/>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18">
                                            <p:txEl>
                                              <p:pRg st="2" end="2"/>
                                            </p:txEl>
                                          </p:spTgt>
                                        </p:tgtEl>
                                        <p:attrNameLst>
                                          <p:attrName>style.visibility</p:attrName>
                                        </p:attrNameLst>
                                      </p:cBhvr>
                                      <p:to>
                                        <p:strVal val="visible"/>
                                      </p:to>
                                    </p:set>
                                    <p:animEffect transition="in" filter="blinds(horizontal)">
                                      <p:cBhvr>
                                        <p:cTn id="39"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4" grpId="0" animBg="1"/>
      <p:bldP spid="13" grpId="0" animBg="1"/>
      <p:bldP spid="34820" grpId="0" animBg="1"/>
      <p:bldP spid="2"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ChangeArrowheads="1"/>
          </p:cNvSpPr>
          <p:nvPr/>
        </p:nvSpPr>
        <p:spPr bwMode="auto">
          <a:xfrm>
            <a:off x="0" y="0"/>
            <a:ext cx="4106863" cy="1655763"/>
          </a:xfrm>
          <a:prstGeom prst="irregularSeal2">
            <a:avLst/>
          </a:prstGeom>
          <a:solidFill>
            <a:srgbClr val="FFFF99"/>
          </a:solidFill>
          <a:ln w="9525">
            <a:solidFill>
              <a:schemeClr val="tx1"/>
            </a:solidFill>
            <a:miter lim="800000"/>
            <a:headEnd/>
            <a:tailEnd/>
          </a:ln>
        </p:spPr>
        <p:txBody>
          <a:bodyPr wrap="none" anchor="ctr"/>
          <a:lstStyle/>
          <a:p>
            <a:pPr algn="ctr"/>
            <a:r>
              <a:rPr lang="en-GB" sz="2400" b="1">
                <a:latin typeface="Comic Sans MS" pitchFamily="66" charset="0"/>
                <a:cs typeface="Arial" pitchFamily="34" charset="0"/>
              </a:rPr>
              <a:t>Où habites-tu?</a:t>
            </a:r>
          </a:p>
        </p:txBody>
      </p:sp>
      <p:sp>
        <p:nvSpPr>
          <p:cNvPr id="37891" name="AutoShape 3"/>
          <p:cNvSpPr>
            <a:spLocks noChangeArrowheads="1"/>
          </p:cNvSpPr>
          <p:nvPr/>
        </p:nvSpPr>
        <p:spPr bwMode="auto">
          <a:xfrm>
            <a:off x="4356100" y="476250"/>
            <a:ext cx="4464050" cy="865188"/>
          </a:xfrm>
          <a:prstGeom prst="doubleWave">
            <a:avLst>
              <a:gd name="adj1" fmla="val 6500"/>
              <a:gd name="adj2" fmla="val 0"/>
            </a:avLst>
          </a:prstGeom>
          <a:solidFill>
            <a:srgbClr val="FFCC99"/>
          </a:solidFill>
          <a:ln w="9525">
            <a:solidFill>
              <a:schemeClr val="tx1"/>
            </a:solidFill>
            <a:miter lim="800000"/>
            <a:headEnd/>
            <a:tailEnd/>
          </a:ln>
        </p:spPr>
        <p:txBody>
          <a:bodyPr anchor="ctr"/>
          <a:lstStyle/>
          <a:p>
            <a:pPr algn="ctr"/>
            <a:r>
              <a:rPr lang="en-GB" sz="1800" dirty="0">
                <a:latin typeface="Comic Sans MS" pitchFamily="66" charset="0"/>
                <a:cs typeface="Arial" pitchFamily="34" charset="0"/>
              </a:rPr>
              <a:t>Practise with these nationalities and </a:t>
            </a:r>
            <a:br>
              <a:rPr lang="en-GB" sz="1800" dirty="0">
                <a:latin typeface="Comic Sans MS" pitchFamily="66" charset="0"/>
                <a:cs typeface="Arial" pitchFamily="34" charset="0"/>
              </a:rPr>
            </a:br>
            <a:r>
              <a:rPr lang="en-GB" sz="1800" dirty="0">
                <a:latin typeface="Comic Sans MS" pitchFamily="66" charset="0"/>
                <a:cs typeface="Arial" pitchFamily="34" charset="0"/>
              </a:rPr>
              <a:t>country names below!</a:t>
            </a:r>
          </a:p>
        </p:txBody>
      </p:sp>
      <p:sp>
        <p:nvSpPr>
          <p:cNvPr id="37892" name="Text Box 5"/>
          <p:cNvSpPr txBox="1">
            <a:spLocks noChangeArrowheads="1"/>
          </p:cNvSpPr>
          <p:nvPr/>
        </p:nvSpPr>
        <p:spPr bwMode="auto">
          <a:xfrm>
            <a:off x="539750" y="1700213"/>
            <a:ext cx="8083550" cy="457200"/>
          </a:xfrm>
          <a:prstGeom prst="rect">
            <a:avLst/>
          </a:prstGeom>
          <a:noFill/>
          <a:ln w="9525">
            <a:noFill/>
            <a:miter lim="800000"/>
            <a:headEnd/>
            <a:tailEnd/>
          </a:ln>
        </p:spPr>
        <p:txBody>
          <a:bodyPr wrap="none">
            <a:spAutoFit/>
          </a:bodyPr>
          <a:lstStyle/>
          <a:p>
            <a:r>
              <a:rPr lang="en-GB" sz="2000" b="1">
                <a:latin typeface="Comic Sans MS" pitchFamily="66" charset="0"/>
                <a:cs typeface="Arial" pitchFamily="34" charset="0"/>
              </a:rPr>
              <a:t>Complète les phrases avec </a:t>
            </a:r>
            <a:r>
              <a:rPr lang="en-GB" sz="2000" b="1">
                <a:solidFill>
                  <a:schemeClr val="hlink"/>
                </a:solidFill>
                <a:latin typeface="Comic Sans MS" pitchFamily="66" charset="0"/>
                <a:cs typeface="Arial" pitchFamily="34" charset="0"/>
              </a:rPr>
              <a:t>en</a:t>
            </a:r>
            <a:r>
              <a:rPr lang="en-GB" sz="2000" b="1">
                <a:latin typeface="Comic Sans MS" pitchFamily="66" charset="0"/>
                <a:cs typeface="Arial" pitchFamily="34" charset="0"/>
              </a:rPr>
              <a:t> ou </a:t>
            </a:r>
            <a:r>
              <a:rPr lang="en-GB" sz="2000" b="1">
                <a:solidFill>
                  <a:srgbClr val="FF3399"/>
                </a:solidFill>
                <a:latin typeface="Comic Sans MS" pitchFamily="66" charset="0"/>
                <a:cs typeface="Arial" pitchFamily="34" charset="0"/>
              </a:rPr>
              <a:t>au </a:t>
            </a:r>
            <a:r>
              <a:rPr lang="en-GB" sz="2000" b="1">
                <a:latin typeface="Comic Sans MS" pitchFamily="66" charset="0"/>
                <a:cs typeface="Arial" pitchFamily="34" charset="0"/>
              </a:rPr>
              <a:t>&amp; the correct nationality</a:t>
            </a:r>
            <a:r>
              <a:rPr lang="en-GB" sz="2400" b="1">
                <a:latin typeface="Comic Sans MS" pitchFamily="66" charset="0"/>
                <a:cs typeface="Arial" pitchFamily="34" charset="0"/>
              </a:rPr>
              <a:t>!</a:t>
            </a:r>
            <a:r>
              <a:rPr lang="en-GB" sz="2400">
                <a:latin typeface="Comic Sans MS" pitchFamily="66" charset="0"/>
                <a:cs typeface="Arial" pitchFamily="34" charset="0"/>
              </a:rPr>
              <a:t>   </a:t>
            </a:r>
          </a:p>
        </p:txBody>
      </p:sp>
      <p:sp>
        <p:nvSpPr>
          <p:cNvPr id="37893" name="Text Box 6"/>
          <p:cNvSpPr txBox="1">
            <a:spLocks noChangeArrowheads="1"/>
          </p:cNvSpPr>
          <p:nvPr/>
        </p:nvSpPr>
        <p:spPr bwMode="auto">
          <a:xfrm>
            <a:off x="207963" y="2425700"/>
            <a:ext cx="5557837" cy="366713"/>
          </a:xfrm>
          <a:prstGeom prst="rect">
            <a:avLst/>
          </a:prstGeom>
          <a:noFill/>
          <a:ln w="9525">
            <a:noFill/>
            <a:miter lim="800000"/>
            <a:headEnd/>
            <a:tailEnd/>
          </a:ln>
        </p:spPr>
        <p:txBody>
          <a:bodyPr wrap="none">
            <a:spAutoFit/>
          </a:bodyPr>
          <a:lstStyle/>
          <a:p>
            <a:r>
              <a:rPr lang="en-GB" sz="1800">
                <a:latin typeface="Comic Sans MS" pitchFamily="66" charset="0"/>
                <a:cs typeface="Arial" pitchFamily="34" charset="0"/>
              </a:rPr>
              <a:t>1. J’habite 	Angleterre. Je suis __________</a:t>
            </a:r>
          </a:p>
        </p:txBody>
      </p:sp>
      <p:sp>
        <p:nvSpPr>
          <p:cNvPr id="37894" name="Text Box 7"/>
          <p:cNvSpPr txBox="1">
            <a:spLocks noChangeArrowheads="1"/>
          </p:cNvSpPr>
          <p:nvPr/>
        </p:nvSpPr>
        <p:spPr bwMode="auto">
          <a:xfrm>
            <a:off x="207963" y="3673475"/>
            <a:ext cx="5551487" cy="366713"/>
          </a:xfrm>
          <a:prstGeom prst="rect">
            <a:avLst/>
          </a:prstGeom>
          <a:noFill/>
          <a:ln w="9525">
            <a:noFill/>
            <a:miter lim="800000"/>
            <a:headEnd/>
            <a:tailEnd/>
          </a:ln>
        </p:spPr>
        <p:txBody>
          <a:bodyPr wrap="none">
            <a:spAutoFit/>
          </a:bodyPr>
          <a:lstStyle/>
          <a:p>
            <a:r>
              <a:rPr lang="en-GB" sz="1800">
                <a:latin typeface="Comic Sans MS" pitchFamily="66" charset="0"/>
                <a:cs typeface="Arial" pitchFamily="34" charset="0"/>
              </a:rPr>
              <a:t>3. J’habite 	Belgique. Je suis ____________</a:t>
            </a:r>
          </a:p>
        </p:txBody>
      </p:sp>
      <p:sp>
        <p:nvSpPr>
          <p:cNvPr id="37895" name="Text Box 8"/>
          <p:cNvSpPr txBox="1">
            <a:spLocks noChangeArrowheads="1"/>
          </p:cNvSpPr>
          <p:nvPr/>
        </p:nvSpPr>
        <p:spPr bwMode="auto">
          <a:xfrm>
            <a:off x="179388" y="3068638"/>
            <a:ext cx="5548312" cy="366712"/>
          </a:xfrm>
          <a:prstGeom prst="rect">
            <a:avLst/>
          </a:prstGeom>
          <a:noFill/>
          <a:ln w="9525">
            <a:noFill/>
            <a:miter lim="800000"/>
            <a:headEnd/>
            <a:tailEnd/>
          </a:ln>
        </p:spPr>
        <p:txBody>
          <a:bodyPr wrap="none">
            <a:spAutoFit/>
          </a:bodyPr>
          <a:lstStyle/>
          <a:p>
            <a:r>
              <a:rPr lang="en-GB" sz="1800">
                <a:latin typeface="Comic Sans MS" pitchFamily="66" charset="0"/>
                <a:cs typeface="Arial" pitchFamily="34" charset="0"/>
              </a:rPr>
              <a:t>2. J’habite 	Portugal. Je suis ____________</a:t>
            </a:r>
          </a:p>
        </p:txBody>
      </p:sp>
      <p:sp>
        <p:nvSpPr>
          <p:cNvPr id="37896" name="Text Box 9"/>
          <p:cNvSpPr txBox="1">
            <a:spLocks noChangeArrowheads="1"/>
          </p:cNvSpPr>
          <p:nvPr/>
        </p:nvSpPr>
        <p:spPr bwMode="auto">
          <a:xfrm>
            <a:off x="207963" y="4921250"/>
            <a:ext cx="5478462" cy="366713"/>
          </a:xfrm>
          <a:prstGeom prst="rect">
            <a:avLst/>
          </a:prstGeom>
          <a:noFill/>
          <a:ln w="9525">
            <a:noFill/>
            <a:miter lim="800000"/>
            <a:headEnd/>
            <a:tailEnd/>
          </a:ln>
        </p:spPr>
        <p:txBody>
          <a:bodyPr wrap="none">
            <a:spAutoFit/>
          </a:bodyPr>
          <a:lstStyle/>
          <a:p>
            <a:r>
              <a:rPr lang="en-GB" sz="1800">
                <a:latin typeface="Comic Sans MS" pitchFamily="66" charset="0"/>
                <a:cs typeface="Arial" pitchFamily="34" charset="0"/>
              </a:rPr>
              <a:t>5. J’habite 	Suède. Je suis _____________</a:t>
            </a:r>
          </a:p>
        </p:txBody>
      </p:sp>
      <p:sp>
        <p:nvSpPr>
          <p:cNvPr id="37897" name="Text Box 10"/>
          <p:cNvSpPr txBox="1">
            <a:spLocks noChangeArrowheads="1"/>
          </p:cNvSpPr>
          <p:nvPr/>
        </p:nvSpPr>
        <p:spPr bwMode="auto">
          <a:xfrm>
            <a:off x="207963" y="4297363"/>
            <a:ext cx="5503862" cy="366712"/>
          </a:xfrm>
          <a:prstGeom prst="rect">
            <a:avLst/>
          </a:prstGeom>
          <a:noFill/>
          <a:ln w="9525">
            <a:noFill/>
            <a:miter lim="800000"/>
            <a:headEnd/>
            <a:tailEnd/>
          </a:ln>
        </p:spPr>
        <p:txBody>
          <a:bodyPr wrap="none">
            <a:spAutoFit/>
          </a:bodyPr>
          <a:lstStyle/>
          <a:p>
            <a:r>
              <a:rPr lang="en-GB" sz="1800">
                <a:latin typeface="Comic Sans MS" pitchFamily="66" charset="0"/>
                <a:cs typeface="Arial" pitchFamily="34" charset="0"/>
              </a:rPr>
              <a:t>4. J’habite 	Suisse. Je suis _____________</a:t>
            </a:r>
          </a:p>
        </p:txBody>
      </p:sp>
      <p:sp>
        <p:nvSpPr>
          <p:cNvPr id="37898" name="Text Box 11"/>
          <p:cNvSpPr txBox="1">
            <a:spLocks noChangeArrowheads="1"/>
          </p:cNvSpPr>
          <p:nvPr/>
        </p:nvSpPr>
        <p:spPr bwMode="auto">
          <a:xfrm>
            <a:off x="207963" y="5545138"/>
            <a:ext cx="5886450" cy="366712"/>
          </a:xfrm>
          <a:prstGeom prst="rect">
            <a:avLst/>
          </a:prstGeom>
          <a:noFill/>
          <a:ln w="9525">
            <a:noFill/>
            <a:miter lim="800000"/>
            <a:headEnd/>
            <a:tailEnd/>
          </a:ln>
        </p:spPr>
        <p:txBody>
          <a:bodyPr wrap="none">
            <a:spAutoFit/>
          </a:bodyPr>
          <a:lstStyle/>
          <a:p>
            <a:r>
              <a:rPr lang="en-GB" sz="1800">
                <a:latin typeface="Comic Sans MS" pitchFamily="66" charset="0"/>
                <a:cs typeface="Arial" pitchFamily="34" charset="0"/>
              </a:rPr>
              <a:t>6. J’habite 	pays de Galles. Je suis __________</a:t>
            </a:r>
          </a:p>
        </p:txBody>
      </p:sp>
      <p:sp>
        <p:nvSpPr>
          <p:cNvPr id="37899" name="Text Box 18"/>
          <p:cNvSpPr txBox="1">
            <a:spLocks noChangeArrowheads="1"/>
          </p:cNvSpPr>
          <p:nvPr/>
        </p:nvSpPr>
        <p:spPr bwMode="auto">
          <a:xfrm>
            <a:off x="207963" y="6170613"/>
            <a:ext cx="5666936" cy="369332"/>
          </a:xfrm>
          <a:prstGeom prst="rect">
            <a:avLst/>
          </a:prstGeom>
          <a:noFill/>
          <a:ln w="9525">
            <a:noFill/>
            <a:miter lim="800000"/>
            <a:headEnd/>
            <a:tailEnd/>
          </a:ln>
        </p:spPr>
        <p:txBody>
          <a:bodyPr wrap="none">
            <a:spAutoFit/>
          </a:bodyPr>
          <a:lstStyle/>
          <a:p>
            <a:r>
              <a:rPr lang="en-GB" sz="1800" dirty="0">
                <a:latin typeface="Comic Sans MS" pitchFamily="66" charset="0"/>
                <a:cs typeface="Arial" pitchFamily="34" charset="0"/>
              </a:rPr>
              <a:t>7. </a:t>
            </a:r>
            <a:r>
              <a:rPr lang="en-GB" sz="1800" dirty="0" err="1">
                <a:latin typeface="Comic Sans MS" pitchFamily="66" charset="0"/>
                <a:cs typeface="Arial" pitchFamily="34" charset="0"/>
              </a:rPr>
              <a:t>J’habite</a:t>
            </a:r>
            <a:r>
              <a:rPr lang="en-GB" sz="1800" dirty="0">
                <a:latin typeface="Comic Sans MS" pitchFamily="66" charset="0"/>
                <a:cs typeface="Arial" pitchFamily="34" charset="0"/>
              </a:rPr>
              <a:t> 	</a:t>
            </a:r>
            <a:r>
              <a:rPr lang="en-GB" dirty="0" err="1">
                <a:latin typeface="Comic Sans MS" pitchFamily="66" charset="0"/>
                <a:cs typeface="Arial" pitchFamily="34" charset="0"/>
              </a:rPr>
              <a:t>Éats-Unis</a:t>
            </a:r>
            <a:r>
              <a:rPr lang="en-GB" sz="1800" dirty="0">
                <a:latin typeface="Comic Sans MS" pitchFamily="66" charset="0"/>
                <a:cs typeface="Arial" pitchFamily="34" charset="0"/>
              </a:rPr>
              <a:t>. Je </a:t>
            </a:r>
            <a:r>
              <a:rPr lang="en-GB" dirty="0" err="1">
                <a:latin typeface="Comic Sans MS" pitchFamily="66" charset="0"/>
                <a:cs typeface="Arial" pitchFamily="34" charset="0"/>
              </a:rPr>
              <a:t>s</a:t>
            </a:r>
            <a:r>
              <a:rPr lang="en-GB" sz="1800" dirty="0" err="1">
                <a:latin typeface="Comic Sans MS" pitchFamily="66" charset="0"/>
                <a:cs typeface="Arial" pitchFamily="34" charset="0"/>
              </a:rPr>
              <a:t>uis</a:t>
            </a:r>
            <a:r>
              <a:rPr lang="en-GB" sz="1800" dirty="0">
                <a:latin typeface="Comic Sans MS" pitchFamily="66" charset="0"/>
                <a:cs typeface="Arial" pitchFamily="34" charset="0"/>
              </a:rPr>
              <a:t> ___________</a:t>
            </a:r>
          </a:p>
        </p:txBody>
      </p:sp>
      <p:sp>
        <p:nvSpPr>
          <p:cNvPr id="40980" name="Rectangle 20"/>
          <p:cNvSpPr>
            <a:spLocks noChangeArrowheads="1"/>
          </p:cNvSpPr>
          <p:nvPr/>
        </p:nvSpPr>
        <p:spPr bwMode="auto">
          <a:xfrm>
            <a:off x="1543050" y="2420938"/>
            <a:ext cx="431800" cy="360362"/>
          </a:xfrm>
          <a:prstGeom prst="rect">
            <a:avLst/>
          </a:prstGeom>
          <a:solidFill>
            <a:schemeClr val="bg1"/>
          </a:solidFill>
          <a:ln w="9525">
            <a:solidFill>
              <a:schemeClr val="tx1"/>
            </a:solidFill>
            <a:miter lim="800000"/>
            <a:headEnd/>
            <a:tailEnd/>
          </a:ln>
        </p:spPr>
        <p:txBody>
          <a:bodyPr wrap="none" anchor="ctr"/>
          <a:lstStyle/>
          <a:p>
            <a:pPr algn="ctr"/>
            <a:r>
              <a:rPr lang="en-GB" sz="1800">
                <a:solidFill>
                  <a:srgbClr val="FF3399"/>
                </a:solidFill>
                <a:latin typeface="Comic Sans MS" pitchFamily="66" charset="0"/>
                <a:cs typeface="Arial" pitchFamily="34" charset="0"/>
              </a:rPr>
              <a:t>en</a:t>
            </a:r>
          </a:p>
        </p:txBody>
      </p:sp>
      <p:sp>
        <p:nvSpPr>
          <p:cNvPr id="40981" name="Rectangle 21"/>
          <p:cNvSpPr>
            <a:spLocks noChangeArrowheads="1"/>
          </p:cNvSpPr>
          <p:nvPr/>
        </p:nvSpPr>
        <p:spPr bwMode="auto">
          <a:xfrm>
            <a:off x="1543050" y="3668713"/>
            <a:ext cx="431800" cy="360362"/>
          </a:xfrm>
          <a:prstGeom prst="rect">
            <a:avLst/>
          </a:prstGeom>
          <a:solidFill>
            <a:schemeClr val="bg1"/>
          </a:solidFill>
          <a:ln w="9525">
            <a:solidFill>
              <a:schemeClr val="tx1"/>
            </a:solidFill>
            <a:miter lim="800000"/>
            <a:headEnd/>
            <a:tailEnd/>
          </a:ln>
        </p:spPr>
        <p:txBody>
          <a:bodyPr wrap="none" anchor="ctr"/>
          <a:lstStyle/>
          <a:p>
            <a:pPr algn="ctr"/>
            <a:r>
              <a:rPr lang="en-GB" sz="1800">
                <a:solidFill>
                  <a:srgbClr val="FF3399"/>
                </a:solidFill>
                <a:latin typeface="Comic Sans MS" pitchFamily="66" charset="0"/>
                <a:cs typeface="Arial" pitchFamily="34" charset="0"/>
              </a:rPr>
              <a:t>en</a:t>
            </a:r>
          </a:p>
        </p:txBody>
      </p:sp>
      <p:sp>
        <p:nvSpPr>
          <p:cNvPr id="40982" name="Rectangle 22"/>
          <p:cNvSpPr>
            <a:spLocks noChangeArrowheads="1"/>
          </p:cNvSpPr>
          <p:nvPr/>
        </p:nvSpPr>
        <p:spPr bwMode="auto">
          <a:xfrm>
            <a:off x="1543050" y="4916488"/>
            <a:ext cx="431800" cy="360362"/>
          </a:xfrm>
          <a:prstGeom prst="rect">
            <a:avLst/>
          </a:prstGeom>
          <a:solidFill>
            <a:schemeClr val="bg1"/>
          </a:solidFill>
          <a:ln w="9525">
            <a:solidFill>
              <a:schemeClr val="tx1"/>
            </a:solidFill>
            <a:miter lim="800000"/>
            <a:headEnd/>
            <a:tailEnd/>
          </a:ln>
        </p:spPr>
        <p:txBody>
          <a:bodyPr wrap="none" anchor="ctr"/>
          <a:lstStyle/>
          <a:p>
            <a:pPr algn="ctr"/>
            <a:r>
              <a:rPr lang="en-GB" sz="1800">
                <a:solidFill>
                  <a:srgbClr val="FF3399"/>
                </a:solidFill>
                <a:latin typeface="Comic Sans MS" pitchFamily="66" charset="0"/>
                <a:cs typeface="Arial" pitchFamily="34" charset="0"/>
              </a:rPr>
              <a:t>en</a:t>
            </a:r>
          </a:p>
        </p:txBody>
      </p:sp>
      <p:sp>
        <p:nvSpPr>
          <p:cNvPr id="40984" name="Rectangle 24"/>
          <p:cNvSpPr>
            <a:spLocks noChangeArrowheads="1"/>
          </p:cNvSpPr>
          <p:nvPr/>
        </p:nvSpPr>
        <p:spPr bwMode="auto">
          <a:xfrm>
            <a:off x="1543050" y="3044825"/>
            <a:ext cx="431800" cy="360363"/>
          </a:xfrm>
          <a:prstGeom prst="rect">
            <a:avLst/>
          </a:prstGeom>
          <a:solidFill>
            <a:schemeClr val="bg1"/>
          </a:solidFill>
          <a:ln w="9525" algn="ctr">
            <a:solidFill>
              <a:schemeClr val="tx1"/>
            </a:solidFill>
            <a:miter lim="800000"/>
            <a:headEnd/>
            <a:tailEnd/>
          </a:ln>
        </p:spPr>
        <p:txBody>
          <a:bodyPr wrap="none" anchor="ctr"/>
          <a:lstStyle/>
          <a:p>
            <a:pPr algn="ctr"/>
            <a:r>
              <a:rPr lang="en-GB" sz="1800">
                <a:solidFill>
                  <a:srgbClr val="FF3399"/>
                </a:solidFill>
                <a:latin typeface="Comic Sans MS" pitchFamily="66" charset="0"/>
                <a:cs typeface="Arial" pitchFamily="34" charset="0"/>
              </a:rPr>
              <a:t>au</a:t>
            </a:r>
          </a:p>
        </p:txBody>
      </p:sp>
      <p:sp>
        <p:nvSpPr>
          <p:cNvPr id="40985" name="Rectangle 25"/>
          <p:cNvSpPr>
            <a:spLocks noChangeArrowheads="1"/>
          </p:cNvSpPr>
          <p:nvPr/>
        </p:nvSpPr>
        <p:spPr bwMode="auto">
          <a:xfrm>
            <a:off x="1543050" y="4292600"/>
            <a:ext cx="431800" cy="360363"/>
          </a:xfrm>
          <a:prstGeom prst="rect">
            <a:avLst/>
          </a:prstGeom>
          <a:solidFill>
            <a:schemeClr val="bg1"/>
          </a:solidFill>
          <a:ln w="9525">
            <a:solidFill>
              <a:schemeClr val="tx1"/>
            </a:solidFill>
            <a:miter lim="800000"/>
            <a:headEnd/>
            <a:tailEnd/>
          </a:ln>
        </p:spPr>
        <p:txBody>
          <a:bodyPr wrap="none" anchor="ctr"/>
          <a:lstStyle/>
          <a:p>
            <a:pPr algn="ctr"/>
            <a:r>
              <a:rPr lang="en-GB" sz="1800">
                <a:solidFill>
                  <a:srgbClr val="FF3399"/>
                </a:solidFill>
                <a:latin typeface="Comic Sans MS" pitchFamily="66" charset="0"/>
                <a:cs typeface="Arial" pitchFamily="34" charset="0"/>
              </a:rPr>
              <a:t>en</a:t>
            </a:r>
          </a:p>
        </p:txBody>
      </p:sp>
      <p:sp>
        <p:nvSpPr>
          <p:cNvPr id="40986" name="Rectangle 26"/>
          <p:cNvSpPr>
            <a:spLocks noChangeArrowheads="1"/>
          </p:cNvSpPr>
          <p:nvPr/>
        </p:nvSpPr>
        <p:spPr bwMode="auto">
          <a:xfrm>
            <a:off x="1543050" y="5540375"/>
            <a:ext cx="431800" cy="360363"/>
          </a:xfrm>
          <a:prstGeom prst="rect">
            <a:avLst/>
          </a:prstGeom>
          <a:solidFill>
            <a:schemeClr val="bg1"/>
          </a:solidFill>
          <a:ln w="9525">
            <a:solidFill>
              <a:schemeClr val="tx1"/>
            </a:solidFill>
            <a:miter lim="800000"/>
            <a:headEnd/>
            <a:tailEnd/>
          </a:ln>
        </p:spPr>
        <p:txBody>
          <a:bodyPr wrap="none" anchor="ctr"/>
          <a:lstStyle/>
          <a:p>
            <a:pPr algn="ctr"/>
            <a:r>
              <a:rPr lang="en-GB" sz="1800">
                <a:solidFill>
                  <a:srgbClr val="FF3399"/>
                </a:solidFill>
                <a:latin typeface="Comic Sans MS" pitchFamily="66" charset="0"/>
                <a:cs typeface="Arial" pitchFamily="34" charset="0"/>
              </a:rPr>
              <a:t>au</a:t>
            </a:r>
          </a:p>
        </p:txBody>
      </p:sp>
      <p:sp>
        <p:nvSpPr>
          <p:cNvPr id="40988" name="Rectangle 28"/>
          <p:cNvSpPr>
            <a:spLocks noChangeArrowheads="1"/>
          </p:cNvSpPr>
          <p:nvPr/>
        </p:nvSpPr>
        <p:spPr bwMode="auto">
          <a:xfrm>
            <a:off x="1543050" y="6165850"/>
            <a:ext cx="431800" cy="360363"/>
          </a:xfrm>
          <a:prstGeom prst="rect">
            <a:avLst/>
          </a:prstGeom>
          <a:solidFill>
            <a:schemeClr val="bg1"/>
          </a:solidFill>
          <a:ln w="9525">
            <a:solidFill>
              <a:schemeClr val="tx1"/>
            </a:solidFill>
            <a:miter lim="800000"/>
            <a:headEnd/>
            <a:tailEnd/>
          </a:ln>
        </p:spPr>
        <p:txBody>
          <a:bodyPr wrap="none" anchor="ctr"/>
          <a:lstStyle/>
          <a:p>
            <a:pPr algn="ctr"/>
            <a:r>
              <a:rPr lang="en-GB" dirty="0">
                <a:solidFill>
                  <a:srgbClr val="FF3399"/>
                </a:solidFill>
                <a:latin typeface="Comic Sans MS" pitchFamily="66" charset="0"/>
                <a:cs typeface="Arial" pitchFamily="34" charset="0"/>
              </a:rPr>
              <a:t>aux</a:t>
            </a:r>
            <a:endParaRPr lang="en-GB" sz="1800" dirty="0">
              <a:solidFill>
                <a:srgbClr val="FF3399"/>
              </a:solidFill>
              <a:latin typeface="Comic Sans MS" pitchFamily="66" charset="0"/>
              <a:cs typeface="Arial" pitchFamily="34" charset="0"/>
            </a:endParaRPr>
          </a:p>
        </p:txBody>
      </p:sp>
      <p:sp>
        <p:nvSpPr>
          <p:cNvPr id="18470" name="Text Box 38"/>
          <p:cNvSpPr txBox="1">
            <a:spLocks noChangeArrowheads="1"/>
          </p:cNvSpPr>
          <p:nvPr/>
        </p:nvSpPr>
        <p:spPr bwMode="auto">
          <a:xfrm>
            <a:off x="4356100" y="2349500"/>
            <a:ext cx="1655763" cy="366713"/>
          </a:xfrm>
          <a:prstGeom prst="rect">
            <a:avLst/>
          </a:prstGeom>
          <a:noFill/>
          <a:ln w="9525">
            <a:noFill/>
            <a:miter lim="800000"/>
            <a:headEnd/>
            <a:tailEnd/>
          </a:ln>
        </p:spPr>
        <p:txBody>
          <a:bodyPr>
            <a:spAutoFit/>
          </a:bodyPr>
          <a:lstStyle/>
          <a:p>
            <a:pPr>
              <a:spcBef>
                <a:spcPct val="50000"/>
              </a:spcBef>
            </a:pPr>
            <a:r>
              <a:rPr lang="en-GB" sz="1800" b="1">
                <a:solidFill>
                  <a:schemeClr val="hlink"/>
                </a:solidFill>
              </a:rPr>
              <a:t>anglais</a:t>
            </a:r>
          </a:p>
        </p:txBody>
      </p:sp>
      <p:sp>
        <p:nvSpPr>
          <p:cNvPr id="18471" name="Text Box 39"/>
          <p:cNvSpPr txBox="1">
            <a:spLocks noChangeArrowheads="1"/>
          </p:cNvSpPr>
          <p:nvPr/>
        </p:nvSpPr>
        <p:spPr bwMode="auto">
          <a:xfrm>
            <a:off x="3995738" y="2924175"/>
            <a:ext cx="1655762" cy="366713"/>
          </a:xfrm>
          <a:prstGeom prst="rect">
            <a:avLst/>
          </a:prstGeom>
          <a:noFill/>
          <a:ln w="9525">
            <a:noFill/>
            <a:miter lim="800000"/>
            <a:headEnd/>
            <a:tailEnd/>
          </a:ln>
        </p:spPr>
        <p:txBody>
          <a:bodyPr>
            <a:spAutoFit/>
          </a:bodyPr>
          <a:lstStyle/>
          <a:p>
            <a:pPr>
              <a:spcBef>
                <a:spcPct val="50000"/>
              </a:spcBef>
            </a:pPr>
            <a:r>
              <a:rPr lang="en-GB" sz="1800" b="1">
                <a:solidFill>
                  <a:schemeClr val="hlink"/>
                </a:solidFill>
              </a:rPr>
              <a:t>portugaise</a:t>
            </a:r>
          </a:p>
        </p:txBody>
      </p:sp>
      <p:sp>
        <p:nvSpPr>
          <p:cNvPr id="18472" name="Text Box 40"/>
          <p:cNvSpPr txBox="1">
            <a:spLocks noChangeArrowheads="1"/>
          </p:cNvSpPr>
          <p:nvPr/>
        </p:nvSpPr>
        <p:spPr bwMode="auto">
          <a:xfrm>
            <a:off x="3995738" y="3573463"/>
            <a:ext cx="1655762" cy="366712"/>
          </a:xfrm>
          <a:prstGeom prst="rect">
            <a:avLst/>
          </a:prstGeom>
          <a:noFill/>
          <a:ln w="9525">
            <a:noFill/>
            <a:miter lim="800000"/>
            <a:headEnd/>
            <a:tailEnd/>
          </a:ln>
        </p:spPr>
        <p:txBody>
          <a:bodyPr>
            <a:spAutoFit/>
          </a:bodyPr>
          <a:lstStyle/>
          <a:p>
            <a:pPr>
              <a:spcBef>
                <a:spcPct val="50000"/>
              </a:spcBef>
            </a:pPr>
            <a:r>
              <a:rPr lang="en-GB" sz="1800" b="1">
                <a:solidFill>
                  <a:schemeClr val="hlink"/>
                </a:solidFill>
              </a:rPr>
              <a:t>belge</a:t>
            </a:r>
          </a:p>
        </p:txBody>
      </p:sp>
      <p:sp>
        <p:nvSpPr>
          <p:cNvPr id="18473" name="Text Box 41"/>
          <p:cNvSpPr txBox="1">
            <a:spLocks noChangeArrowheads="1"/>
          </p:cNvSpPr>
          <p:nvPr/>
        </p:nvSpPr>
        <p:spPr bwMode="auto">
          <a:xfrm>
            <a:off x="3851275" y="4149725"/>
            <a:ext cx="1655763" cy="366713"/>
          </a:xfrm>
          <a:prstGeom prst="rect">
            <a:avLst/>
          </a:prstGeom>
          <a:noFill/>
          <a:ln w="9525">
            <a:noFill/>
            <a:miter lim="800000"/>
            <a:headEnd/>
            <a:tailEnd/>
          </a:ln>
        </p:spPr>
        <p:txBody>
          <a:bodyPr>
            <a:spAutoFit/>
          </a:bodyPr>
          <a:lstStyle/>
          <a:p>
            <a:pPr>
              <a:spcBef>
                <a:spcPct val="50000"/>
              </a:spcBef>
            </a:pPr>
            <a:r>
              <a:rPr lang="en-GB" sz="1800" b="1">
                <a:solidFill>
                  <a:schemeClr val="hlink"/>
                </a:solidFill>
              </a:rPr>
              <a:t>suisse</a:t>
            </a:r>
          </a:p>
        </p:txBody>
      </p:sp>
      <p:sp>
        <p:nvSpPr>
          <p:cNvPr id="18474" name="Text Box 42"/>
          <p:cNvSpPr txBox="1">
            <a:spLocks noChangeArrowheads="1"/>
          </p:cNvSpPr>
          <p:nvPr/>
        </p:nvSpPr>
        <p:spPr bwMode="auto">
          <a:xfrm>
            <a:off x="3924300" y="4797425"/>
            <a:ext cx="1655763" cy="366713"/>
          </a:xfrm>
          <a:prstGeom prst="rect">
            <a:avLst/>
          </a:prstGeom>
          <a:noFill/>
          <a:ln w="9525">
            <a:noFill/>
            <a:miter lim="800000"/>
            <a:headEnd/>
            <a:tailEnd/>
          </a:ln>
        </p:spPr>
        <p:txBody>
          <a:bodyPr>
            <a:spAutoFit/>
          </a:bodyPr>
          <a:lstStyle/>
          <a:p>
            <a:pPr>
              <a:spcBef>
                <a:spcPct val="50000"/>
              </a:spcBef>
            </a:pPr>
            <a:r>
              <a:rPr lang="en-GB" sz="1800" b="1">
                <a:solidFill>
                  <a:schemeClr val="hlink"/>
                </a:solidFill>
              </a:rPr>
              <a:t>su</a:t>
            </a:r>
            <a:r>
              <a:rPr lang="en-GB" sz="1800" b="1">
                <a:solidFill>
                  <a:schemeClr val="hlink"/>
                </a:solidFill>
                <a:cs typeface="Arial" pitchFamily="34" charset="0"/>
              </a:rPr>
              <a:t>ède</a:t>
            </a:r>
          </a:p>
        </p:txBody>
      </p:sp>
      <p:sp>
        <p:nvSpPr>
          <p:cNvPr id="18475" name="Text Box 43"/>
          <p:cNvSpPr txBox="1">
            <a:spLocks noChangeArrowheads="1"/>
          </p:cNvSpPr>
          <p:nvPr/>
        </p:nvSpPr>
        <p:spPr bwMode="auto">
          <a:xfrm>
            <a:off x="4572000" y="5445125"/>
            <a:ext cx="1655763" cy="366713"/>
          </a:xfrm>
          <a:prstGeom prst="rect">
            <a:avLst/>
          </a:prstGeom>
          <a:noFill/>
          <a:ln w="9525">
            <a:noFill/>
            <a:miter lim="800000"/>
            <a:headEnd/>
            <a:tailEnd/>
          </a:ln>
        </p:spPr>
        <p:txBody>
          <a:bodyPr>
            <a:spAutoFit/>
          </a:bodyPr>
          <a:lstStyle/>
          <a:p>
            <a:pPr>
              <a:spcBef>
                <a:spcPct val="50000"/>
              </a:spcBef>
            </a:pPr>
            <a:r>
              <a:rPr lang="en-GB" sz="1800" b="1">
                <a:solidFill>
                  <a:schemeClr val="hlink"/>
                </a:solidFill>
              </a:rPr>
              <a:t>gallois</a:t>
            </a:r>
          </a:p>
        </p:txBody>
      </p:sp>
      <p:sp>
        <p:nvSpPr>
          <p:cNvPr id="18476" name="Text Box 44"/>
          <p:cNvSpPr txBox="1">
            <a:spLocks noChangeArrowheads="1"/>
          </p:cNvSpPr>
          <p:nvPr/>
        </p:nvSpPr>
        <p:spPr bwMode="auto">
          <a:xfrm>
            <a:off x="4284663" y="6092825"/>
            <a:ext cx="1655762" cy="366713"/>
          </a:xfrm>
          <a:prstGeom prst="rect">
            <a:avLst/>
          </a:prstGeom>
          <a:noFill/>
          <a:ln w="9525">
            <a:noFill/>
            <a:miter lim="800000"/>
            <a:headEnd/>
            <a:tailEnd/>
          </a:ln>
        </p:spPr>
        <p:txBody>
          <a:bodyPr>
            <a:spAutoFit/>
          </a:bodyPr>
          <a:lstStyle/>
          <a:p>
            <a:pPr>
              <a:spcBef>
                <a:spcPct val="50000"/>
              </a:spcBef>
            </a:pPr>
            <a:r>
              <a:rPr lang="en-GB" sz="1800" b="1" dirty="0" err="1">
                <a:solidFill>
                  <a:schemeClr val="hlink"/>
                </a:solidFill>
              </a:rPr>
              <a:t>Americaine</a:t>
            </a:r>
            <a:r>
              <a:rPr lang="en-GB" sz="1800" b="1" dirty="0">
                <a:solidFill>
                  <a:schemeClr val="hlink"/>
                </a:solidFill>
              </a:rPr>
              <a:t>.</a:t>
            </a:r>
          </a:p>
        </p:txBody>
      </p:sp>
      <p:sp>
        <p:nvSpPr>
          <p:cNvPr id="37914" name="Text Box 45"/>
          <p:cNvSpPr txBox="1">
            <a:spLocks noChangeArrowheads="1"/>
          </p:cNvSpPr>
          <p:nvPr/>
        </p:nvSpPr>
        <p:spPr bwMode="auto">
          <a:xfrm>
            <a:off x="5795963" y="4076700"/>
            <a:ext cx="792162" cy="396875"/>
          </a:xfrm>
          <a:prstGeom prst="rect">
            <a:avLst/>
          </a:prstGeom>
          <a:noFill/>
          <a:ln w="9525">
            <a:noFill/>
            <a:miter lim="800000"/>
            <a:headEnd/>
            <a:tailEnd/>
          </a:ln>
        </p:spPr>
        <p:txBody>
          <a:bodyPr>
            <a:spAutoFit/>
          </a:bodyPr>
          <a:lstStyle/>
          <a:p>
            <a:pPr>
              <a:spcBef>
                <a:spcPct val="50000"/>
              </a:spcBef>
            </a:pPr>
            <a:r>
              <a:rPr lang="en-GB" sz="2000"/>
              <a:t>girl</a:t>
            </a:r>
          </a:p>
        </p:txBody>
      </p:sp>
      <p:sp>
        <p:nvSpPr>
          <p:cNvPr id="37915" name="Text Box 46"/>
          <p:cNvSpPr txBox="1">
            <a:spLocks noChangeArrowheads="1"/>
          </p:cNvSpPr>
          <p:nvPr/>
        </p:nvSpPr>
        <p:spPr bwMode="auto">
          <a:xfrm>
            <a:off x="5867400" y="2852738"/>
            <a:ext cx="792163" cy="396875"/>
          </a:xfrm>
          <a:prstGeom prst="rect">
            <a:avLst/>
          </a:prstGeom>
          <a:noFill/>
          <a:ln w="9525">
            <a:noFill/>
            <a:miter lim="800000"/>
            <a:headEnd/>
            <a:tailEnd/>
          </a:ln>
        </p:spPr>
        <p:txBody>
          <a:bodyPr>
            <a:spAutoFit/>
          </a:bodyPr>
          <a:lstStyle/>
          <a:p>
            <a:pPr>
              <a:spcBef>
                <a:spcPct val="50000"/>
              </a:spcBef>
            </a:pPr>
            <a:r>
              <a:rPr lang="en-GB" sz="2000"/>
              <a:t>girl</a:t>
            </a:r>
          </a:p>
        </p:txBody>
      </p:sp>
      <p:sp>
        <p:nvSpPr>
          <p:cNvPr id="37916" name="Text Box 47"/>
          <p:cNvSpPr txBox="1">
            <a:spLocks noChangeArrowheads="1"/>
          </p:cNvSpPr>
          <p:nvPr/>
        </p:nvSpPr>
        <p:spPr bwMode="auto">
          <a:xfrm>
            <a:off x="5795963" y="4724400"/>
            <a:ext cx="792162" cy="396875"/>
          </a:xfrm>
          <a:prstGeom prst="rect">
            <a:avLst/>
          </a:prstGeom>
          <a:noFill/>
          <a:ln w="9525">
            <a:noFill/>
            <a:miter lim="800000"/>
            <a:headEnd/>
            <a:tailEnd/>
          </a:ln>
        </p:spPr>
        <p:txBody>
          <a:bodyPr>
            <a:spAutoFit/>
          </a:bodyPr>
          <a:lstStyle/>
          <a:p>
            <a:pPr>
              <a:spcBef>
                <a:spcPct val="50000"/>
              </a:spcBef>
            </a:pPr>
            <a:r>
              <a:rPr lang="en-GB" sz="2000"/>
              <a:t>girl</a:t>
            </a:r>
          </a:p>
        </p:txBody>
      </p:sp>
      <p:sp>
        <p:nvSpPr>
          <p:cNvPr id="37917" name="Text Box 48"/>
          <p:cNvSpPr txBox="1">
            <a:spLocks noChangeArrowheads="1"/>
          </p:cNvSpPr>
          <p:nvPr/>
        </p:nvSpPr>
        <p:spPr bwMode="auto">
          <a:xfrm>
            <a:off x="5795963" y="2276475"/>
            <a:ext cx="792162" cy="396875"/>
          </a:xfrm>
          <a:prstGeom prst="rect">
            <a:avLst/>
          </a:prstGeom>
          <a:noFill/>
          <a:ln w="9525">
            <a:noFill/>
            <a:miter lim="800000"/>
            <a:headEnd/>
            <a:tailEnd/>
          </a:ln>
        </p:spPr>
        <p:txBody>
          <a:bodyPr>
            <a:spAutoFit/>
          </a:bodyPr>
          <a:lstStyle/>
          <a:p>
            <a:pPr>
              <a:spcBef>
                <a:spcPct val="50000"/>
              </a:spcBef>
            </a:pPr>
            <a:r>
              <a:rPr lang="en-GB" sz="2000"/>
              <a:t>boy</a:t>
            </a:r>
          </a:p>
        </p:txBody>
      </p:sp>
      <p:sp>
        <p:nvSpPr>
          <p:cNvPr id="37918" name="Text Box 49"/>
          <p:cNvSpPr txBox="1">
            <a:spLocks noChangeArrowheads="1"/>
          </p:cNvSpPr>
          <p:nvPr/>
        </p:nvSpPr>
        <p:spPr bwMode="auto">
          <a:xfrm>
            <a:off x="5795963" y="3500438"/>
            <a:ext cx="792162" cy="396875"/>
          </a:xfrm>
          <a:prstGeom prst="rect">
            <a:avLst/>
          </a:prstGeom>
          <a:noFill/>
          <a:ln w="9525">
            <a:noFill/>
            <a:miter lim="800000"/>
            <a:headEnd/>
            <a:tailEnd/>
          </a:ln>
        </p:spPr>
        <p:txBody>
          <a:bodyPr>
            <a:spAutoFit/>
          </a:bodyPr>
          <a:lstStyle/>
          <a:p>
            <a:pPr>
              <a:spcBef>
                <a:spcPct val="50000"/>
              </a:spcBef>
            </a:pPr>
            <a:r>
              <a:rPr lang="en-GB" sz="2000"/>
              <a:t>boy</a:t>
            </a:r>
          </a:p>
        </p:txBody>
      </p:sp>
      <p:sp>
        <p:nvSpPr>
          <p:cNvPr id="37919" name="Text Box 50"/>
          <p:cNvSpPr txBox="1">
            <a:spLocks noChangeArrowheads="1"/>
          </p:cNvSpPr>
          <p:nvPr/>
        </p:nvSpPr>
        <p:spPr bwMode="auto">
          <a:xfrm>
            <a:off x="5795963" y="5373688"/>
            <a:ext cx="792162" cy="396875"/>
          </a:xfrm>
          <a:prstGeom prst="rect">
            <a:avLst/>
          </a:prstGeom>
          <a:noFill/>
          <a:ln w="9525">
            <a:noFill/>
            <a:miter lim="800000"/>
            <a:headEnd/>
            <a:tailEnd/>
          </a:ln>
        </p:spPr>
        <p:txBody>
          <a:bodyPr>
            <a:spAutoFit/>
          </a:bodyPr>
          <a:lstStyle/>
          <a:p>
            <a:pPr>
              <a:spcBef>
                <a:spcPct val="50000"/>
              </a:spcBef>
            </a:pPr>
            <a:r>
              <a:rPr lang="en-GB" sz="2000"/>
              <a:t>boy</a:t>
            </a:r>
          </a:p>
        </p:txBody>
      </p:sp>
      <p:sp>
        <p:nvSpPr>
          <p:cNvPr id="37920" name="Text Box 51"/>
          <p:cNvSpPr txBox="1">
            <a:spLocks noChangeArrowheads="1"/>
          </p:cNvSpPr>
          <p:nvPr/>
        </p:nvSpPr>
        <p:spPr bwMode="auto">
          <a:xfrm>
            <a:off x="5795963" y="6092825"/>
            <a:ext cx="792162" cy="396875"/>
          </a:xfrm>
          <a:prstGeom prst="rect">
            <a:avLst/>
          </a:prstGeom>
          <a:noFill/>
          <a:ln w="9525">
            <a:noFill/>
            <a:miter lim="800000"/>
            <a:headEnd/>
            <a:tailEnd/>
          </a:ln>
        </p:spPr>
        <p:txBody>
          <a:bodyPr>
            <a:spAutoFit/>
          </a:bodyPr>
          <a:lstStyle/>
          <a:p>
            <a:pPr>
              <a:spcBef>
                <a:spcPct val="50000"/>
              </a:spcBef>
            </a:pPr>
            <a:r>
              <a:rPr lang="en-GB" sz="2000"/>
              <a:t>girl</a:t>
            </a:r>
          </a:p>
        </p:txBody>
      </p:sp>
    </p:spTree>
    <p:extLst>
      <p:ext uri="{BB962C8B-B14F-4D97-AF65-F5344CB8AC3E}">
        <p14:creationId xmlns:p14="http://schemas.microsoft.com/office/powerpoint/2010/main" val="258775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80">
                                            <p:txEl>
                                              <p:pRg st="0" end="0"/>
                                            </p:txEl>
                                          </p:spTgt>
                                        </p:tgtEl>
                                        <p:attrNameLst>
                                          <p:attrName>style.visibility</p:attrName>
                                        </p:attrNameLst>
                                      </p:cBhvr>
                                      <p:to>
                                        <p:strVal val="visible"/>
                                      </p:to>
                                    </p:set>
                                    <p:animEffect transition="in" filter="blinds(horizontal)">
                                      <p:cBhvr>
                                        <p:cTn id="7" dur="500"/>
                                        <p:tgtEl>
                                          <p:spTgt spid="409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984">
                                            <p:txEl>
                                              <p:pRg st="0" end="0"/>
                                            </p:txEl>
                                          </p:spTgt>
                                        </p:tgtEl>
                                        <p:attrNameLst>
                                          <p:attrName>style.visibility</p:attrName>
                                        </p:attrNameLst>
                                      </p:cBhvr>
                                      <p:to>
                                        <p:strVal val="visible"/>
                                      </p:to>
                                    </p:set>
                                    <p:animEffect transition="in" filter="blinds(horizontal)">
                                      <p:cBhvr>
                                        <p:cTn id="12" dur="500"/>
                                        <p:tgtEl>
                                          <p:spTgt spid="4098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0981">
                                            <p:txEl>
                                              <p:pRg st="0" end="0"/>
                                            </p:txEl>
                                          </p:spTgt>
                                        </p:tgtEl>
                                        <p:attrNameLst>
                                          <p:attrName>style.visibility</p:attrName>
                                        </p:attrNameLst>
                                      </p:cBhvr>
                                      <p:to>
                                        <p:strVal val="visible"/>
                                      </p:to>
                                    </p:set>
                                    <p:animEffect transition="in" filter="blinds(horizontal)">
                                      <p:cBhvr>
                                        <p:cTn id="17" dur="500"/>
                                        <p:tgtEl>
                                          <p:spTgt spid="4098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0985">
                                            <p:txEl>
                                              <p:pRg st="0" end="0"/>
                                            </p:txEl>
                                          </p:spTgt>
                                        </p:tgtEl>
                                        <p:attrNameLst>
                                          <p:attrName>style.visibility</p:attrName>
                                        </p:attrNameLst>
                                      </p:cBhvr>
                                      <p:to>
                                        <p:strVal val="visible"/>
                                      </p:to>
                                    </p:set>
                                    <p:animEffect transition="in" filter="blinds(horizontal)">
                                      <p:cBhvr>
                                        <p:cTn id="22" dur="500"/>
                                        <p:tgtEl>
                                          <p:spTgt spid="4098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0982">
                                            <p:txEl>
                                              <p:pRg st="0" end="0"/>
                                            </p:txEl>
                                          </p:spTgt>
                                        </p:tgtEl>
                                        <p:attrNameLst>
                                          <p:attrName>style.visibility</p:attrName>
                                        </p:attrNameLst>
                                      </p:cBhvr>
                                      <p:to>
                                        <p:strVal val="visible"/>
                                      </p:to>
                                    </p:set>
                                    <p:animEffect transition="in" filter="blinds(horizontal)">
                                      <p:cBhvr>
                                        <p:cTn id="27" dur="500"/>
                                        <p:tgtEl>
                                          <p:spTgt spid="4098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0986">
                                            <p:txEl>
                                              <p:pRg st="0" end="0"/>
                                            </p:txEl>
                                          </p:spTgt>
                                        </p:tgtEl>
                                        <p:attrNameLst>
                                          <p:attrName>style.visibility</p:attrName>
                                        </p:attrNameLst>
                                      </p:cBhvr>
                                      <p:to>
                                        <p:strVal val="visible"/>
                                      </p:to>
                                    </p:set>
                                    <p:animEffect transition="in" filter="blinds(horizontal)">
                                      <p:cBhvr>
                                        <p:cTn id="32" dur="500"/>
                                        <p:tgtEl>
                                          <p:spTgt spid="4098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0988">
                                            <p:txEl>
                                              <p:pRg st="0" end="0"/>
                                            </p:txEl>
                                          </p:spTgt>
                                        </p:tgtEl>
                                        <p:attrNameLst>
                                          <p:attrName>style.visibility</p:attrName>
                                        </p:attrNameLst>
                                      </p:cBhvr>
                                      <p:to>
                                        <p:strVal val="visible"/>
                                      </p:to>
                                    </p:set>
                                    <p:animEffect transition="in" filter="blinds(horizontal)">
                                      <p:cBhvr>
                                        <p:cTn id="37" dur="500"/>
                                        <p:tgtEl>
                                          <p:spTgt spid="4098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8470"/>
                                        </p:tgtEl>
                                        <p:attrNameLst>
                                          <p:attrName>style.visibility</p:attrName>
                                        </p:attrNameLst>
                                      </p:cBhvr>
                                      <p:to>
                                        <p:strVal val="visible"/>
                                      </p:to>
                                    </p:set>
                                    <p:animEffect transition="in" filter="blinds(horizontal)">
                                      <p:cBhvr>
                                        <p:cTn id="42" dur="500"/>
                                        <p:tgtEl>
                                          <p:spTgt spid="1847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8471">
                                            <p:txEl>
                                              <p:pRg st="0" end="0"/>
                                            </p:txEl>
                                          </p:spTgt>
                                        </p:tgtEl>
                                        <p:attrNameLst>
                                          <p:attrName>style.visibility</p:attrName>
                                        </p:attrNameLst>
                                      </p:cBhvr>
                                      <p:to>
                                        <p:strVal val="visible"/>
                                      </p:to>
                                    </p:set>
                                    <p:animEffect transition="in" filter="blinds(horizontal)">
                                      <p:cBhvr>
                                        <p:cTn id="47" dur="500"/>
                                        <p:tgtEl>
                                          <p:spTgt spid="1847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8472">
                                            <p:txEl>
                                              <p:pRg st="0" end="0"/>
                                            </p:txEl>
                                          </p:spTgt>
                                        </p:tgtEl>
                                        <p:attrNameLst>
                                          <p:attrName>style.visibility</p:attrName>
                                        </p:attrNameLst>
                                      </p:cBhvr>
                                      <p:to>
                                        <p:strVal val="visible"/>
                                      </p:to>
                                    </p:set>
                                    <p:animEffect transition="in" filter="blinds(horizontal)">
                                      <p:cBhvr>
                                        <p:cTn id="52" dur="500"/>
                                        <p:tgtEl>
                                          <p:spTgt spid="1847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8473">
                                            <p:txEl>
                                              <p:pRg st="0" end="0"/>
                                            </p:txEl>
                                          </p:spTgt>
                                        </p:tgtEl>
                                        <p:attrNameLst>
                                          <p:attrName>style.visibility</p:attrName>
                                        </p:attrNameLst>
                                      </p:cBhvr>
                                      <p:to>
                                        <p:strVal val="visible"/>
                                      </p:to>
                                    </p:set>
                                    <p:animEffect transition="in" filter="blinds(horizontal)">
                                      <p:cBhvr>
                                        <p:cTn id="57" dur="500"/>
                                        <p:tgtEl>
                                          <p:spTgt spid="18473">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8474"/>
                                        </p:tgtEl>
                                        <p:attrNameLst>
                                          <p:attrName>style.visibility</p:attrName>
                                        </p:attrNameLst>
                                      </p:cBhvr>
                                      <p:to>
                                        <p:strVal val="visible"/>
                                      </p:to>
                                    </p:set>
                                    <p:animEffect transition="in" filter="blinds(horizontal)">
                                      <p:cBhvr>
                                        <p:cTn id="62" dur="500"/>
                                        <p:tgtEl>
                                          <p:spTgt spid="1847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8475"/>
                                        </p:tgtEl>
                                        <p:attrNameLst>
                                          <p:attrName>style.visibility</p:attrName>
                                        </p:attrNameLst>
                                      </p:cBhvr>
                                      <p:to>
                                        <p:strVal val="visible"/>
                                      </p:to>
                                    </p:set>
                                    <p:animEffect transition="in" filter="blinds(horizontal)">
                                      <p:cBhvr>
                                        <p:cTn id="67" dur="500"/>
                                        <p:tgtEl>
                                          <p:spTgt spid="18475"/>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8476"/>
                                        </p:tgtEl>
                                        <p:attrNameLst>
                                          <p:attrName>style.visibility</p:attrName>
                                        </p:attrNameLst>
                                      </p:cBhvr>
                                      <p:to>
                                        <p:strVal val="visible"/>
                                      </p:to>
                                    </p:set>
                                    <p:animEffect transition="in" filter="blinds(horizontal)">
                                      <p:cBhvr>
                                        <p:cTn id="72" dur="500"/>
                                        <p:tgtEl>
                                          <p:spTgt spid="18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70" grpId="0"/>
      <p:bldP spid="18474" grpId="0"/>
      <p:bldP spid="18475" grpId="0"/>
      <p:bldP spid="1847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sz="6000" b="1" u="sng" dirty="0"/>
              <a:t>Give me 3 WINKs!</a:t>
            </a:r>
            <a:br>
              <a:rPr lang="en-GB" sz="6000" b="1" u="sng" dirty="0"/>
            </a:br>
            <a:r>
              <a:rPr lang="en-GB" sz="6000" b="1" dirty="0"/>
              <a:t>(What I Now Know!)</a:t>
            </a:r>
          </a:p>
        </p:txBody>
      </p:sp>
      <p:sp>
        <p:nvSpPr>
          <p:cNvPr id="4" name="Rectangle 3"/>
          <p:cNvSpPr>
            <a:spLocks noChangeArrowheads="1"/>
          </p:cNvSpPr>
          <p:nvPr/>
        </p:nvSpPr>
        <p:spPr bwMode="auto">
          <a:xfrm>
            <a:off x="1116013" y="1773238"/>
            <a:ext cx="7056437" cy="1816100"/>
          </a:xfrm>
          <a:prstGeom prst="rect">
            <a:avLst/>
          </a:prstGeom>
          <a:noFill/>
          <a:ln w="9525">
            <a:noFill/>
            <a:miter lim="800000"/>
            <a:headEnd/>
            <a:tailEnd/>
          </a:ln>
        </p:spPr>
        <p:txBody>
          <a:bodyPr>
            <a:spAutoFit/>
          </a:bodyPr>
          <a:lstStyle/>
          <a:p>
            <a:pPr algn="ctr"/>
            <a:r>
              <a:rPr lang="en-GB" sz="4000" b="1" u="sng">
                <a:latin typeface="Calibri" pitchFamily="34" charset="0"/>
              </a:rPr>
              <a:t>Objectif:</a:t>
            </a:r>
            <a:r>
              <a:rPr lang="en-GB" sz="4000" b="1">
                <a:latin typeface="Calibri" pitchFamily="34" charset="0"/>
              </a:rPr>
              <a:t> </a:t>
            </a:r>
            <a:r>
              <a:rPr lang="en-GB" sz="3200" b="1">
                <a:latin typeface="Calibri" pitchFamily="34" charset="0"/>
              </a:rPr>
              <a:t>TBAT say how you </a:t>
            </a:r>
            <a:br>
              <a:rPr lang="en-GB" sz="3200" b="1">
                <a:latin typeface="Calibri" pitchFamily="34" charset="0"/>
              </a:rPr>
            </a:br>
            <a:r>
              <a:rPr lang="en-GB" sz="3200" b="1">
                <a:latin typeface="Calibri" pitchFamily="34" charset="0"/>
              </a:rPr>
              <a:t>                    travel on holiday</a:t>
            </a:r>
            <a:r>
              <a:rPr lang="en-GB" sz="3200" b="1" u="sng">
                <a:latin typeface="Calibri" pitchFamily="34" charset="0"/>
              </a:rPr>
              <a:t> </a:t>
            </a:r>
            <a:endParaRPr lang="en-GB" sz="4000" b="1" u="sng">
              <a:latin typeface="Calibri" pitchFamily="34" charset="0"/>
            </a:endParaRPr>
          </a:p>
          <a:p>
            <a:pPr algn="ctr"/>
            <a:endParaRPr lang="en-GB" sz="4000" b="1" u="sng">
              <a:latin typeface="Calibri" pitchFamily="34" charset="0"/>
            </a:endParaRPr>
          </a:p>
        </p:txBody>
      </p:sp>
      <p:pic>
        <p:nvPicPr>
          <p:cNvPr id="36867" name="Picture 3" descr="C:\Users\Chrissy\AppData\Local\Microsoft\Windows\Temporary Internet Files\Content.IE5\I48Z1T14\MC900140593[1].wmf"/>
          <p:cNvPicPr>
            <a:picLocks noChangeAspect="1" noChangeArrowheads="1"/>
          </p:cNvPicPr>
          <p:nvPr/>
        </p:nvPicPr>
        <p:blipFill>
          <a:blip r:embed="rId2" cstate="print"/>
          <a:srcRect/>
          <a:stretch>
            <a:fillRect/>
          </a:stretch>
        </p:blipFill>
        <p:spPr bwMode="auto">
          <a:xfrm>
            <a:off x="2627313" y="3860800"/>
            <a:ext cx="3367087" cy="2824163"/>
          </a:xfrm>
          <a:prstGeom prst="rect">
            <a:avLst/>
          </a:prstGeom>
          <a:noFill/>
          <a:ln w="9525">
            <a:noFill/>
            <a:miter lim="800000"/>
            <a:headEnd/>
            <a:tailEnd/>
          </a:ln>
        </p:spPr>
      </p:pic>
      <p:sp>
        <p:nvSpPr>
          <p:cNvPr id="36868" name="TextBox 4"/>
          <p:cNvSpPr txBox="1">
            <a:spLocks noChangeArrowheads="1"/>
          </p:cNvSpPr>
          <p:nvPr/>
        </p:nvSpPr>
        <p:spPr bwMode="auto">
          <a:xfrm>
            <a:off x="250825" y="2205038"/>
            <a:ext cx="1225550" cy="3138487"/>
          </a:xfrm>
          <a:prstGeom prst="rect">
            <a:avLst/>
          </a:prstGeom>
          <a:noFill/>
          <a:ln w="9525">
            <a:noFill/>
            <a:miter lim="800000"/>
            <a:headEnd/>
            <a:tailEnd/>
          </a:ln>
        </p:spPr>
        <p:txBody>
          <a:bodyPr>
            <a:spAutoFit/>
          </a:bodyPr>
          <a:lstStyle/>
          <a:p>
            <a:r>
              <a:rPr lang="en-GB" sz="6600" b="1">
                <a:latin typeface="Calibri" pitchFamily="34" charset="0"/>
                <a:sym typeface="Wingdings" pitchFamily="2" charset="2"/>
              </a:rPr>
              <a:t></a:t>
            </a:r>
            <a:br>
              <a:rPr lang="en-GB" sz="6600" b="1">
                <a:latin typeface="Calibri" pitchFamily="34" charset="0"/>
                <a:sym typeface="Wingdings" pitchFamily="2" charset="2"/>
              </a:rPr>
            </a:br>
            <a:r>
              <a:rPr lang="en-GB" sz="6600" b="1">
                <a:latin typeface="Calibri" pitchFamily="34" charset="0"/>
                <a:sym typeface="Wingdings" pitchFamily="2" charset="2"/>
              </a:rPr>
              <a:t></a:t>
            </a:r>
            <a:br>
              <a:rPr lang="en-GB" sz="6600" b="1">
                <a:latin typeface="Calibri" pitchFamily="34" charset="0"/>
                <a:sym typeface="Wingdings" pitchFamily="2" charset="2"/>
              </a:rPr>
            </a:br>
            <a:r>
              <a:rPr lang="en-GB" sz="6600" b="1">
                <a:latin typeface="Calibri" pitchFamily="34" charset="0"/>
                <a:sym typeface="Wingdings" pitchFamily="2" charset="2"/>
              </a:rPr>
              <a:t></a:t>
            </a:r>
            <a:r>
              <a:rPr lang="en-GB">
                <a:latin typeface="Calibri" pitchFamily="34" charset="0"/>
                <a:sym typeface="Wingdings" pitchFamily="2" charset="2"/>
              </a:rPr>
              <a:t> </a:t>
            </a:r>
            <a:endParaRPr lang="en-GB">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0" y="188913"/>
            <a:ext cx="2808288" cy="1655762"/>
          </a:xfrm>
          <a:prstGeom prst="wedgeEllipseCallout">
            <a:avLst>
              <a:gd name="adj1" fmla="val -43750"/>
              <a:gd name="adj2" fmla="val 70000"/>
            </a:avLst>
          </a:prstGeom>
          <a:solidFill>
            <a:srgbClr val="FFFFCC"/>
          </a:solidFill>
          <a:ln w="9525">
            <a:solidFill>
              <a:schemeClr val="tx1"/>
            </a:solidFill>
            <a:miter lim="800000"/>
            <a:headEnd/>
            <a:tailEnd/>
          </a:ln>
        </p:spPr>
        <p:txBody>
          <a:bodyPr/>
          <a:lstStyle/>
          <a:p>
            <a:pPr algn="ctr"/>
            <a:r>
              <a:rPr lang="en-GB" sz="2400" b="1">
                <a:latin typeface="Calibri" pitchFamily="34" charset="0"/>
              </a:rPr>
              <a:t>Today, I have learnt...</a:t>
            </a:r>
            <a:endParaRPr lang="en-US" sz="2400" b="1">
              <a:latin typeface="Calibri" pitchFamily="34" charset="0"/>
            </a:endParaRPr>
          </a:p>
        </p:txBody>
      </p:sp>
      <p:sp>
        <p:nvSpPr>
          <p:cNvPr id="68611" name="AutoShape 3"/>
          <p:cNvSpPr>
            <a:spLocks noChangeArrowheads="1"/>
          </p:cNvSpPr>
          <p:nvPr/>
        </p:nvSpPr>
        <p:spPr bwMode="auto">
          <a:xfrm>
            <a:off x="2916238" y="188913"/>
            <a:ext cx="3313112" cy="1655762"/>
          </a:xfrm>
          <a:prstGeom prst="wedgeEllipseCallout">
            <a:avLst>
              <a:gd name="adj1" fmla="val -46310"/>
              <a:gd name="adj2" fmla="val 68315"/>
            </a:avLst>
          </a:prstGeom>
          <a:solidFill>
            <a:srgbClr val="FFFFCC"/>
          </a:solidFill>
          <a:ln w="9525">
            <a:solidFill>
              <a:schemeClr val="tx1"/>
            </a:solidFill>
            <a:miter lim="800000"/>
            <a:headEnd/>
            <a:tailEnd/>
          </a:ln>
        </p:spPr>
        <p:txBody>
          <a:bodyPr/>
          <a:lstStyle/>
          <a:p>
            <a:pPr algn="ctr"/>
            <a:r>
              <a:rPr lang="en-GB" sz="2000" b="1">
                <a:latin typeface="Calibri" pitchFamily="34" charset="0"/>
              </a:rPr>
              <a:t>Using a new phrase I have learned today, I can now say...</a:t>
            </a:r>
            <a:endParaRPr lang="en-US" sz="2000" b="1">
              <a:latin typeface="Calibri" pitchFamily="34" charset="0"/>
            </a:endParaRPr>
          </a:p>
        </p:txBody>
      </p:sp>
      <p:sp>
        <p:nvSpPr>
          <p:cNvPr id="68612" name="AutoShape 4"/>
          <p:cNvSpPr>
            <a:spLocks noChangeArrowheads="1"/>
          </p:cNvSpPr>
          <p:nvPr/>
        </p:nvSpPr>
        <p:spPr bwMode="auto">
          <a:xfrm>
            <a:off x="6372225" y="188913"/>
            <a:ext cx="2771775" cy="1655762"/>
          </a:xfrm>
          <a:prstGeom prst="wedgeEllipseCallout">
            <a:avLst>
              <a:gd name="adj1" fmla="val -43750"/>
              <a:gd name="adj2" fmla="val 70000"/>
            </a:avLst>
          </a:prstGeom>
          <a:solidFill>
            <a:srgbClr val="FFFFCC"/>
          </a:solidFill>
          <a:ln w="9525">
            <a:solidFill>
              <a:schemeClr val="tx1"/>
            </a:solidFill>
            <a:miter lim="800000"/>
            <a:headEnd/>
            <a:tailEnd/>
          </a:ln>
        </p:spPr>
        <p:txBody>
          <a:bodyPr/>
          <a:lstStyle/>
          <a:p>
            <a:pPr algn="ctr"/>
            <a:r>
              <a:rPr lang="en-GB" sz="2000" b="1">
                <a:latin typeface="Calibri" pitchFamily="34" charset="0"/>
              </a:rPr>
              <a:t>The most im-portant thing I have learned today is...</a:t>
            </a:r>
            <a:endParaRPr lang="en-US" sz="2000" b="1">
              <a:latin typeface="Calibri" pitchFamily="34" charset="0"/>
            </a:endParaRPr>
          </a:p>
        </p:txBody>
      </p:sp>
      <p:sp>
        <p:nvSpPr>
          <p:cNvPr id="68613" name="AutoShape 5"/>
          <p:cNvSpPr>
            <a:spLocks noChangeArrowheads="1"/>
          </p:cNvSpPr>
          <p:nvPr/>
        </p:nvSpPr>
        <p:spPr bwMode="auto">
          <a:xfrm>
            <a:off x="0" y="2420938"/>
            <a:ext cx="2808288" cy="1655762"/>
          </a:xfrm>
          <a:prstGeom prst="wedgeEllipseCallout">
            <a:avLst>
              <a:gd name="adj1" fmla="val -43750"/>
              <a:gd name="adj2" fmla="val 70000"/>
            </a:avLst>
          </a:prstGeom>
          <a:solidFill>
            <a:srgbClr val="FFFFCC"/>
          </a:solidFill>
          <a:ln w="9525">
            <a:solidFill>
              <a:schemeClr val="tx1"/>
            </a:solidFill>
            <a:miter lim="800000"/>
            <a:headEnd/>
            <a:tailEnd/>
          </a:ln>
        </p:spPr>
        <p:txBody>
          <a:bodyPr/>
          <a:lstStyle/>
          <a:p>
            <a:pPr algn="ctr"/>
            <a:r>
              <a:rPr lang="en-GB" b="1">
                <a:latin typeface="Calibri" pitchFamily="34" charset="0"/>
              </a:rPr>
              <a:t>A phrase I have used in both of the last two lessons is...</a:t>
            </a:r>
            <a:endParaRPr lang="en-US" b="1">
              <a:latin typeface="Calibri" pitchFamily="34" charset="0"/>
            </a:endParaRPr>
          </a:p>
        </p:txBody>
      </p:sp>
      <p:sp>
        <p:nvSpPr>
          <p:cNvPr id="68614" name="AutoShape 6"/>
          <p:cNvSpPr>
            <a:spLocks noChangeArrowheads="1"/>
          </p:cNvSpPr>
          <p:nvPr/>
        </p:nvSpPr>
        <p:spPr bwMode="auto">
          <a:xfrm>
            <a:off x="6335713" y="2420938"/>
            <a:ext cx="2808287" cy="1655762"/>
          </a:xfrm>
          <a:prstGeom prst="wedgeEllipseCallout">
            <a:avLst>
              <a:gd name="adj1" fmla="val -43750"/>
              <a:gd name="adj2" fmla="val 70000"/>
            </a:avLst>
          </a:prstGeom>
          <a:solidFill>
            <a:srgbClr val="FFFFCC"/>
          </a:solidFill>
          <a:ln w="9525">
            <a:solidFill>
              <a:schemeClr val="tx1"/>
            </a:solidFill>
            <a:miter lim="800000"/>
            <a:headEnd/>
            <a:tailEnd/>
          </a:ln>
        </p:spPr>
        <p:txBody>
          <a:bodyPr/>
          <a:lstStyle/>
          <a:p>
            <a:pPr algn="ctr"/>
            <a:r>
              <a:rPr lang="en-GB" sz="2400" b="1">
                <a:latin typeface="Calibri" pitchFamily="34" charset="0"/>
              </a:rPr>
              <a:t>Today, I have tried to...</a:t>
            </a:r>
            <a:endParaRPr lang="en-US" sz="2400" b="1">
              <a:latin typeface="Calibri" pitchFamily="34" charset="0"/>
            </a:endParaRPr>
          </a:p>
        </p:txBody>
      </p:sp>
      <p:sp>
        <p:nvSpPr>
          <p:cNvPr id="68615" name="AutoShape 7"/>
          <p:cNvSpPr>
            <a:spLocks noChangeArrowheads="1"/>
          </p:cNvSpPr>
          <p:nvPr/>
        </p:nvSpPr>
        <p:spPr bwMode="auto">
          <a:xfrm>
            <a:off x="0" y="4724400"/>
            <a:ext cx="2808288" cy="1655763"/>
          </a:xfrm>
          <a:prstGeom prst="wedgeEllipseCallout">
            <a:avLst>
              <a:gd name="adj1" fmla="val -43750"/>
              <a:gd name="adj2" fmla="val 70000"/>
            </a:avLst>
          </a:prstGeom>
          <a:solidFill>
            <a:srgbClr val="FFFFCC"/>
          </a:solidFill>
          <a:ln w="9525">
            <a:solidFill>
              <a:schemeClr val="tx1"/>
            </a:solidFill>
            <a:miter lim="800000"/>
            <a:headEnd/>
            <a:tailEnd/>
          </a:ln>
        </p:spPr>
        <p:txBody>
          <a:bodyPr/>
          <a:lstStyle/>
          <a:p>
            <a:pPr algn="ctr"/>
            <a:r>
              <a:rPr lang="en-GB" sz="2200" b="1">
                <a:latin typeface="Calibri" pitchFamily="34" charset="0"/>
              </a:rPr>
              <a:t>The hardest thing we had to do was...</a:t>
            </a:r>
            <a:endParaRPr lang="en-US" sz="2200" b="1">
              <a:latin typeface="Calibri" pitchFamily="34" charset="0"/>
            </a:endParaRPr>
          </a:p>
        </p:txBody>
      </p:sp>
      <p:sp>
        <p:nvSpPr>
          <p:cNvPr id="68616" name="AutoShape 8"/>
          <p:cNvSpPr>
            <a:spLocks noChangeArrowheads="1"/>
          </p:cNvSpPr>
          <p:nvPr/>
        </p:nvSpPr>
        <p:spPr bwMode="auto">
          <a:xfrm>
            <a:off x="3132138" y="4797425"/>
            <a:ext cx="2808287" cy="1655763"/>
          </a:xfrm>
          <a:prstGeom prst="wedgeEllipseCallout">
            <a:avLst>
              <a:gd name="adj1" fmla="val -43750"/>
              <a:gd name="adj2" fmla="val 70000"/>
            </a:avLst>
          </a:prstGeom>
          <a:solidFill>
            <a:srgbClr val="FFFFCC"/>
          </a:solidFill>
          <a:ln w="9525">
            <a:solidFill>
              <a:schemeClr val="tx1"/>
            </a:solidFill>
            <a:miter lim="800000"/>
            <a:headEnd/>
            <a:tailEnd/>
          </a:ln>
        </p:spPr>
        <p:txBody>
          <a:bodyPr/>
          <a:lstStyle/>
          <a:p>
            <a:pPr algn="ctr"/>
            <a:r>
              <a:rPr lang="en-GB" sz="2000" b="1">
                <a:latin typeface="Calibri" pitchFamily="34" charset="0"/>
              </a:rPr>
              <a:t>The activity which most helped my learning was...</a:t>
            </a:r>
            <a:endParaRPr lang="en-US" sz="2000" b="1">
              <a:latin typeface="Calibri" pitchFamily="34" charset="0"/>
            </a:endParaRPr>
          </a:p>
        </p:txBody>
      </p:sp>
      <p:sp>
        <p:nvSpPr>
          <p:cNvPr id="68617" name="AutoShape 9"/>
          <p:cNvSpPr>
            <a:spLocks noChangeArrowheads="1"/>
          </p:cNvSpPr>
          <p:nvPr/>
        </p:nvSpPr>
        <p:spPr bwMode="auto">
          <a:xfrm>
            <a:off x="6156325" y="4797425"/>
            <a:ext cx="2808288" cy="1655763"/>
          </a:xfrm>
          <a:prstGeom prst="wedgeEllipseCallout">
            <a:avLst>
              <a:gd name="adj1" fmla="val -43750"/>
              <a:gd name="adj2" fmla="val 70000"/>
            </a:avLst>
          </a:prstGeom>
          <a:solidFill>
            <a:srgbClr val="FFFFCC"/>
          </a:solidFill>
          <a:ln w="9525">
            <a:solidFill>
              <a:schemeClr val="tx1"/>
            </a:solidFill>
            <a:miter lim="800000"/>
            <a:headEnd/>
            <a:tailEnd/>
          </a:ln>
        </p:spPr>
        <p:txBody>
          <a:bodyPr/>
          <a:lstStyle/>
          <a:p>
            <a:pPr algn="ctr"/>
            <a:r>
              <a:rPr lang="en-GB" sz="2000" b="1">
                <a:latin typeface="Calibri" pitchFamily="34" charset="0"/>
              </a:rPr>
              <a:t>The most enjoyable activity was...</a:t>
            </a:r>
            <a:endParaRPr lang="en-US" sz="2000" b="1">
              <a:latin typeface="Calibri" pitchFamily="34" charset="0"/>
            </a:endParaRPr>
          </a:p>
        </p:txBody>
      </p:sp>
      <p:sp>
        <p:nvSpPr>
          <p:cNvPr id="68618" name="Oval 10"/>
          <p:cNvSpPr>
            <a:spLocks noChangeArrowheads="1"/>
          </p:cNvSpPr>
          <p:nvPr/>
        </p:nvSpPr>
        <p:spPr bwMode="auto">
          <a:xfrm>
            <a:off x="3348038" y="2636838"/>
            <a:ext cx="576262" cy="576262"/>
          </a:xfrm>
          <a:prstGeom prst="ellipse">
            <a:avLst/>
          </a:prstGeom>
          <a:solidFill>
            <a:srgbClr val="FF99FF"/>
          </a:solidFill>
          <a:ln w="9525">
            <a:solidFill>
              <a:schemeClr val="tx1"/>
            </a:solidFill>
            <a:round/>
            <a:headEnd/>
            <a:tailEnd/>
          </a:ln>
        </p:spPr>
        <p:txBody>
          <a:bodyPr wrap="none" anchor="ctr"/>
          <a:lstStyle/>
          <a:p>
            <a:pPr algn="ctr"/>
            <a:r>
              <a:rPr lang="en-GB" sz="2400" b="1">
                <a:latin typeface="Calibri" pitchFamily="34" charset="0"/>
              </a:rPr>
              <a:t>1</a:t>
            </a:r>
            <a:endParaRPr lang="en-US" sz="2400" b="1">
              <a:latin typeface="Calibri" pitchFamily="34" charset="0"/>
            </a:endParaRPr>
          </a:p>
        </p:txBody>
      </p:sp>
      <p:sp>
        <p:nvSpPr>
          <p:cNvPr id="68619" name="Oval 11"/>
          <p:cNvSpPr>
            <a:spLocks noChangeArrowheads="1"/>
          </p:cNvSpPr>
          <p:nvPr/>
        </p:nvSpPr>
        <p:spPr bwMode="auto">
          <a:xfrm>
            <a:off x="4067175" y="2636838"/>
            <a:ext cx="576263" cy="576262"/>
          </a:xfrm>
          <a:prstGeom prst="ellipse">
            <a:avLst/>
          </a:prstGeom>
          <a:solidFill>
            <a:srgbClr val="9966FF"/>
          </a:solidFill>
          <a:ln w="9525">
            <a:solidFill>
              <a:schemeClr val="tx1"/>
            </a:solidFill>
            <a:round/>
            <a:headEnd/>
            <a:tailEnd/>
          </a:ln>
        </p:spPr>
        <p:txBody>
          <a:bodyPr wrap="none" anchor="ctr"/>
          <a:lstStyle/>
          <a:p>
            <a:pPr algn="ctr"/>
            <a:r>
              <a:rPr lang="en-GB" sz="2400" b="1">
                <a:latin typeface="Calibri" pitchFamily="34" charset="0"/>
              </a:rPr>
              <a:t>2</a:t>
            </a:r>
            <a:endParaRPr lang="en-US" sz="2400" b="1">
              <a:latin typeface="Calibri" pitchFamily="34" charset="0"/>
            </a:endParaRPr>
          </a:p>
        </p:txBody>
      </p:sp>
      <p:sp>
        <p:nvSpPr>
          <p:cNvPr id="68620" name="Oval 12"/>
          <p:cNvSpPr>
            <a:spLocks noChangeArrowheads="1"/>
          </p:cNvSpPr>
          <p:nvPr/>
        </p:nvSpPr>
        <p:spPr bwMode="auto">
          <a:xfrm>
            <a:off x="4787900" y="2636838"/>
            <a:ext cx="576263" cy="576262"/>
          </a:xfrm>
          <a:prstGeom prst="ellipse">
            <a:avLst/>
          </a:prstGeom>
          <a:solidFill>
            <a:srgbClr val="FF0066"/>
          </a:solidFill>
          <a:ln w="9525">
            <a:solidFill>
              <a:schemeClr val="tx1"/>
            </a:solidFill>
            <a:round/>
            <a:headEnd/>
            <a:tailEnd/>
          </a:ln>
        </p:spPr>
        <p:txBody>
          <a:bodyPr wrap="none" anchor="ctr"/>
          <a:lstStyle/>
          <a:p>
            <a:pPr algn="ctr"/>
            <a:r>
              <a:rPr lang="en-GB" sz="2400" b="1">
                <a:latin typeface="Calibri" pitchFamily="34" charset="0"/>
              </a:rPr>
              <a:t>3</a:t>
            </a:r>
            <a:endParaRPr lang="en-US" sz="2400" b="1">
              <a:latin typeface="Calibri" pitchFamily="34" charset="0"/>
            </a:endParaRPr>
          </a:p>
        </p:txBody>
      </p:sp>
      <p:sp>
        <p:nvSpPr>
          <p:cNvPr id="68621" name="Oval 13"/>
          <p:cNvSpPr>
            <a:spLocks noChangeArrowheads="1"/>
          </p:cNvSpPr>
          <p:nvPr/>
        </p:nvSpPr>
        <p:spPr bwMode="auto">
          <a:xfrm>
            <a:off x="5508625" y="2636838"/>
            <a:ext cx="576263" cy="576262"/>
          </a:xfrm>
          <a:prstGeom prst="ellipse">
            <a:avLst/>
          </a:prstGeom>
          <a:solidFill>
            <a:srgbClr val="CC00CC"/>
          </a:solidFill>
          <a:ln w="9525">
            <a:solidFill>
              <a:schemeClr val="tx1"/>
            </a:solidFill>
            <a:round/>
            <a:headEnd/>
            <a:tailEnd/>
          </a:ln>
        </p:spPr>
        <p:txBody>
          <a:bodyPr wrap="none" anchor="ctr"/>
          <a:lstStyle/>
          <a:p>
            <a:pPr algn="ctr"/>
            <a:r>
              <a:rPr lang="en-GB" sz="2400" b="1">
                <a:latin typeface="Calibri" pitchFamily="34" charset="0"/>
              </a:rPr>
              <a:t>4</a:t>
            </a:r>
            <a:endParaRPr lang="en-US" sz="2400" b="1">
              <a:latin typeface="Calibri" pitchFamily="34" charset="0"/>
            </a:endParaRPr>
          </a:p>
        </p:txBody>
      </p:sp>
      <p:sp>
        <p:nvSpPr>
          <p:cNvPr id="68622" name="Oval 14"/>
          <p:cNvSpPr>
            <a:spLocks noChangeArrowheads="1"/>
          </p:cNvSpPr>
          <p:nvPr/>
        </p:nvSpPr>
        <p:spPr bwMode="auto">
          <a:xfrm>
            <a:off x="3276600" y="3789363"/>
            <a:ext cx="576263" cy="576262"/>
          </a:xfrm>
          <a:prstGeom prst="ellipse">
            <a:avLst/>
          </a:prstGeom>
          <a:solidFill>
            <a:srgbClr val="FFFF00"/>
          </a:solidFill>
          <a:ln w="9525">
            <a:solidFill>
              <a:schemeClr val="tx1"/>
            </a:solidFill>
            <a:round/>
            <a:headEnd/>
            <a:tailEnd/>
          </a:ln>
        </p:spPr>
        <p:txBody>
          <a:bodyPr wrap="none" anchor="ctr"/>
          <a:lstStyle/>
          <a:p>
            <a:pPr algn="ctr"/>
            <a:r>
              <a:rPr lang="en-GB" sz="2400" b="1">
                <a:latin typeface="Calibri" pitchFamily="34" charset="0"/>
              </a:rPr>
              <a:t>5</a:t>
            </a:r>
            <a:endParaRPr lang="en-US" sz="2400" b="1">
              <a:latin typeface="Calibri" pitchFamily="34" charset="0"/>
            </a:endParaRPr>
          </a:p>
        </p:txBody>
      </p:sp>
      <p:sp>
        <p:nvSpPr>
          <p:cNvPr id="68623" name="Oval 15"/>
          <p:cNvSpPr>
            <a:spLocks noChangeArrowheads="1"/>
          </p:cNvSpPr>
          <p:nvPr/>
        </p:nvSpPr>
        <p:spPr bwMode="auto">
          <a:xfrm>
            <a:off x="3995738" y="3789363"/>
            <a:ext cx="576262" cy="576262"/>
          </a:xfrm>
          <a:prstGeom prst="ellipse">
            <a:avLst/>
          </a:prstGeom>
          <a:solidFill>
            <a:srgbClr val="FF9900"/>
          </a:solidFill>
          <a:ln w="9525">
            <a:solidFill>
              <a:schemeClr val="tx1"/>
            </a:solidFill>
            <a:round/>
            <a:headEnd/>
            <a:tailEnd/>
          </a:ln>
        </p:spPr>
        <p:txBody>
          <a:bodyPr wrap="none" anchor="ctr"/>
          <a:lstStyle/>
          <a:p>
            <a:pPr algn="ctr"/>
            <a:r>
              <a:rPr lang="en-GB" sz="2400" b="1">
                <a:latin typeface="Calibri" pitchFamily="34" charset="0"/>
              </a:rPr>
              <a:t>6</a:t>
            </a:r>
            <a:endParaRPr lang="en-US" sz="2400" b="1">
              <a:latin typeface="Calibri" pitchFamily="34" charset="0"/>
            </a:endParaRPr>
          </a:p>
        </p:txBody>
      </p:sp>
      <p:sp>
        <p:nvSpPr>
          <p:cNvPr id="68624" name="Oval 16"/>
          <p:cNvSpPr>
            <a:spLocks noChangeArrowheads="1"/>
          </p:cNvSpPr>
          <p:nvPr/>
        </p:nvSpPr>
        <p:spPr bwMode="auto">
          <a:xfrm>
            <a:off x="4787900" y="3789363"/>
            <a:ext cx="576263" cy="576262"/>
          </a:xfrm>
          <a:prstGeom prst="ellipse">
            <a:avLst/>
          </a:prstGeom>
          <a:solidFill>
            <a:srgbClr val="00FFCC"/>
          </a:solidFill>
          <a:ln w="9525">
            <a:solidFill>
              <a:schemeClr val="tx1"/>
            </a:solidFill>
            <a:round/>
            <a:headEnd/>
            <a:tailEnd/>
          </a:ln>
        </p:spPr>
        <p:txBody>
          <a:bodyPr wrap="none" anchor="ctr"/>
          <a:lstStyle/>
          <a:p>
            <a:pPr algn="ctr"/>
            <a:r>
              <a:rPr lang="en-GB" sz="2400" b="1">
                <a:latin typeface="Calibri" pitchFamily="34" charset="0"/>
              </a:rPr>
              <a:t>7</a:t>
            </a:r>
            <a:endParaRPr lang="en-US" sz="2400" b="1">
              <a:latin typeface="Calibri" pitchFamily="34" charset="0"/>
            </a:endParaRPr>
          </a:p>
        </p:txBody>
      </p:sp>
      <p:sp>
        <p:nvSpPr>
          <p:cNvPr id="68625" name="Oval 17"/>
          <p:cNvSpPr>
            <a:spLocks noChangeArrowheads="1"/>
          </p:cNvSpPr>
          <p:nvPr/>
        </p:nvSpPr>
        <p:spPr bwMode="auto">
          <a:xfrm>
            <a:off x="5508625" y="3789363"/>
            <a:ext cx="576263" cy="576262"/>
          </a:xfrm>
          <a:prstGeom prst="ellipse">
            <a:avLst/>
          </a:prstGeom>
          <a:solidFill>
            <a:srgbClr val="5BF766"/>
          </a:solidFill>
          <a:ln w="9525">
            <a:solidFill>
              <a:schemeClr val="tx1"/>
            </a:solidFill>
            <a:round/>
            <a:headEnd/>
            <a:tailEnd/>
          </a:ln>
        </p:spPr>
        <p:txBody>
          <a:bodyPr wrap="none" anchor="ctr"/>
          <a:lstStyle/>
          <a:p>
            <a:pPr algn="ctr"/>
            <a:r>
              <a:rPr lang="en-GB" sz="2400" b="1">
                <a:latin typeface="Calibri" pitchFamily="34" charset="0"/>
              </a:rPr>
              <a:t>8</a:t>
            </a:r>
            <a:endParaRPr lang="en-US" sz="2400" b="1">
              <a:latin typeface="Calibri" pitchFamily="34" charset="0"/>
            </a:endParaRPr>
          </a:p>
        </p:txBody>
      </p:sp>
    </p:spTree>
  </p:cSld>
  <p:clrMapOvr>
    <a:masterClrMapping/>
  </p:clrMapOvr>
  <p:transition advTm="199000"/>
  <p:timing>
    <p:tnLst>
      <p:par>
        <p:cTn id="1" dur="indefinite" restart="never" nodeType="tmRoot">
          <p:childTnLst>
            <p:seq concurrent="1" nextAc="seek">
              <p:cTn id="2" restart="whenNotActive" fill="hold" evtFilter="cancelBubble" nodeType="interactiveSeq">
                <p:stCondLst>
                  <p:cond evt="onClick" delay="0">
                    <p:tgtEl>
                      <p:spTgt spid="6861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8612"/>
                                        </p:tgtEl>
                                        <p:attrNameLst>
                                          <p:attrName>fillcolor</p:attrName>
                                        </p:attrNameLst>
                                      </p:cBhvr>
                                      <p:to>
                                        <a:srgbClr val="FF99FF"/>
                                      </p:to>
                                    </p:animClr>
                                    <p:set>
                                      <p:cBhvr>
                                        <p:cTn id="7" dur="2000" fill="hold"/>
                                        <p:tgtEl>
                                          <p:spTgt spid="68612"/>
                                        </p:tgtEl>
                                        <p:attrNameLst>
                                          <p:attrName>fill.type</p:attrName>
                                        </p:attrNameLst>
                                      </p:cBhvr>
                                      <p:to>
                                        <p:strVal val="solid"/>
                                      </p:to>
                                    </p:set>
                                    <p:set>
                                      <p:cBhvr>
                                        <p:cTn id="8" dur="2000" fill="hold"/>
                                        <p:tgtEl>
                                          <p:spTgt spid="68612"/>
                                        </p:tgtEl>
                                        <p:attrNameLst>
                                          <p:attrName>fill.on</p:attrName>
                                        </p:attrNameLst>
                                      </p:cBhvr>
                                      <p:to>
                                        <p:strVal val="true"/>
                                      </p:to>
                                    </p:set>
                                  </p:childTnLst>
                                </p:cTn>
                              </p:par>
                            </p:childTnLst>
                          </p:cTn>
                        </p:par>
                      </p:childTnLst>
                    </p:cTn>
                  </p:par>
                </p:childTnLst>
              </p:cTn>
              <p:nextCondLst>
                <p:cond evt="onClick" delay="0">
                  <p:tgtEl>
                    <p:spTgt spid="68618"/>
                  </p:tgtEl>
                </p:cond>
              </p:nextCondLst>
            </p:seq>
            <p:seq concurrent="1" nextAc="seek">
              <p:cTn id="9" restart="whenNotActive" fill="hold" evtFilter="cancelBubble" nodeType="interactiveSeq">
                <p:stCondLst>
                  <p:cond evt="onClick" delay="0">
                    <p:tgtEl>
                      <p:spTgt spid="6861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68616"/>
                                        </p:tgtEl>
                                        <p:attrNameLst>
                                          <p:attrName>fillcolor</p:attrName>
                                        </p:attrNameLst>
                                      </p:cBhvr>
                                      <p:to>
                                        <a:srgbClr val="9966FF"/>
                                      </p:to>
                                    </p:animClr>
                                    <p:set>
                                      <p:cBhvr>
                                        <p:cTn id="14" dur="2000" fill="hold"/>
                                        <p:tgtEl>
                                          <p:spTgt spid="68616"/>
                                        </p:tgtEl>
                                        <p:attrNameLst>
                                          <p:attrName>fill.type</p:attrName>
                                        </p:attrNameLst>
                                      </p:cBhvr>
                                      <p:to>
                                        <p:strVal val="solid"/>
                                      </p:to>
                                    </p:set>
                                    <p:set>
                                      <p:cBhvr>
                                        <p:cTn id="15" dur="2000" fill="hold"/>
                                        <p:tgtEl>
                                          <p:spTgt spid="68616"/>
                                        </p:tgtEl>
                                        <p:attrNameLst>
                                          <p:attrName>fill.on</p:attrName>
                                        </p:attrNameLst>
                                      </p:cBhvr>
                                      <p:to>
                                        <p:strVal val="true"/>
                                      </p:to>
                                    </p:set>
                                  </p:childTnLst>
                                </p:cTn>
                              </p:par>
                            </p:childTnLst>
                          </p:cTn>
                        </p:par>
                      </p:childTnLst>
                    </p:cTn>
                  </p:par>
                </p:childTnLst>
              </p:cTn>
              <p:nextCondLst>
                <p:cond evt="onClick" delay="0">
                  <p:tgtEl>
                    <p:spTgt spid="68619"/>
                  </p:tgtEl>
                </p:cond>
              </p:nextCondLst>
            </p:seq>
            <p:seq concurrent="1" nextAc="seek">
              <p:cTn id="16" restart="whenNotActive" fill="hold" evtFilter="cancelBubble" nodeType="interactiveSeq">
                <p:stCondLst>
                  <p:cond evt="onClick" delay="0">
                    <p:tgtEl>
                      <p:spTgt spid="68620"/>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68613"/>
                                        </p:tgtEl>
                                        <p:attrNameLst>
                                          <p:attrName>fillcolor</p:attrName>
                                        </p:attrNameLst>
                                      </p:cBhvr>
                                      <p:to>
                                        <a:srgbClr val="FF0066"/>
                                      </p:to>
                                    </p:animClr>
                                    <p:set>
                                      <p:cBhvr>
                                        <p:cTn id="21" dur="2000" fill="hold"/>
                                        <p:tgtEl>
                                          <p:spTgt spid="68613"/>
                                        </p:tgtEl>
                                        <p:attrNameLst>
                                          <p:attrName>fill.type</p:attrName>
                                        </p:attrNameLst>
                                      </p:cBhvr>
                                      <p:to>
                                        <p:strVal val="solid"/>
                                      </p:to>
                                    </p:set>
                                    <p:set>
                                      <p:cBhvr>
                                        <p:cTn id="22" dur="2000" fill="hold"/>
                                        <p:tgtEl>
                                          <p:spTgt spid="68613"/>
                                        </p:tgtEl>
                                        <p:attrNameLst>
                                          <p:attrName>fill.on</p:attrName>
                                        </p:attrNameLst>
                                      </p:cBhvr>
                                      <p:to>
                                        <p:strVal val="true"/>
                                      </p:to>
                                    </p:set>
                                  </p:childTnLst>
                                </p:cTn>
                              </p:par>
                            </p:childTnLst>
                          </p:cTn>
                        </p:par>
                      </p:childTnLst>
                    </p:cTn>
                  </p:par>
                </p:childTnLst>
              </p:cTn>
              <p:nextCondLst>
                <p:cond evt="onClick" delay="0">
                  <p:tgtEl>
                    <p:spTgt spid="68620"/>
                  </p:tgtEl>
                </p:cond>
              </p:nextCondLst>
            </p:seq>
            <p:seq concurrent="1" nextAc="seek">
              <p:cTn id="23" restart="whenNotActive" fill="hold" evtFilter="cancelBubble" nodeType="interactiveSeq">
                <p:stCondLst>
                  <p:cond evt="onClick" delay="0">
                    <p:tgtEl>
                      <p:spTgt spid="68621"/>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68615"/>
                                        </p:tgtEl>
                                        <p:attrNameLst>
                                          <p:attrName>fillcolor</p:attrName>
                                        </p:attrNameLst>
                                      </p:cBhvr>
                                      <p:to>
                                        <a:srgbClr val="FF00FF"/>
                                      </p:to>
                                    </p:animClr>
                                    <p:set>
                                      <p:cBhvr>
                                        <p:cTn id="28" dur="2000" fill="hold"/>
                                        <p:tgtEl>
                                          <p:spTgt spid="68615"/>
                                        </p:tgtEl>
                                        <p:attrNameLst>
                                          <p:attrName>fill.type</p:attrName>
                                        </p:attrNameLst>
                                      </p:cBhvr>
                                      <p:to>
                                        <p:strVal val="solid"/>
                                      </p:to>
                                    </p:set>
                                    <p:set>
                                      <p:cBhvr>
                                        <p:cTn id="29" dur="2000" fill="hold"/>
                                        <p:tgtEl>
                                          <p:spTgt spid="68615"/>
                                        </p:tgtEl>
                                        <p:attrNameLst>
                                          <p:attrName>fill.on</p:attrName>
                                        </p:attrNameLst>
                                      </p:cBhvr>
                                      <p:to>
                                        <p:strVal val="true"/>
                                      </p:to>
                                    </p:set>
                                  </p:childTnLst>
                                </p:cTn>
                              </p:par>
                            </p:childTnLst>
                          </p:cTn>
                        </p:par>
                      </p:childTnLst>
                    </p:cTn>
                  </p:par>
                </p:childTnLst>
              </p:cTn>
              <p:nextCondLst>
                <p:cond evt="onClick" delay="0">
                  <p:tgtEl>
                    <p:spTgt spid="68621"/>
                  </p:tgtEl>
                </p:cond>
              </p:nextCondLst>
            </p:seq>
            <p:seq concurrent="1" nextAc="seek">
              <p:cTn id="30" restart="whenNotActive" fill="hold" evtFilter="cancelBubble" nodeType="interactiveSeq">
                <p:stCondLst>
                  <p:cond evt="onClick" delay="0">
                    <p:tgtEl>
                      <p:spTgt spid="68622"/>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68610"/>
                                        </p:tgtEl>
                                        <p:attrNameLst>
                                          <p:attrName>fillcolor</p:attrName>
                                        </p:attrNameLst>
                                      </p:cBhvr>
                                      <p:to>
                                        <a:srgbClr val="FFFF00"/>
                                      </p:to>
                                    </p:animClr>
                                    <p:set>
                                      <p:cBhvr>
                                        <p:cTn id="35" dur="2000" fill="hold"/>
                                        <p:tgtEl>
                                          <p:spTgt spid="68610"/>
                                        </p:tgtEl>
                                        <p:attrNameLst>
                                          <p:attrName>fill.type</p:attrName>
                                        </p:attrNameLst>
                                      </p:cBhvr>
                                      <p:to>
                                        <p:strVal val="solid"/>
                                      </p:to>
                                    </p:set>
                                    <p:set>
                                      <p:cBhvr>
                                        <p:cTn id="36" dur="2000" fill="hold"/>
                                        <p:tgtEl>
                                          <p:spTgt spid="68610"/>
                                        </p:tgtEl>
                                        <p:attrNameLst>
                                          <p:attrName>fill.on</p:attrName>
                                        </p:attrNameLst>
                                      </p:cBhvr>
                                      <p:to>
                                        <p:strVal val="true"/>
                                      </p:to>
                                    </p:set>
                                  </p:childTnLst>
                                </p:cTn>
                              </p:par>
                            </p:childTnLst>
                          </p:cTn>
                        </p:par>
                      </p:childTnLst>
                    </p:cTn>
                  </p:par>
                </p:childTnLst>
              </p:cTn>
              <p:nextCondLst>
                <p:cond evt="onClick" delay="0">
                  <p:tgtEl>
                    <p:spTgt spid="68622"/>
                  </p:tgtEl>
                </p:cond>
              </p:nextCondLst>
            </p:seq>
            <p:seq concurrent="1" nextAc="seek">
              <p:cTn id="37" restart="whenNotActive" fill="hold" evtFilter="cancelBubble" nodeType="interactiveSeq">
                <p:stCondLst>
                  <p:cond evt="onClick" delay="0">
                    <p:tgtEl>
                      <p:spTgt spid="68623"/>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68614"/>
                                        </p:tgtEl>
                                        <p:attrNameLst>
                                          <p:attrName>fillcolor</p:attrName>
                                        </p:attrNameLst>
                                      </p:cBhvr>
                                      <p:to>
                                        <a:srgbClr val="FF9900"/>
                                      </p:to>
                                    </p:animClr>
                                    <p:set>
                                      <p:cBhvr>
                                        <p:cTn id="42" dur="2000" fill="hold"/>
                                        <p:tgtEl>
                                          <p:spTgt spid="68614"/>
                                        </p:tgtEl>
                                        <p:attrNameLst>
                                          <p:attrName>fill.type</p:attrName>
                                        </p:attrNameLst>
                                      </p:cBhvr>
                                      <p:to>
                                        <p:strVal val="solid"/>
                                      </p:to>
                                    </p:set>
                                    <p:set>
                                      <p:cBhvr>
                                        <p:cTn id="43" dur="2000" fill="hold"/>
                                        <p:tgtEl>
                                          <p:spTgt spid="68614"/>
                                        </p:tgtEl>
                                        <p:attrNameLst>
                                          <p:attrName>fill.on</p:attrName>
                                        </p:attrNameLst>
                                      </p:cBhvr>
                                      <p:to>
                                        <p:strVal val="true"/>
                                      </p:to>
                                    </p:set>
                                  </p:childTnLst>
                                </p:cTn>
                              </p:par>
                            </p:childTnLst>
                          </p:cTn>
                        </p:par>
                      </p:childTnLst>
                    </p:cTn>
                  </p:par>
                </p:childTnLst>
              </p:cTn>
              <p:nextCondLst>
                <p:cond evt="onClick" delay="0">
                  <p:tgtEl>
                    <p:spTgt spid="68623"/>
                  </p:tgtEl>
                </p:cond>
              </p:nextCondLst>
            </p:seq>
            <p:seq concurrent="1" nextAc="seek">
              <p:cTn id="44" restart="whenNotActive" fill="hold" evtFilter="cancelBubble" nodeType="interactiveSeq">
                <p:stCondLst>
                  <p:cond evt="onClick" delay="0">
                    <p:tgtEl>
                      <p:spTgt spid="68624"/>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000" fill="hold"/>
                                        <p:tgtEl>
                                          <p:spTgt spid="68617"/>
                                        </p:tgtEl>
                                        <p:attrNameLst>
                                          <p:attrName>fillcolor</p:attrName>
                                        </p:attrNameLst>
                                      </p:cBhvr>
                                      <p:to>
                                        <a:srgbClr val="00FFCC"/>
                                      </p:to>
                                    </p:animClr>
                                    <p:set>
                                      <p:cBhvr>
                                        <p:cTn id="49" dur="2000" fill="hold"/>
                                        <p:tgtEl>
                                          <p:spTgt spid="68617"/>
                                        </p:tgtEl>
                                        <p:attrNameLst>
                                          <p:attrName>fill.type</p:attrName>
                                        </p:attrNameLst>
                                      </p:cBhvr>
                                      <p:to>
                                        <p:strVal val="solid"/>
                                      </p:to>
                                    </p:set>
                                    <p:set>
                                      <p:cBhvr>
                                        <p:cTn id="50" dur="2000" fill="hold"/>
                                        <p:tgtEl>
                                          <p:spTgt spid="68617"/>
                                        </p:tgtEl>
                                        <p:attrNameLst>
                                          <p:attrName>fill.on</p:attrName>
                                        </p:attrNameLst>
                                      </p:cBhvr>
                                      <p:to>
                                        <p:strVal val="true"/>
                                      </p:to>
                                    </p:set>
                                  </p:childTnLst>
                                </p:cTn>
                              </p:par>
                            </p:childTnLst>
                          </p:cTn>
                        </p:par>
                      </p:childTnLst>
                    </p:cTn>
                  </p:par>
                </p:childTnLst>
              </p:cTn>
              <p:nextCondLst>
                <p:cond evt="onClick" delay="0">
                  <p:tgtEl>
                    <p:spTgt spid="68624"/>
                  </p:tgtEl>
                </p:cond>
              </p:nextCondLst>
            </p:seq>
            <p:seq concurrent="1" nextAc="seek">
              <p:cTn id="51" restart="whenNotActive" fill="hold" evtFilter="cancelBubble" nodeType="interactiveSeq">
                <p:stCondLst>
                  <p:cond evt="onClick" delay="0">
                    <p:tgtEl>
                      <p:spTgt spid="68625"/>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2000" fill="hold"/>
                                        <p:tgtEl>
                                          <p:spTgt spid="68611"/>
                                        </p:tgtEl>
                                        <p:attrNameLst>
                                          <p:attrName>fillcolor</p:attrName>
                                        </p:attrNameLst>
                                      </p:cBhvr>
                                      <p:to>
                                        <a:srgbClr val="5BF766"/>
                                      </p:to>
                                    </p:animClr>
                                    <p:set>
                                      <p:cBhvr>
                                        <p:cTn id="56" dur="2000" fill="hold"/>
                                        <p:tgtEl>
                                          <p:spTgt spid="68611"/>
                                        </p:tgtEl>
                                        <p:attrNameLst>
                                          <p:attrName>fill.type</p:attrName>
                                        </p:attrNameLst>
                                      </p:cBhvr>
                                      <p:to>
                                        <p:strVal val="solid"/>
                                      </p:to>
                                    </p:set>
                                    <p:set>
                                      <p:cBhvr>
                                        <p:cTn id="57" dur="2000" fill="hold"/>
                                        <p:tgtEl>
                                          <p:spTgt spid="68611"/>
                                        </p:tgtEl>
                                        <p:attrNameLst>
                                          <p:attrName>fill.on</p:attrName>
                                        </p:attrNameLst>
                                      </p:cBhvr>
                                      <p:to>
                                        <p:strVal val="true"/>
                                      </p:to>
                                    </p:set>
                                  </p:childTnLst>
                                </p:cTn>
                              </p:par>
                            </p:childTnLst>
                          </p:cTn>
                        </p:par>
                      </p:childTnLst>
                    </p:cTn>
                  </p:par>
                </p:childTnLst>
              </p:cTn>
              <p:nextCondLst>
                <p:cond evt="onClick" delay="0">
                  <p:tgtEl>
                    <p:spTgt spid="68625"/>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6255" y="0"/>
            <a:ext cx="7916526" cy="3139321"/>
          </a:xfrm>
          <a:prstGeom prst="rect">
            <a:avLst/>
          </a:prstGeom>
          <a:noFill/>
        </p:spPr>
        <p:txBody>
          <a:bodyPr wrap="none">
            <a:spAutoFit/>
          </a:bodyPr>
          <a:lstStyle/>
          <a:p>
            <a:pPr algn="ctr" fontAlgn="auto">
              <a:spcBef>
                <a:spcPts val="0"/>
              </a:spcBef>
              <a:spcAft>
                <a:spcPts val="0"/>
              </a:spcAft>
              <a:defRPr/>
            </a:pPr>
            <a:r>
              <a:rPr lang="en-US" sz="6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pensez</a:t>
            </a: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 </a:t>
            </a:r>
            <a:b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br>
            <a:r>
              <a:rPr lang="en-US" sz="6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qu’est-ce</a:t>
            </a: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 </a:t>
            </a:r>
            <a:r>
              <a:rPr lang="en-US" sz="6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qu’on</a:t>
            </a: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 </a:t>
            </a:r>
            <a:r>
              <a:rPr lang="en-US" sz="6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va</a:t>
            </a: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
            </a:r>
            <a:b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b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 faire </a:t>
            </a:r>
            <a:r>
              <a:rPr lang="en-US" sz="6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aujourd’hui</a:t>
            </a: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a:t>
            </a:r>
          </a:p>
        </p:txBody>
      </p:sp>
      <p:pic>
        <p:nvPicPr>
          <p:cNvPr id="15362" name="Picture 2" descr="C:\Users\Chrissy\AppData\Local\Microsoft\Windows\Temporary Internet Files\Content.IE5\K4SRZVUP\MC900434389[1].wmf"/>
          <p:cNvPicPr>
            <a:picLocks noChangeAspect="1" noChangeArrowheads="1"/>
          </p:cNvPicPr>
          <p:nvPr/>
        </p:nvPicPr>
        <p:blipFill>
          <a:blip r:embed="rId2" cstate="print"/>
          <a:srcRect/>
          <a:stretch>
            <a:fillRect/>
          </a:stretch>
        </p:blipFill>
        <p:spPr bwMode="auto">
          <a:xfrm>
            <a:off x="3276600" y="4246563"/>
            <a:ext cx="1943100" cy="2611437"/>
          </a:xfrm>
          <a:prstGeom prst="rect">
            <a:avLst/>
          </a:prstGeom>
          <a:noFill/>
          <a:ln w="9525">
            <a:noFill/>
            <a:miter lim="800000"/>
            <a:headEnd/>
            <a:tailEnd/>
          </a:ln>
        </p:spPr>
      </p:pic>
      <p:pic>
        <p:nvPicPr>
          <p:cNvPr id="15363" name="Picture 4" descr="C:\Users\Chrissy\AppData\Local\Microsoft\Windows\Temporary Internet Files\Content.IE5\0NDLJ71A\MC900441765[1].png"/>
          <p:cNvPicPr>
            <a:picLocks noChangeAspect="1" noChangeArrowheads="1"/>
          </p:cNvPicPr>
          <p:nvPr/>
        </p:nvPicPr>
        <p:blipFill>
          <a:blip r:embed="rId3" cstate="print"/>
          <a:srcRect/>
          <a:stretch>
            <a:fillRect/>
          </a:stretch>
        </p:blipFill>
        <p:spPr bwMode="auto">
          <a:xfrm>
            <a:off x="6400800" y="4114800"/>
            <a:ext cx="2743200" cy="2743200"/>
          </a:xfrm>
          <a:prstGeom prst="rect">
            <a:avLst/>
          </a:prstGeom>
          <a:noFill/>
          <a:ln w="9525">
            <a:noFill/>
            <a:miter lim="800000"/>
            <a:headEnd/>
            <a:tailEnd/>
          </a:ln>
        </p:spPr>
      </p:pic>
      <p:pic>
        <p:nvPicPr>
          <p:cNvPr id="15364" name="Picture 4" descr="C:\Users\Chrissy\AppData\Local\Microsoft\Windows\Temporary Internet Files\Content.IE5\0NDLJ71A\MC900441765[1].png"/>
          <p:cNvPicPr>
            <a:picLocks noChangeAspect="1" noChangeArrowheads="1"/>
          </p:cNvPicPr>
          <p:nvPr/>
        </p:nvPicPr>
        <p:blipFill>
          <a:blip r:embed="rId3" cstate="print"/>
          <a:srcRect/>
          <a:stretch>
            <a:fillRect/>
          </a:stretch>
        </p:blipFill>
        <p:spPr bwMode="auto">
          <a:xfrm>
            <a:off x="0" y="3789363"/>
            <a:ext cx="2743200" cy="2743200"/>
          </a:xfrm>
          <a:prstGeom prst="rect">
            <a:avLst/>
          </a:prstGeom>
          <a:noFill/>
          <a:ln w="9525">
            <a:noFill/>
            <a:miter lim="800000"/>
            <a:headEnd/>
            <a:tailEnd/>
          </a:ln>
        </p:spPr>
      </p:pic>
      <p:sp>
        <p:nvSpPr>
          <p:cNvPr id="15365" name="TextBox 9"/>
          <p:cNvSpPr txBox="1">
            <a:spLocks noChangeArrowheads="1"/>
          </p:cNvSpPr>
          <p:nvPr/>
        </p:nvSpPr>
        <p:spPr bwMode="auto">
          <a:xfrm>
            <a:off x="3348038" y="4365625"/>
            <a:ext cx="1439862" cy="708025"/>
          </a:xfrm>
          <a:prstGeom prst="rect">
            <a:avLst/>
          </a:prstGeom>
          <a:noFill/>
          <a:ln w="9525">
            <a:noFill/>
            <a:miter lim="800000"/>
            <a:headEnd/>
            <a:tailEnd/>
          </a:ln>
        </p:spPr>
        <p:txBody>
          <a:bodyPr>
            <a:spAutoFit/>
          </a:bodyPr>
          <a:lstStyle/>
          <a:p>
            <a:pPr algn="ctr"/>
            <a:r>
              <a:rPr lang="en-GB" sz="2000">
                <a:latin typeface="Aharoni"/>
                <a:ea typeface="Aharoni"/>
                <a:cs typeface="Aharoni"/>
              </a:rPr>
              <a:t>Creative thinker!</a:t>
            </a:r>
          </a:p>
        </p:txBody>
      </p:sp>
    </p:spTree>
    <p:extLst>
      <p:ext uri="{BB962C8B-B14F-4D97-AF65-F5344CB8AC3E}">
        <p14:creationId xmlns:p14="http://schemas.microsoft.com/office/powerpoint/2010/main" val="440150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ChangeArrowheads="1"/>
          </p:cNvSpPr>
          <p:nvPr/>
        </p:nvSpPr>
        <p:spPr bwMode="auto">
          <a:xfrm>
            <a:off x="0" y="0"/>
            <a:ext cx="4106863" cy="1655763"/>
          </a:xfrm>
          <a:prstGeom prst="irregularSeal2">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b="1">
                <a:latin typeface="Comic Sans MS" panose="030F0702030302020204" pitchFamily="66" charset="0"/>
                <a:cs typeface="Arial" panose="020B0604020202020204" pitchFamily="34" charset="0"/>
              </a:rPr>
              <a:t>Où habites-tu?</a:t>
            </a:r>
          </a:p>
        </p:txBody>
      </p:sp>
      <p:sp>
        <p:nvSpPr>
          <p:cNvPr id="37891" name="AutoShape 3"/>
          <p:cNvSpPr>
            <a:spLocks noChangeArrowheads="1"/>
          </p:cNvSpPr>
          <p:nvPr/>
        </p:nvSpPr>
        <p:spPr bwMode="auto">
          <a:xfrm>
            <a:off x="4356100" y="476250"/>
            <a:ext cx="4464050" cy="865188"/>
          </a:xfrm>
          <a:prstGeom prst="doubleWave">
            <a:avLst>
              <a:gd name="adj1" fmla="val 6500"/>
              <a:gd name="adj2" fmla="val 0"/>
            </a:avLst>
          </a:prstGeom>
          <a:solidFill>
            <a:srgbClr val="FFCC99"/>
          </a:solidFill>
          <a:ln w="9525">
            <a:solidFill>
              <a:schemeClr val="tx1"/>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a:latin typeface="Comic Sans MS" panose="030F0702030302020204" pitchFamily="66" charset="0"/>
                <a:cs typeface="Arial" panose="020B0604020202020204" pitchFamily="34" charset="0"/>
              </a:rPr>
              <a:t>Practise with these nationalities and </a:t>
            </a:r>
            <a:br>
              <a:rPr lang="en-GB" altLang="en-US" sz="1800">
                <a:latin typeface="Comic Sans MS" panose="030F0702030302020204" pitchFamily="66" charset="0"/>
                <a:cs typeface="Arial" panose="020B0604020202020204" pitchFamily="34" charset="0"/>
              </a:rPr>
            </a:br>
            <a:r>
              <a:rPr lang="en-GB" altLang="en-US" sz="1800">
                <a:latin typeface="Comic Sans MS" panose="030F0702030302020204" pitchFamily="66" charset="0"/>
                <a:cs typeface="Arial" panose="020B0604020202020204" pitchFamily="34" charset="0"/>
              </a:rPr>
              <a:t>country names below!</a:t>
            </a:r>
          </a:p>
        </p:txBody>
      </p:sp>
      <p:sp>
        <p:nvSpPr>
          <p:cNvPr id="37892" name="Text Box 5"/>
          <p:cNvSpPr txBox="1">
            <a:spLocks noChangeArrowheads="1"/>
          </p:cNvSpPr>
          <p:nvPr/>
        </p:nvSpPr>
        <p:spPr bwMode="auto">
          <a:xfrm>
            <a:off x="539750" y="1700213"/>
            <a:ext cx="8083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000" b="1">
                <a:latin typeface="Comic Sans MS" panose="030F0702030302020204" pitchFamily="66" charset="0"/>
                <a:cs typeface="Arial" panose="020B0604020202020204" pitchFamily="34" charset="0"/>
              </a:rPr>
              <a:t>Complète les phrases avec </a:t>
            </a:r>
            <a:r>
              <a:rPr lang="en-GB" altLang="en-US" sz="2000" b="1">
                <a:solidFill>
                  <a:srgbClr val="FF3399"/>
                </a:solidFill>
                <a:latin typeface="Comic Sans MS" panose="030F0702030302020204" pitchFamily="66" charset="0"/>
                <a:cs typeface="Arial" panose="020B0604020202020204" pitchFamily="34" charset="0"/>
              </a:rPr>
              <a:t>en</a:t>
            </a:r>
            <a:r>
              <a:rPr lang="en-GB" altLang="en-US" sz="2000" b="1">
                <a:latin typeface="Comic Sans MS" panose="030F0702030302020204" pitchFamily="66" charset="0"/>
                <a:cs typeface="Arial" panose="020B0604020202020204" pitchFamily="34" charset="0"/>
              </a:rPr>
              <a:t> ou </a:t>
            </a:r>
            <a:r>
              <a:rPr lang="en-GB" altLang="en-US" sz="2000" b="1">
                <a:solidFill>
                  <a:srgbClr val="0070C0"/>
                </a:solidFill>
                <a:latin typeface="Comic Sans MS" panose="030F0702030302020204" pitchFamily="66" charset="0"/>
                <a:cs typeface="Arial" panose="020B0604020202020204" pitchFamily="34" charset="0"/>
              </a:rPr>
              <a:t>au</a:t>
            </a:r>
            <a:r>
              <a:rPr lang="en-GB" altLang="en-US" sz="2000" b="1">
                <a:solidFill>
                  <a:srgbClr val="FF3399"/>
                </a:solidFill>
                <a:latin typeface="Comic Sans MS" panose="030F0702030302020204" pitchFamily="66" charset="0"/>
                <a:cs typeface="Arial" panose="020B0604020202020204" pitchFamily="34" charset="0"/>
              </a:rPr>
              <a:t> </a:t>
            </a:r>
            <a:r>
              <a:rPr lang="en-GB" altLang="en-US" sz="2000" b="1">
                <a:latin typeface="Comic Sans MS" panose="030F0702030302020204" pitchFamily="66" charset="0"/>
                <a:cs typeface="Arial" panose="020B0604020202020204" pitchFamily="34" charset="0"/>
              </a:rPr>
              <a:t>&amp; the correct nationality</a:t>
            </a:r>
            <a:r>
              <a:rPr lang="en-GB" altLang="en-US" sz="2400" b="1">
                <a:latin typeface="Comic Sans MS" panose="030F0702030302020204" pitchFamily="66" charset="0"/>
                <a:cs typeface="Arial" panose="020B0604020202020204" pitchFamily="34" charset="0"/>
              </a:rPr>
              <a:t>!</a:t>
            </a:r>
            <a:r>
              <a:rPr lang="en-GB" altLang="en-US" sz="2400">
                <a:latin typeface="Comic Sans MS" panose="030F0702030302020204" pitchFamily="66" charset="0"/>
                <a:cs typeface="Arial" panose="020B0604020202020204" pitchFamily="34" charset="0"/>
              </a:rPr>
              <a:t>   </a:t>
            </a:r>
          </a:p>
        </p:txBody>
      </p:sp>
      <p:sp>
        <p:nvSpPr>
          <p:cNvPr id="37893" name="Text Box 6"/>
          <p:cNvSpPr txBox="1">
            <a:spLocks noChangeArrowheads="1"/>
          </p:cNvSpPr>
          <p:nvPr/>
        </p:nvSpPr>
        <p:spPr bwMode="auto">
          <a:xfrm>
            <a:off x="207963" y="2425700"/>
            <a:ext cx="55578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latin typeface="Comic Sans MS" panose="030F0702030302020204" pitchFamily="66" charset="0"/>
                <a:cs typeface="Arial" panose="020B0604020202020204" pitchFamily="34" charset="0"/>
              </a:rPr>
              <a:t>1. J’habite 	Angleterre. Je suis __________</a:t>
            </a:r>
          </a:p>
        </p:txBody>
      </p:sp>
      <p:sp>
        <p:nvSpPr>
          <p:cNvPr id="37894" name="Text Box 7"/>
          <p:cNvSpPr txBox="1">
            <a:spLocks noChangeArrowheads="1"/>
          </p:cNvSpPr>
          <p:nvPr/>
        </p:nvSpPr>
        <p:spPr bwMode="auto">
          <a:xfrm>
            <a:off x="207963" y="3673475"/>
            <a:ext cx="55514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latin typeface="Comic Sans MS" panose="030F0702030302020204" pitchFamily="66" charset="0"/>
                <a:cs typeface="Arial" panose="020B0604020202020204" pitchFamily="34" charset="0"/>
              </a:rPr>
              <a:t>3. J’habite 	Belgique. Je suis ____________</a:t>
            </a:r>
          </a:p>
        </p:txBody>
      </p:sp>
      <p:sp>
        <p:nvSpPr>
          <p:cNvPr id="37895" name="Text Box 8"/>
          <p:cNvSpPr txBox="1">
            <a:spLocks noChangeArrowheads="1"/>
          </p:cNvSpPr>
          <p:nvPr/>
        </p:nvSpPr>
        <p:spPr bwMode="auto">
          <a:xfrm>
            <a:off x="179388" y="3068638"/>
            <a:ext cx="5548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latin typeface="Comic Sans MS" panose="030F0702030302020204" pitchFamily="66" charset="0"/>
                <a:cs typeface="Arial" panose="020B0604020202020204" pitchFamily="34" charset="0"/>
              </a:rPr>
              <a:t>2. J’habite 	Portugal. Je suis ____________</a:t>
            </a:r>
          </a:p>
        </p:txBody>
      </p:sp>
      <p:sp>
        <p:nvSpPr>
          <p:cNvPr id="37896" name="Text Box 9"/>
          <p:cNvSpPr txBox="1">
            <a:spLocks noChangeArrowheads="1"/>
          </p:cNvSpPr>
          <p:nvPr/>
        </p:nvSpPr>
        <p:spPr bwMode="auto">
          <a:xfrm>
            <a:off x="207963" y="4921250"/>
            <a:ext cx="54784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latin typeface="Comic Sans MS" panose="030F0702030302020204" pitchFamily="66" charset="0"/>
                <a:cs typeface="Arial" panose="020B0604020202020204" pitchFamily="34" charset="0"/>
              </a:rPr>
              <a:t>5. J’habite 	Suède. Je suis _____________</a:t>
            </a:r>
          </a:p>
        </p:txBody>
      </p:sp>
      <p:sp>
        <p:nvSpPr>
          <p:cNvPr id="37897" name="Text Box 10"/>
          <p:cNvSpPr txBox="1">
            <a:spLocks noChangeArrowheads="1"/>
          </p:cNvSpPr>
          <p:nvPr/>
        </p:nvSpPr>
        <p:spPr bwMode="auto">
          <a:xfrm>
            <a:off x="207963" y="4297363"/>
            <a:ext cx="55038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latin typeface="Comic Sans MS" panose="030F0702030302020204" pitchFamily="66" charset="0"/>
                <a:cs typeface="Arial" panose="020B0604020202020204" pitchFamily="34" charset="0"/>
              </a:rPr>
              <a:t>4. J’habite 	Suisse. Je suis _____________</a:t>
            </a:r>
          </a:p>
        </p:txBody>
      </p:sp>
      <p:sp>
        <p:nvSpPr>
          <p:cNvPr id="37898" name="Text Box 11"/>
          <p:cNvSpPr txBox="1">
            <a:spLocks noChangeArrowheads="1"/>
          </p:cNvSpPr>
          <p:nvPr/>
        </p:nvSpPr>
        <p:spPr bwMode="auto">
          <a:xfrm>
            <a:off x="207963" y="5545138"/>
            <a:ext cx="5886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latin typeface="Comic Sans MS" panose="030F0702030302020204" pitchFamily="66" charset="0"/>
                <a:cs typeface="Arial" panose="020B0604020202020204" pitchFamily="34" charset="0"/>
              </a:rPr>
              <a:t>6. J’habite 	pays de Galles. Je suis __________</a:t>
            </a:r>
          </a:p>
        </p:txBody>
      </p:sp>
      <p:sp>
        <p:nvSpPr>
          <p:cNvPr id="37899" name="Text Box 18"/>
          <p:cNvSpPr txBox="1">
            <a:spLocks noChangeArrowheads="1"/>
          </p:cNvSpPr>
          <p:nvPr/>
        </p:nvSpPr>
        <p:spPr bwMode="auto">
          <a:xfrm>
            <a:off x="268288" y="6053138"/>
            <a:ext cx="56530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latin typeface="Comic Sans MS" panose="030F0702030302020204" pitchFamily="66" charset="0"/>
                <a:cs typeface="Arial" panose="020B0604020202020204" pitchFamily="34" charset="0"/>
              </a:rPr>
              <a:t>7. J’habite 	Allemagne. Je suis ___________</a:t>
            </a:r>
          </a:p>
        </p:txBody>
      </p:sp>
      <p:sp>
        <p:nvSpPr>
          <p:cNvPr id="40980" name="Rectangle 20"/>
          <p:cNvSpPr>
            <a:spLocks noChangeArrowheads="1"/>
          </p:cNvSpPr>
          <p:nvPr/>
        </p:nvSpPr>
        <p:spPr bwMode="auto">
          <a:xfrm>
            <a:off x="1543050" y="2420938"/>
            <a:ext cx="431800" cy="360362"/>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a:solidFill>
                  <a:srgbClr val="FF3399"/>
                </a:solidFill>
                <a:latin typeface="Comic Sans MS" panose="030F0702030302020204" pitchFamily="66" charset="0"/>
                <a:cs typeface="Arial" panose="020B0604020202020204" pitchFamily="34" charset="0"/>
              </a:rPr>
              <a:t>en</a:t>
            </a:r>
          </a:p>
        </p:txBody>
      </p:sp>
      <p:sp>
        <p:nvSpPr>
          <p:cNvPr id="40981" name="Rectangle 21"/>
          <p:cNvSpPr>
            <a:spLocks noChangeArrowheads="1"/>
          </p:cNvSpPr>
          <p:nvPr/>
        </p:nvSpPr>
        <p:spPr bwMode="auto">
          <a:xfrm>
            <a:off x="1543050" y="3668713"/>
            <a:ext cx="431800" cy="360362"/>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a:solidFill>
                  <a:srgbClr val="FF3399"/>
                </a:solidFill>
                <a:latin typeface="Comic Sans MS" panose="030F0702030302020204" pitchFamily="66" charset="0"/>
                <a:cs typeface="Arial" panose="020B0604020202020204" pitchFamily="34" charset="0"/>
              </a:rPr>
              <a:t>en</a:t>
            </a:r>
          </a:p>
        </p:txBody>
      </p:sp>
      <p:sp>
        <p:nvSpPr>
          <p:cNvPr id="40982" name="Rectangle 22"/>
          <p:cNvSpPr>
            <a:spLocks noChangeArrowheads="1"/>
          </p:cNvSpPr>
          <p:nvPr/>
        </p:nvSpPr>
        <p:spPr bwMode="auto">
          <a:xfrm>
            <a:off x="1543050" y="4916488"/>
            <a:ext cx="431800" cy="360362"/>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a:solidFill>
                  <a:srgbClr val="FF3399"/>
                </a:solidFill>
                <a:latin typeface="Comic Sans MS" panose="030F0702030302020204" pitchFamily="66" charset="0"/>
                <a:cs typeface="Arial" panose="020B0604020202020204" pitchFamily="34" charset="0"/>
              </a:rPr>
              <a:t>en</a:t>
            </a:r>
          </a:p>
        </p:txBody>
      </p:sp>
      <p:sp>
        <p:nvSpPr>
          <p:cNvPr id="40984" name="Rectangle 24"/>
          <p:cNvSpPr>
            <a:spLocks noChangeArrowheads="1"/>
          </p:cNvSpPr>
          <p:nvPr/>
        </p:nvSpPr>
        <p:spPr bwMode="auto">
          <a:xfrm>
            <a:off x="1543050" y="3044825"/>
            <a:ext cx="431800" cy="360363"/>
          </a:xfrm>
          <a:prstGeom prst="rect">
            <a:avLst/>
          </a:prstGeom>
          <a:solidFill>
            <a:schemeClr val="bg1"/>
          </a:solidFill>
          <a:ln w="9525" algn="ctr">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a:solidFill>
                  <a:srgbClr val="FF3399"/>
                </a:solidFill>
                <a:latin typeface="Comic Sans MS" panose="030F0702030302020204" pitchFamily="66" charset="0"/>
                <a:cs typeface="Arial" panose="020B0604020202020204" pitchFamily="34" charset="0"/>
              </a:rPr>
              <a:t>au</a:t>
            </a:r>
          </a:p>
        </p:txBody>
      </p:sp>
      <p:sp>
        <p:nvSpPr>
          <p:cNvPr id="40985" name="Rectangle 25"/>
          <p:cNvSpPr>
            <a:spLocks noChangeArrowheads="1"/>
          </p:cNvSpPr>
          <p:nvPr/>
        </p:nvSpPr>
        <p:spPr bwMode="auto">
          <a:xfrm>
            <a:off x="1543050" y="4292600"/>
            <a:ext cx="431800" cy="360363"/>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a:solidFill>
                  <a:srgbClr val="FF3399"/>
                </a:solidFill>
                <a:latin typeface="Comic Sans MS" panose="030F0702030302020204" pitchFamily="66" charset="0"/>
                <a:cs typeface="Arial" panose="020B0604020202020204" pitchFamily="34" charset="0"/>
              </a:rPr>
              <a:t>en</a:t>
            </a:r>
          </a:p>
        </p:txBody>
      </p:sp>
      <p:sp>
        <p:nvSpPr>
          <p:cNvPr id="40986" name="Rectangle 26"/>
          <p:cNvSpPr>
            <a:spLocks noChangeArrowheads="1"/>
          </p:cNvSpPr>
          <p:nvPr/>
        </p:nvSpPr>
        <p:spPr bwMode="auto">
          <a:xfrm>
            <a:off x="1543050" y="5540375"/>
            <a:ext cx="431800" cy="360363"/>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a:solidFill>
                  <a:srgbClr val="FF3399"/>
                </a:solidFill>
                <a:latin typeface="Comic Sans MS" panose="030F0702030302020204" pitchFamily="66" charset="0"/>
                <a:cs typeface="Arial" panose="020B0604020202020204" pitchFamily="34" charset="0"/>
              </a:rPr>
              <a:t>au</a:t>
            </a:r>
          </a:p>
        </p:txBody>
      </p:sp>
      <p:sp>
        <p:nvSpPr>
          <p:cNvPr id="40988" name="Rectangle 28"/>
          <p:cNvSpPr>
            <a:spLocks noChangeArrowheads="1"/>
          </p:cNvSpPr>
          <p:nvPr/>
        </p:nvSpPr>
        <p:spPr bwMode="auto">
          <a:xfrm>
            <a:off x="1603375" y="6048375"/>
            <a:ext cx="431800" cy="360363"/>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a:solidFill>
                  <a:srgbClr val="FF3399"/>
                </a:solidFill>
                <a:latin typeface="Comic Sans MS" panose="030F0702030302020204" pitchFamily="66" charset="0"/>
                <a:cs typeface="Arial" panose="020B0604020202020204" pitchFamily="34" charset="0"/>
              </a:rPr>
              <a:t>en</a:t>
            </a:r>
          </a:p>
        </p:txBody>
      </p:sp>
      <p:sp>
        <p:nvSpPr>
          <p:cNvPr id="18470" name="Text Box 38"/>
          <p:cNvSpPr txBox="1">
            <a:spLocks noChangeArrowheads="1"/>
          </p:cNvSpPr>
          <p:nvPr/>
        </p:nvSpPr>
        <p:spPr bwMode="auto">
          <a:xfrm>
            <a:off x="4356100" y="2349500"/>
            <a:ext cx="1655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1800" b="1">
                <a:solidFill>
                  <a:schemeClr val="hlink"/>
                </a:solidFill>
                <a:latin typeface="Arial" panose="020B0604020202020204" pitchFamily="34" charset="0"/>
              </a:rPr>
              <a:t>anglais</a:t>
            </a:r>
          </a:p>
        </p:txBody>
      </p:sp>
      <p:sp>
        <p:nvSpPr>
          <p:cNvPr id="18471" name="Text Box 39"/>
          <p:cNvSpPr txBox="1">
            <a:spLocks noChangeArrowheads="1"/>
          </p:cNvSpPr>
          <p:nvPr/>
        </p:nvSpPr>
        <p:spPr bwMode="auto">
          <a:xfrm>
            <a:off x="3995738" y="2924175"/>
            <a:ext cx="1655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1800" b="1">
                <a:solidFill>
                  <a:schemeClr val="hlink"/>
                </a:solidFill>
                <a:latin typeface="Arial" panose="020B0604020202020204" pitchFamily="34" charset="0"/>
              </a:rPr>
              <a:t>portugaise</a:t>
            </a:r>
          </a:p>
        </p:txBody>
      </p:sp>
      <p:sp>
        <p:nvSpPr>
          <p:cNvPr id="18472" name="Text Box 40"/>
          <p:cNvSpPr txBox="1">
            <a:spLocks noChangeArrowheads="1"/>
          </p:cNvSpPr>
          <p:nvPr/>
        </p:nvSpPr>
        <p:spPr bwMode="auto">
          <a:xfrm>
            <a:off x="3995738" y="3573463"/>
            <a:ext cx="16557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1800" b="1">
                <a:solidFill>
                  <a:schemeClr val="hlink"/>
                </a:solidFill>
                <a:latin typeface="Arial" panose="020B0604020202020204" pitchFamily="34" charset="0"/>
              </a:rPr>
              <a:t>belge</a:t>
            </a:r>
          </a:p>
        </p:txBody>
      </p:sp>
      <p:sp>
        <p:nvSpPr>
          <p:cNvPr id="18473" name="Text Box 41"/>
          <p:cNvSpPr txBox="1">
            <a:spLocks noChangeArrowheads="1"/>
          </p:cNvSpPr>
          <p:nvPr/>
        </p:nvSpPr>
        <p:spPr bwMode="auto">
          <a:xfrm>
            <a:off x="3851275" y="4149725"/>
            <a:ext cx="1655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1800" b="1">
                <a:solidFill>
                  <a:schemeClr val="hlink"/>
                </a:solidFill>
                <a:latin typeface="Arial" panose="020B0604020202020204" pitchFamily="34" charset="0"/>
              </a:rPr>
              <a:t>suisse</a:t>
            </a:r>
          </a:p>
        </p:txBody>
      </p:sp>
      <p:sp>
        <p:nvSpPr>
          <p:cNvPr id="18474" name="Text Box 42"/>
          <p:cNvSpPr txBox="1">
            <a:spLocks noChangeArrowheads="1"/>
          </p:cNvSpPr>
          <p:nvPr/>
        </p:nvSpPr>
        <p:spPr bwMode="auto">
          <a:xfrm>
            <a:off x="3924300" y="4797425"/>
            <a:ext cx="1655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1800" b="1">
                <a:solidFill>
                  <a:schemeClr val="hlink"/>
                </a:solidFill>
                <a:latin typeface="Arial" panose="020B0604020202020204" pitchFamily="34" charset="0"/>
              </a:rPr>
              <a:t>su</a:t>
            </a:r>
            <a:r>
              <a:rPr lang="en-GB" altLang="en-US" sz="1800" b="1">
                <a:solidFill>
                  <a:schemeClr val="hlink"/>
                </a:solidFill>
                <a:latin typeface="Arial" panose="020B0604020202020204" pitchFamily="34" charset="0"/>
                <a:cs typeface="Arial" panose="020B0604020202020204" pitchFamily="34" charset="0"/>
              </a:rPr>
              <a:t>èdoise</a:t>
            </a:r>
          </a:p>
        </p:txBody>
      </p:sp>
      <p:sp>
        <p:nvSpPr>
          <p:cNvPr id="18475" name="Text Box 43"/>
          <p:cNvSpPr txBox="1">
            <a:spLocks noChangeArrowheads="1"/>
          </p:cNvSpPr>
          <p:nvPr/>
        </p:nvSpPr>
        <p:spPr bwMode="auto">
          <a:xfrm>
            <a:off x="4572000" y="5445125"/>
            <a:ext cx="1655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1800" b="1">
                <a:solidFill>
                  <a:schemeClr val="hlink"/>
                </a:solidFill>
                <a:latin typeface="Arial" panose="020B0604020202020204" pitchFamily="34" charset="0"/>
              </a:rPr>
              <a:t>gallois</a:t>
            </a:r>
          </a:p>
        </p:txBody>
      </p:sp>
      <p:sp>
        <p:nvSpPr>
          <p:cNvPr id="18476" name="Text Box 44"/>
          <p:cNvSpPr txBox="1">
            <a:spLocks noChangeArrowheads="1"/>
          </p:cNvSpPr>
          <p:nvPr/>
        </p:nvSpPr>
        <p:spPr bwMode="auto">
          <a:xfrm>
            <a:off x="4344988" y="5975350"/>
            <a:ext cx="1655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1800" b="1">
                <a:solidFill>
                  <a:schemeClr val="hlink"/>
                </a:solidFill>
                <a:latin typeface="Arial" panose="020B0604020202020204" pitchFamily="34" charset="0"/>
              </a:rPr>
              <a:t>alllemande</a:t>
            </a:r>
          </a:p>
        </p:txBody>
      </p:sp>
      <p:sp>
        <p:nvSpPr>
          <p:cNvPr id="37914" name="Text Box 46"/>
          <p:cNvSpPr txBox="1">
            <a:spLocks noChangeArrowheads="1"/>
          </p:cNvSpPr>
          <p:nvPr/>
        </p:nvSpPr>
        <p:spPr bwMode="auto">
          <a:xfrm>
            <a:off x="5849938" y="2852738"/>
            <a:ext cx="792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2000">
                <a:solidFill>
                  <a:srgbClr val="FF3399"/>
                </a:solidFill>
                <a:latin typeface="Arial" panose="020B0604020202020204" pitchFamily="34" charset="0"/>
              </a:rPr>
              <a:t>fille</a:t>
            </a:r>
          </a:p>
        </p:txBody>
      </p:sp>
      <p:sp>
        <p:nvSpPr>
          <p:cNvPr id="37915" name="Text Box 48"/>
          <p:cNvSpPr txBox="1">
            <a:spLocks noChangeArrowheads="1"/>
          </p:cNvSpPr>
          <p:nvPr/>
        </p:nvSpPr>
        <p:spPr bwMode="auto">
          <a:xfrm>
            <a:off x="5795963" y="2222500"/>
            <a:ext cx="1304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2000">
                <a:solidFill>
                  <a:srgbClr val="0033CC"/>
                </a:solidFill>
                <a:latin typeface="Arial" panose="020B0604020202020204" pitchFamily="34" charset="0"/>
              </a:rPr>
              <a:t>garçon</a:t>
            </a:r>
          </a:p>
        </p:txBody>
      </p:sp>
      <p:sp>
        <p:nvSpPr>
          <p:cNvPr id="37916" name="Text Box 46"/>
          <p:cNvSpPr txBox="1">
            <a:spLocks noChangeArrowheads="1"/>
          </p:cNvSpPr>
          <p:nvPr/>
        </p:nvSpPr>
        <p:spPr bwMode="auto">
          <a:xfrm>
            <a:off x="5922963" y="4176713"/>
            <a:ext cx="792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2000">
                <a:solidFill>
                  <a:srgbClr val="FF3399"/>
                </a:solidFill>
                <a:latin typeface="Arial" panose="020B0604020202020204" pitchFamily="34" charset="0"/>
              </a:rPr>
              <a:t>fille</a:t>
            </a:r>
          </a:p>
        </p:txBody>
      </p:sp>
      <p:sp>
        <p:nvSpPr>
          <p:cNvPr id="37917" name="Text Box 46"/>
          <p:cNvSpPr txBox="1">
            <a:spLocks noChangeArrowheads="1"/>
          </p:cNvSpPr>
          <p:nvPr/>
        </p:nvSpPr>
        <p:spPr bwMode="auto">
          <a:xfrm>
            <a:off x="5918200" y="4767263"/>
            <a:ext cx="792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2000">
                <a:solidFill>
                  <a:srgbClr val="FF3399"/>
                </a:solidFill>
                <a:latin typeface="Arial" panose="020B0604020202020204" pitchFamily="34" charset="0"/>
              </a:rPr>
              <a:t>fille</a:t>
            </a:r>
          </a:p>
        </p:txBody>
      </p:sp>
      <p:sp>
        <p:nvSpPr>
          <p:cNvPr id="37918" name="Text Box 48"/>
          <p:cNvSpPr txBox="1">
            <a:spLocks noChangeArrowheads="1"/>
          </p:cNvSpPr>
          <p:nvPr/>
        </p:nvSpPr>
        <p:spPr bwMode="auto">
          <a:xfrm>
            <a:off x="5861050" y="3508375"/>
            <a:ext cx="1304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2000">
                <a:solidFill>
                  <a:srgbClr val="0033CC"/>
                </a:solidFill>
                <a:latin typeface="Arial" panose="020B0604020202020204" pitchFamily="34" charset="0"/>
              </a:rPr>
              <a:t>garçon</a:t>
            </a:r>
          </a:p>
        </p:txBody>
      </p:sp>
      <p:sp>
        <p:nvSpPr>
          <p:cNvPr id="37919" name="Text Box 48"/>
          <p:cNvSpPr txBox="1">
            <a:spLocks noChangeArrowheads="1"/>
          </p:cNvSpPr>
          <p:nvPr/>
        </p:nvSpPr>
        <p:spPr bwMode="auto">
          <a:xfrm>
            <a:off x="6005513" y="5322888"/>
            <a:ext cx="1304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2000">
                <a:solidFill>
                  <a:srgbClr val="0033CC"/>
                </a:solidFill>
                <a:latin typeface="Arial" panose="020B0604020202020204" pitchFamily="34" charset="0"/>
              </a:rPr>
              <a:t>garçon</a:t>
            </a:r>
          </a:p>
        </p:txBody>
      </p:sp>
      <p:sp>
        <p:nvSpPr>
          <p:cNvPr id="37920" name="Text Box 46"/>
          <p:cNvSpPr txBox="1">
            <a:spLocks noChangeArrowheads="1"/>
          </p:cNvSpPr>
          <p:nvPr/>
        </p:nvSpPr>
        <p:spPr bwMode="auto">
          <a:xfrm>
            <a:off x="6094413" y="5945188"/>
            <a:ext cx="792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2000">
                <a:solidFill>
                  <a:srgbClr val="FF3399"/>
                </a:solidFill>
                <a:latin typeface="Arial" panose="020B0604020202020204" pitchFamily="34" charset="0"/>
              </a:rPr>
              <a:t>fille</a:t>
            </a:r>
          </a:p>
        </p:txBody>
      </p:sp>
      <p:sp>
        <p:nvSpPr>
          <p:cNvPr id="37921" name="Text Box 18"/>
          <p:cNvSpPr txBox="1">
            <a:spLocks noChangeArrowheads="1"/>
          </p:cNvSpPr>
          <p:nvPr/>
        </p:nvSpPr>
        <p:spPr bwMode="auto">
          <a:xfrm>
            <a:off x="268288" y="6505575"/>
            <a:ext cx="5727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latin typeface="Comic Sans MS" panose="030F0702030302020204" pitchFamily="66" charset="0"/>
                <a:cs typeface="Arial" panose="020B0604020202020204" pitchFamily="34" charset="0"/>
              </a:rPr>
              <a:t>7. J’habite 	États-Unis. Je suis ___________</a:t>
            </a:r>
          </a:p>
        </p:txBody>
      </p:sp>
      <p:sp>
        <p:nvSpPr>
          <p:cNvPr id="34" name="Rectangle 28"/>
          <p:cNvSpPr>
            <a:spLocks noChangeArrowheads="1"/>
          </p:cNvSpPr>
          <p:nvPr/>
        </p:nvSpPr>
        <p:spPr bwMode="auto">
          <a:xfrm>
            <a:off x="1603375" y="6500813"/>
            <a:ext cx="431800" cy="360362"/>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a:solidFill>
                  <a:srgbClr val="00B050"/>
                </a:solidFill>
                <a:latin typeface="Comic Sans MS" panose="030F0702030302020204" pitchFamily="66" charset="0"/>
                <a:cs typeface="Arial" panose="020B0604020202020204" pitchFamily="34" charset="0"/>
              </a:rPr>
              <a:t>aux</a:t>
            </a:r>
          </a:p>
        </p:txBody>
      </p:sp>
      <p:sp>
        <p:nvSpPr>
          <p:cNvPr id="35" name="Text Box 44"/>
          <p:cNvSpPr txBox="1">
            <a:spLocks noChangeArrowheads="1"/>
          </p:cNvSpPr>
          <p:nvPr/>
        </p:nvSpPr>
        <p:spPr bwMode="auto">
          <a:xfrm>
            <a:off x="4344988" y="6427788"/>
            <a:ext cx="16557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1800" b="1">
                <a:solidFill>
                  <a:schemeClr val="hlink"/>
                </a:solidFill>
                <a:latin typeface="Arial" panose="020B0604020202020204" pitchFamily="34" charset="0"/>
              </a:rPr>
              <a:t>américaine.</a:t>
            </a:r>
          </a:p>
        </p:txBody>
      </p:sp>
      <p:sp>
        <p:nvSpPr>
          <p:cNvPr id="37924" name="Text Box 46"/>
          <p:cNvSpPr txBox="1">
            <a:spLocks noChangeArrowheads="1"/>
          </p:cNvSpPr>
          <p:nvPr/>
        </p:nvSpPr>
        <p:spPr bwMode="auto">
          <a:xfrm>
            <a:off x="6094413" y="6397625"/>
            <a:ext cx="792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2000">
                <a:solidFill>
                  <a:srgbClr val="FF3399"/>
                </a:solidFill>
                <a:latin typeface="Arial" panose="020B0604020202020204" pitchFamily="34" charset="0"/>
              </a:rPr>
              <a:t>fille</a:t>
            </a:r>
          </a:p>
        </p:txBody>
      </p:sp>
    </p:spTree>
    <p:extLst>
      <p:ext uri="{BB962C8B-B14F-4D97-AF65-F5344CB8AC3E}">
        <p14:creationId xmlns:p14="http://schemas.microsoft.com/office/powerpoint/2010/main" val="25222715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980">
                                            <p:txEl>
                                              <p:pRg st="0" end="0"/>
                                            </p:txEl>
                                          </p:spTgt>
                                        </p:tgtEl>
                                        <p:attrNameLst>
                                          <p:attrName>style.visibility</p:attrName>
                                        </p:attrNameLst>
                                      </p:cBhvr>
                                      <p:to>
                                        <p:strVal val="visible"/>
                                      </p:to>
                                    </p:set>
                                    <p:animEffect transition="in" filter="blinds(horizontal)">
                                      <p:cBhvr>
                                        <p:cTn id="7" dur="500"/>
                                        <p:tgtEl>
                                          <p:spTgt spid="4098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470"/>
                                        </p:tgtEl>
                                        <p:attrNameLst>
                                          <p:attrName>style.visibility</p:attrName>
                                        </p:attrNameLst>
                                      </p:cBhvr>
                                      <p:to>
                                        <p:strVal val="visible"/>
                                      </p:to>
                                    </p:set>
                                    <p:animEffect transition="in" filter="blinds(horizontal)">
                                      <p:cBhvr>
                                        <p:cTn id="12" dur="500"/>
                                        <p:tgtEl>
                                          <p:spTgt spid="184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0984">
                                            <p:txEl>
                                              <p:pRg st="0" end="0"/>
                                            </p:txEl>
                                          </p:spTgt>
                                        </p:tgtEl>
                                        <p:attrNameLst>
                                          <p:attrName>style.visibility</p:attrName>
                                        </p:attrNameLst>
                                      </p:cBhvr>
                                      <p:to>
                                        <p:strVal val="visible"/>
                                      </p:to>
                                    </p:set>
                                    <p:animEffect transition="in" filter="blinds(horizontal)">
                                      <p:cBhvr>
                                        <p:cTn id="17" dur="500"/>
                                        <p:tgtEl>
                                          <p:spTgt spid="4098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8471">
                                            <p:txEl>
                                              <p:pRg st="0" end="0"/>
                                            </p:txEl>
                                          </p:spTgt>
                                        </p:tgtEl>
                                        <p:attrNameLst>
                                          <p:attrName>style.visibility</p:attrName>
                                        </p:attrNameLst>
                                      </p:cBhvr>
                                      <p:to>
                                        <p:strVal val="visible"/>
                                      </p:to>
                                    </p:set>
                                    <p:animEffect transition="in" filter="blinds(horizontal)">
                                      <p:cBhvr>
                                        <p:cTn id="22" dur="500"/>
                                        <p:tgtEl>
                                          <p:spTgt spid="18471">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0981">
                                            <p:txEl>
                                              <p:pRg st="0" end="0"/>
                                            </p:txEl>
                                          </p:spTgt>
                                        </p:tgtEl>
                                        <p:attrNameLst>
                                          <p:attrName>style.visibility</p:attrName>
                                        </p:attrNameLst>
                                      </p:cBhvr>
                                      <p:to>
                                        <p:strVal val="visible"/>
                                      </p:to>
                                    </p:set>
                                    <p:animEffect transition="in" filter="blinds(horizontal)">
                                      <p:cBhvr>
                                        <p:cTn id="27" dur="500"/>
                                        <p:tgtEl>
                                          <p:spTgt spid="40981">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8472">
                                            <p:txEl>
                                              <p:pRg st="0" end="0"/>
                                            </p:txEl>
                                          </p:spTgt>
                                        </p:tgtEl>
                                        <p:attrNameLst>
                                          <p:attrName>style.visibility</p:attrName>
                                        </p:attrNameLst>
                                      </p:cBhvr>
                                      <p:to>
                                        <p:strVal val="visible"/>
                                      </p:to>
                                    </p:set>
                                    <p:animEffect transition="in" filter="blinds(horizontal)">
                                      <p:cBhvr>
                                        <p:cTn id="32" dur="500"/>
                                        <p:tgtEl>
                                          <p:spTgt spid="18472">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40985">
                                            <p:txEl>
                                              <p:pRg st="0" end="0"/>
                                            </p:txEl>
                                          </p:spTgt>
                                        </p:tgtEl>
                                        <p:attrNameLst>
                                          <p:attrName>style.visibility</p:attrName>
                                        </p:attrNameLst>
                                      </p:cBhvr>
                                      <p:to>
                                        <p:strVal val="visible"/>
                                      </p:to>
                                    </p:set>
                                    <p:animEffect transition="in" filter="blinds(horizontal)">
                                      <p:cBhvr>
                                        <p:cTn id="37" dur="500"/>
                                        <p:tgtEl>
                                          <p:spTgt spid="40985">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8473">
                                            <p:txEl>
                                              <p:pRg st="0" end="0"/>
                                            </p:txEl>
                                          </p:spTgt>
                                        </p:tgtEl>
                                        <p:attrNameLst>
                                          <p:attrName>style.visibility</p:attrName>
                                        </p:attrNameLst>
                                      </p:cBhvr>
                                      <p:to>
                                        <p:strVal val="visible"/>
                                      </p:to>
                                    </p:set>
                                    <p:animEffect transition="in" filter="blinds(horizontal)">
                                      <p:cBhvr>
                                        <p:cTn id="42" dur="500"/>
                                        <p:tgtEl>
                                          <p:spTgt spid="18473">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40982">
                                            <p:txEl>
                                              <p:pRg st="0" end="0"/>
                                            </p:txEl>
                                          </p:spTgt>
                                        </p:tgtEl>
                                        <p:attrNameLst>
                                          <p:attrName>style.visibility</p:attrName>
                                        </p:attrNameLst>
                                      </p:cBhvr>
                                      <p:to>
                                        <p:strVal val="visible"/>
                                      </p:to>
                                    </p:set>
                                    <p:animEffect transition="in" filter="blinds(horizontal)">
                                      <p:cBhvr>
                                        <p:cTn id="47" dur="500"/>
                                        <p:tgtEl>
                                          <p:spTgt spid="40982">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8474"/>
                                        </p:tgtEl>
                                        <p:attrNameLst>
                                          <p:attrName>style.visibility</p:attrName>
                                        </p:attrNameLst>
                                      </p:cBhvr>
                                      <p:to>
                                        <p:strVal val="visible"/>
                                      </p:to>
                                    </p:set>
                                    <p:animEffect transition="in" filter="blinds(horizontal)">
                                      <p:cBhvr>
                                        <p:cTn id="52" dur="500"/>
                                        <p:tgtEl>
                                          <p:spTgt spid="1847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40986">
                                            <p:txEl>
                                              <p:pRg st="0" end="0"/>
                                            </p:txEl>
                                          </p:spTgt>
                                        </p:tgtEl>
                                        <p:attrNameLst>
                                          <p:attrName>style.visibility</p:attrName>
                                        </p:attrNameLst>
                                      </p:cBhvr>
                                      <p:to>
                                        <p:strVal val="visible"/>
                                      </p:to>
                                    </p:set>
                                    <p:animEffect transition="in" filter="blinds(horizontal)">
                                      <p:cBhvr>
                                        <p:cTn id="57" dur="500"/>
                                        <p:tgtEl>
                                          <p:spTgt spid="40986">
                                            <p:txEl>
                                              <p:pRg st="0" end="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8475"/>
                                        </p:tgtEl>
                                        <p:attrNameLst>
                                          <p:attrName>style.visibility</p:attrName>
                                        </p:attrNameLst>
                                      </p:cBhvr>
                                      <p:to>
                                        <p:strVal val="visible"/>
                                      </p:to>
                                    </p:set>
                                    <p:animEffect transition="in" filter="blinds(horizontal)">
                                      <p:cBhvr>
                                        <p:cTn id="62" dur="500"/>
                                        <p:tgtEl>
                                          <p:spTgt spid="1847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40988">
                                            <p:txEl>
                                              <p:pRg st="0" end="0"/>
                                            </p:txEl>
                                          </p:spTgt>
                                        </p:tgtEl>
                                        <p:attrNameLst>
                                          <p:attrName>style.visibility</p:attrName>
                                        </p:attrNameLst>
                                      </p:cBhvr>
                                      <p:to>
                                        <p:strVal val="visible"/>
                                      </p:to>
                                    </p:set>
                                    <p:animEffect transition="in" filter="blinds(horizontal)">
                                      <p:cBhvr>
                                        <p:cTn id="67" dur="500"/>
                                        <p:tgtEl>
                                          <p:spTgt spid="40988">
                                            <p:txEl>
                                              <p:pRg st="0" end="0"/>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8476"/>
                                        </p:tgtEl>
                                        <p:attrNameLst>
                                          <p:attrName>style.visibility</p:attrName>
                                        </p:attrNameLst>
                                      </p:cBhvr>
                                      <p:to>
                                        <p:strVal val="visible"/>
                                      </p:to>
                                    </p:set>
                                    <p:animEffect transition="in" filter="blinds(horizontal)">
                                      <p:cBhvr>
                                        <p:cTn id="72" dur="500"/>
                                        <p:tgtEl>
                                          <p:spTgt spid="1847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nodeType="clickEffect">
                                  <p:stCondLst>
                                    <p:cond delay="0"/>
                                  </p:stCondLst>
                                  <p:childTnLst>
                                    <p:set>
                                      <p:cBhvr>
                                        <p:cTn id="76" dur="1" fill="hold">
                                          <p:stCondLst>
                                            <p:cond delay="0"/>
                                          </p:stCondLst>
                                        </p:cTn>
                                        <p:tgtEl>
                                          <p:spTgt spid="34">
                                            <p:txEl>
                                              <p:pRg st="0" end="0"/>
                                            </p:txEl>
                                          </p:spTgt>
                                        </p:tgtEl>
                                        <p:attrNameLst>
                                          <p:attrName>style.visibility</p:attrName>
                                        </p:attrNameLst>
                                      </p:cBhvr>
                                      <p:to>
                                        <p:strVal val="visible"/>
                                      </p:to>
                                    </p:set>
                                    <p:animEffect transition="in" filter="blinds(horizontal)">
                                      <p:cBhvr>
                                        <p:cTn id="77" dur="500"/>
                                        <p:tgtEl>
                                          <p:spTgt spid="34">
                                            <p:txEl>
                                              <p:pRg st="0" end="0"/>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blinds(horizontal)">
                                      <p:cBhvr>
                                        <p:cTn id="8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70" grpId="0"/>
      <p:bldP spid="18474" grpId="0"/>
      <p:bldP spid="18475" grpId="0"/>
      <p:bldP spid="18476"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539750" y="260350"/>
            <a:ext cx="8229600" cy="1143000"/>
          </a:xfrm>
        </p:spPr>
        <p:txBody>
          <a:bodyPr/>
          <a:lstStyle/>
          <a:p>
            <a:r>
              <a:rPr lang="en-GB" b="1" u="sng" dirty="0"/>
              <a:t>Praise board </a:t>
            </a:r>
            <a:r>
              <a:rPr lang="en-GB" b="1" u="sng" dirty="0" smtClean="0"/>
              <a:t>question</a:t>
            </a:r>
            <a:r>
              <a:rPr lang="en-GB" b="1" u="sng" dirty="0"/>
              <a:t>!</a:t>
            </a:r>
          </a:p>
        </p:txBody>
      </p:sp>
      <p:pic>
        <p:nvPicPr>
          <p:cNvPr id="17410" name="Picture 7" descr="Star Jumping Animated Clipart&#10;&#10;"/>
          <p:cNvPicPr>
            <a:picLocks noGrp="1" noChangeAspect="1" noChangeArrowheads="1" noCrop="1"/>
          </p:cNvPicPr>
          <p:nvPr>
            <p:ph idx="1"/>
          </p:nvPr>
        </p:nvPicPr>
        <p:blipFill>
          <a:blip r:embed="rId2" cstate="print"/>
          <a:srcRect/>
          <a:stretch>
            <a:fillRect/>
          </a:stretch>
        </p:blipFill>
        <p:spPr>
          <a:xfrm>
            <a:off x="0" y="0"/>
            <a:ext cx="1905000" cy="1905000"/>
          </a:xfrm>
        </p:spPr>
      </p:pic>
      <p:pic>
        <p:nvPicPr>
          <p:cNvPr id="17411" name="Picture 7" descr="Star Jumping Animated Clipart&#10;&#10;"/>
          <p:cNvPicPr>
            <a:picLocks noChangeAspect="1" noChangeArrowheads="1" noCrop="1"/>
          </p:cNvPicPr>
          <p:nvPr/>
        </p:nvPicPr>
        <p:blipFill>
          <a:blip r:embed="rId2" cstate="print"/>
          <a:srcRect/>
          <a:stretch>
            <a:fillRect/>
          </a:stretch>
        </p:blipFill>
        <p:spPr bwMode="auto">
          <a:xfrm>
            <a:off x="7524750" y="0"/>
            <a:ext cx="1619250" cy="1619250"/>
          </a:xfrm>
          <a:prstGeom prst="rect">
            <a:avLst/>
          </a:prstGeom>
          <a:noFill/>
          <a:ln w="9525">
            <a:noFill/>
            <a:miter lim="800000"/>
            <a:headEnd/>
            <a:tailEnd/>
          </a:ln>
        </p:spPr>
      </p:pic>
      <p:pic>
        <p:nvPicPr>
          <p:cNvPr id="17412" name="Picture 2" descr="C:\Users\Chrissy\AppData\Local\Microsoft\Windows\Temporary Internet Files\Content.IE5\K4SRZVUP\MC900434389[1].wmf"/>
          <p:cNvPicPr>
            <a:picLocks noChangeAspect="1" noChangeArrowheads="1"/>
          </p:cNvPicPr>
          <p:nvPr/>
        </p:nvPicPr>
        <p:blipFill>
          <a:blip r:embed="rId3" cstate="print"/>
          <a:srcRect/>
          <a:stretch>
            <a:fillRect/>
          </a:stretch>
        </p:blipFill>
        <p:spPr bwMode="auto">
          <a:xfrm>
            <a:off x="6804025" y="3933825"/>
            <a:ext cx="1944688" cy="2609850"/>
          </a:xfrm>
          <a:prstGeom prst="rect">
            <a:avLst/>
          </a:prstGeom>
          <a:noFill/>
          <a:ln w="9525">
            <a:noFill/>
            <a:miter lim="800000"/>
            <a:headEnd/>
            <a:tailEnd/>
          </a:ln>
        </p:spPr>
      </p:pic>
      <p:sp>
        <p:nvSpPr>
          <p:cNvPr id="17413" name="TextBox 6"/>
          <p:cNvSpPr txBox="1">
            <a:spLocks noChangeArrowheads="1"/>
          </p:cNvSpPr>
          <p:nvPr/>
        </p:nvSpPr>
        <p:spPr bwMode="auto">
          <a:xfrm>
            <a:off x="6948488" y="4076700"/>
            <a:ext cx="1439862" cy="708025"/>
          </a:xfrm>
          <a:prstGeom prst="rect">
            <a:avLst/>
          </a:prstGeom>
          <a:noFill/>
          <a:ln w="9525">
            <a:noFill/>
            <a:miter lim="800000"/>
            <a:headEnd/>
            <a:tailEnd/>
          </a:ln>
        </p:spPr>
        <p:txBody>
          <a:bodyPr>
            <a:spAutoFit/>
          </a:bodyPr>
          <a:lstStyle/>
          <a:p>
            <a:pPr algn="ctr"/>
            <a:r>
              <a:rPr lang="en-GB" sz="2000">
                <a:latin typeface="Aharoni"/>
                <a:ea typeface="Aharoni"/>
                <a:cs typeface="Aharoni"/>
              </a:rPr>
              <a:t>Creative thinker!</a:t>
            </a:r>
          </a:p>
        </p:txBody>
      </p:sp>
      <p:sp>
        <p:nvSpPr>
          <p:cNvPr id="17414" name="TextBox 7"/>
          <p:cNvSpPr txBox="1">
            <a:spLocks noChangeArrowheads="1"/>
          </p:cNvSpPr>
          <p:nvPr/>
        </p:nvSpPr>
        <p:spPr bwMode="auto">
          <a:xfrm>
            <a:off x="1619250" y="1916113"/>
            <a:ext cx="6337300" cy="1201737"/>
          </a:xfrm>
          <a:prstGeom prst="rect">
            <a:avLst/>
          </a:prstGeom>
          <a:noFill/>
          <a:ln w="9525">
            <a:noFill/>
            <a:miter lim="800000"/>
            <a:headEnd/>
            <a:tailEnd/>
          </a:ln>
        </p:spPr>
        <p:txBody>
          <a:bodyPr>
            <a:spAutoFit/>
          </a:bodyPr>
          <a:lstStyle/>
          <a:p>
            <a:pPr algn="ctr"/>
            <a:r>
              <a:rPr lang="en-GB" sz="3600" b="1">
                <a:latin typeface="Calibri" pitchFamily="34" charset="0"/>
              </a:rPr>
              <a:t>What sort of vocabulary are we likely to need today?</a:t>
            </a:r>
          </a:p>
        </p:txBody>
      </p:sp>
      <p:pic>
        <p:nvPicPr>
          <p:cNvPr id="30722" name="Picture 2" descr="http://www.wizardofdraws.com/images/biker.gif"/>
          <p:cNvPicPr>
            <a:picLocks noChangeAspect="1" noChangeArrowheads="1"/>
          </p:cNvPicPr>
          <p:nvPr/>
        </p:nvPicPr>
        <p:blipFill>
          <a:blip r:embed="rId4" cstate="print"/>
          <a:srcRect/>
          <a:stretch>
            <a:fillRect/>
          </a:stretch>
        </p:blipFill>
        <p:spPr bwMode="auto">
          <a:xfrm>
            <a:off x="7812088" y="3500438"/>
            <a:ext cx="4140200" cy="4076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8.33333E-7 6.35838E-7 L -0.83264 0.0074 " pathEditMode="relative" rAng="0" ptsTypes="AA">
                                      <p:cBhvr>
                                        <p:cTn id="6" dur="2000" fill="hold"/>
                                        <p:tgtEl>
                                          <p:spTgt spid="30722"/>
                                        </p:tgtEl>
                                        <p:attrNameLst>
                                          <p:attrName>ppt_x</p:attrName>
                                          <p:attrName>ppt_y</p:attrName>
                                        </p:attrNameLst>
                                      </p:cBhvr>
                                      <p:rCtr x="-41600" y="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95288" y="0"/>
            <a:ext cx="8229600" cy="1143000"/>
          </a:xfrm>
        </p:spPr>
        <p:txBody>
          <a:bodyPr/>
          <a:lstStyle/>
          <a:p>
            <a:r>
              <a:rPr lang="en-GB" sz="6000" b="1"/>
              <a:t>Je vais en vacances</a:t>
            </a:r>
          </a:p>
        </p:txBody>
      </p:sp>
      <p:pic>
        <p:nvPicPr>
          <p:cNvPr id="30725" name="Picture 5" descr="sebago-shoe-boat-01"/>
          <p:cNvPicPr>
            <a:picLocks noChangeAspect="1" noChangeArrowheads="1"/>
          </p:cNvPicPr>
          <p:nvPr/>
        </p:nvPicPr>
        <p:blipFill>
          <a:blip r:embed="rId2" cstate="print"/>
          <a:srcRect/>
          <a:stretch>
            <a:fillRect/>
          </a:stretch>
        </p:blipFill>
        <p:spPr bwMode="auto">
          <a:xfrm>
            <a:off x="1979613" y="1341438"/>
            <a:ext cx="5143500" cy="3857625"/>
          </a:xfrm>
          <a:prstGeom prst="ellipse">
            <a:avLst/>
          </a:prstGeom>
          <a:ln w="571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8436" name="Text Box 6"/>
          <p:cNvSpPr txBox="1">
            <a:spLocks noChangeArrowheads="1"/>
          </p:cNvSpPr>
          <p:nvPr/>
        </p:nvSpPr>
        <p:spPr bwMode="auto">
          <a:xfrm>
            <a:off x="2268538" y="5300663"/>
            <a:ext cx="4537075" cy="1200150"/>
          </a:xfrm>
          <a:prstGeom prst="rect">
            <a:avLst/>
          </a:prstGeom>
          <a:noFill/>
          <a:ln w="9525">
            <a:noFill/>
            <a:miter lim="800000"/>
            <a:headEnd/>
            <a:tailEnd/>
          </a:ln>
        </p:spPr>
        <p:txBody>
          <a:bodyPr>
            <a:spAutoFit/>
          </a:bodyPr>
          <a:lstStyle/>
          <a:p>
            <a:pPr algn="ctr">
              <a:spcBef>
                <a:spcPct val="50000"/>
              </a:spcBef>
            </a:pPr>
            <a:r>
              <a:rPr lang="en-GB" sz="7200" b="1">
                <a:latin typeface="Calibri" pitchFamily="34" charset="0"/>
              </a:rPr>
              <a:t>en bateau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E1EB8">
            <a:alpha val="72000"/>
          </a:srgbClr>
        </a:solidFill>
        <a:effectLst/>
      </p:bgPr>
    </p:bg>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2268538" y="5445125"/>
            <a:ext cx="4537075" cy="1200150"/>
          </a:xfrm>
          <a:prstGeom prst="rect">
            <a:avLst/>
          </a:prstGeom>
          <a:noFill/>
          <a:ln w="9525">
            <a:noFill/>
            <a:miter lim="800000"/>
            <a:headEnd/>
            <a:tailEnd/>
          </a:ln>
        </p:spPr>
        <p:txBody>
          <a:bodyPr>
            <a:spAutoFit/>
          </a:bodyPr>
          <a:lstStyle/>
          <a:p>
            <a:pPr algn="ctr">
              <a:spcBef>
                <a:spcPct val="50000"/>
              </a:spcBef>
            </a:pPr>
            <a:r>
              <a:rPr lang="en-GB" sz="7200" b="1">
                <a:latin typeface="Calibri" pitchFamily="34" charset="0"/>
              </a:rPr>
              <a:t>en voiture</a:t>
            </a:r>
          </a:p>
        </p:txBody>
      </p:sp>
      <p:sp>
        <p:nvSpPr>
          <p:cNvPr id="6" name="Rectangle 2"/>
          <p:cNvSpPr txBox="1">
            <a:spLocks noChangeArrowheads="1"/>
          </p:cNvSpPr>
          <p:nvPr/>
        </p:nvSpPr>
        <p:spPr>
          <a:xfrm>
            <a:off x="395288" y="260350"/>
            <a:ext cx="8229600" cy="1143000"/>
          </a:xfrm>
          <a:prstGeom prst="rect">
            <a:avLst/>
          </a:prstGeom>
        </p:spPr>
        <p:txBody>
          <a:bodyPr anchor="ctr">
            <a:normAutofit/>
          </a:bodyPr>
          <a:lstStyle/>
          <a:p>
            <a:pPr algn="ctr" fontAlgn="auto">
              <a:spcAft>
                <a:spcPts val="0"/>
              </a:spcAft>
              <a:defRPr/>
            </a:pPr>
            <a:r>
              <a:rPr lang="en-GB" sz="6000" b="1" dirty="0">
                <a:latin typeface="Calibri" pitchFamily="34" charset="0"/>
                <a:ea typeface="+mj-ea"/>
                <a:cs typeface="+mj-cs"/>
              </a:rPr>
              <a:t>Je </a:t>
            </a:r>
            <a:r>
              <a:rPr lang="en-GB" sz="6000" b="1" dirty="0" err="1">
                <a:latin typeface="Calibri" pitchFamily="34" charset="0"/>
                <a:ea typeface="+mj-ea"/>
                <a:cs typeface="+mj-cs"/>
              </a:rPr>
              <a:t>vais</a:t>
            </a:r>
            <a:r>
              <a:rPr lang="en-GB" sz="6000" b="1" dirty="0">
                <a:latin typeface="Calibri" pitchFamily="34" charset="0"/>
                <a:ea typeface="+mj-ea"/>
                <a:cs typeface="+mj-cs"/>
              </a:rPr>
              <a:t> en </a:t>
            </a:r>
            <a:r>
              <a:rPr lang="en-GB" sz="6000" b="1" dirty="0" err="1">
                <a:latin typeface="Calibri" pitchFamily="34" charset="0"/>
                <a:ea typeface="+mj-ea"/>
                <a:cs typeface="+mj-cs"/>
              </a:rPr>
              <a:t>vacances</a:t>
            </a:r>
            <a:endParaRPr lang="en-GB" sz="6000" b="1" dirty="0">
              <a:latin typeface="Calibri" pitchFamily="34" charset="0"/>
              <a:ea typeface="+mj-ea"/>
              <a:cs typeface="+mj-cs"/>
            </a:endParaRPr>
          </a:p>
        </p:txBody>
      </p:sp>
      <p:pic>
        <p:nvPicPr>
          <p:cNvPr id="15362" name="Picture 2" descr="http://farm3.staticflickr.com/2480/3888494753_9f4d6f8d8d_z.jpg?zz=1"/>
          <p:cNvPicPr>
            <a:picLocks noChangeAspect="1" noChangeArrowheads="1"/>
          </p:cNvPicPr>
          <p:nvPr/>
        </p:nvPicPr>
        <p:blipFill>
          <a:blip r:embed="rId2" cstate="print"/>
          <a:srcRect/>
          <a:stretch>
            <a:fillRect/>
          </a:stretch>
        </p:blipFill>
        <p:spPr bwMode="auto">
          <a:xfrm>
            <a:off x="1475656" y="1412776"/>
            <a:ext cx="6096000" cy="406717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2268538" y="5445125"/>
            <a:ext cx="4537075" cy="1200150"/>
          </a:xfrm>
          <a:prstGeom prst="rect">
            <a:avLst/>
          </a:prstGeom>
          <a:noFill/>
          <a:ln w="9525">
            <a:noFill/>
            <a:miter lim="800000"/>
            <a:headEnd/>
            <a:tailEnd/>
          </a:ln>
        </p:spPr>
        <p:txBody>
          <a:bodyPr>
            <a:spAutoFit/>
          </a:bodyPr>
          <a:lstStyle/>
          <a:p>
            <a:pPr algn="ctr">
              <a:spcBef>
                <a:spcPct val="50000"/>
              </a:spcBef>
            </a:pPr>
            <a:r>
              <a:rPr lang="en-GB" sz="7200" b="1">
                <a:latin typeface="Calibri" pitchFamily="34" charset="0"/>
              </a:rPr>
              <a:t>en car</a:t>
            </a:r>
          </a:p>
        </p:txBody>
      </p:sp>
      <p:sp>
        <p:nvSpPr>
          <p:cNvPr id="6" name="Rectangle 2"/>
          <p:cNvSpPr txBox="1">
            <a:spLocks noChangeArrowheads="1"/>
          </p:cNvSpPr>
          <p:nvPr/>
        </p:nvSpPr>
        <p:spPr>
          <a:xfrm>
            <a:off x="395288" y="260350"/>
            <a:ext cx="8229600" cy="1143000"/>
          </a:xfrm>
          <a:prstGeom prst="rect">
            <a:avLst/>
          </a:prstGeom>
        </p:spPr>
        <p:txBody>
          <a:bodyPr anchor="ctr">
            <a:normAutofit/>
          </a:bodyPr>
          <a:lstStyle/>
          <a:p>
            <a:pPr algn="ctr" fontAlgn="auto">
              <a:spcAft>
                <a:spcPts val="0"/>
              </a:spcAft>
              <a:defRPr/>
            </a:pPr>
            <a:r>
              <a:rPr lang="en-GB" sz="6000" b="1" dirty="0">
                <a:latin typeface="Calibri" pitchFamily="34" charset="0"/>
                <a:ea typeface="+mj-ea"/>
                <a:cs typeface="+mj-cs"/>
              </a:rPr>
              <a:t>Je </a:t>
            </a:r>
            <a:r>
              <a:rPr lang="en-GB" sz="6000" b="1" dirty="0" err="1">
                <a:latin typeface="Calibri" pitchFamily="34" charset="0"/>
                <a:ea typeface="+mj-ea"/>
                <a:cs typeface="+mj-cs"/>
              </a:rPr>
              <a:t>vais</a:t>
            </a:r>
            <a:r>
              <a:rPr lang="en-GB" sz="6000" b="1" dirty="0">
                <a:latin typeface="Calibri" pitchFamily="34" charset="0"/>
                <a:ea typeface="+mj-ea"/>
                <a:cs typeface="+mj-cs"/>
              </a:rPr>
              <a:t> en </a:t>
            </a:r>
            <a:r>
              <a:rPr lang="en-GB" sz="6000" b="1" dirty="0" err="1">
                <a:latin typeface="Calibri" pitchFamily="34" charset="0"/>
                <a:ea typeface="+mj-ea"/>
                <a:cs typeface="+mj-cs"/>
              </a:rPr>
              <a:t>vacances</a:t>
            </a:r>
            <a:endParaRPr lang="en-GB" sz="6000" b="1" dirty="0">
              <a:latin typeface="Calibri" pitchFamily="34" charset="0"/>
              <a:ea typeface="+mj-ea"/>
              <a:cs typeface="+mj-cs"/>
            </a:endParaRPr>
          </a:p>
        </p:txBody>
      </p:sp>
      <p:pic>
        <p:nvPicPr>
          <p:cNvPr id="54274" name="Picture 2" descr="http://www.clker.com/cliparts/5/8/d/9/11949851611473942866bus1_bw_jarno_vasamaa_01.svg.hi.png"/>
          <p:cNvPicPr>
            <a:picLocks noChangeAspect="1" noChangeArrowheads="1"/>
          </p:cNvPicPr>
          <p:nvPr/>
        </p:nvPicPr>
        <p:blipFill>
          <a:blip r:embed="rId2" cstate="print"/>
          <a:srcRect/>
          <a:stretch>
            <a:fillRect/>
          </a:stretch>
        </p:blipFill>
        <p:spPr bwMode="auto">
          <a:xfrm>
            <a:off x="539750" y="0"/>
            <a:ext cx="7434263" cy="3816350"/>
          </a:xfrm>
          <a:prstGeom prst="rect">
            <a:avLst/>
          </a:prstGeom>
          <a:noFill/>
          <a:ln w="9525">
            <a:noFill/>
            <a:miter lim="800000"/>
            <a:headEnd/>
            <a:tailEnd/>
          </a:ln>
        </p:spPr>
      </p:pic>
      <p:sp>
        <p:nvSpPr>
          <p:cNvPr id="7" name="6-Point Star 6"/>
          <p:cNvSpPr/>
          <p:nvPr/>
        </p:nvSpPr>
        <p:spPr>
          <a:xfrm>
            <a:off x="0" y="908050"/>
            <a:ext cx="2232025" cy="2376488"/>
          </a:xfrm>
          <a:prstGeom prst="star6">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400" b="1" dirty="0">
                <a:solidFill>
                  <a:schemeClr val="tx1"/>
                </a:solidFill>
              </a:rPr>
              <a:t>False friend warning!!</a:t>
            </a:r>
          </a:p>
        </p:txBody>
      </p:sp>
      <p:sp>
        <p:nvSpPr>
          <p:cNvPr id="9" name="6-Point Star 6">
            <a:extLst>
              <a:ext uri="{FF2B5EF4-FFF2-40B4-BE49-F238E27FC236}">
                <a16:creationId xmlns:a16="http://schemas.microsoft.com/office/drawing/2014/main" id="{ADAB4E2E-219A-4926-A2F3-75A4F70496D1}"/>
              </a:ext>
            </a:extLst>
          </p:cNvPr>
          <p:cNvSpPr/>
          <p:nvPr/>
        </p:nvSpPr>
        <p:spPr>
          <a:xfrm>
            <a:off x="6588224" y="1215142"/>
            <a:ext cx="2232025" cy="2376488"/>
          </a:xfrm>
          <a:prstGeom prst="star6">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400" b="1" dirty="0">
                <a:solidFill>
                  <a:schemeClr val="tx1"/>
                </a:solidFill>
              </a:rPr>
              <a:t>Red herring</a:t>
            </a:r>
          </a:p>
          <a:p>
            <a:pPr algn="ctr" fontAlgn="auto">
              <a:spcBef>
                <a:spcPts val="0"/>
              </a:spcBef>
              <a:spcAft>
                <a:spcPts val="0"/>
              </a:spcAft>
              <a:defRPr/>
            </a:pPr>
            <a:r>
              <a:rPr lang="en-GB" sz="2400" b="1" dirty="0">
                <a:solidFill>
                  <a:schemeClr val="tx1"/>
                </a:solidFill>
              </a:rPr>
              <a:t>warning!!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51267 0.27798 L 0.03455 0.28839 " pathEditMode="relative" rAng="0" ptsTypes="AA">
                                      <p:cBhvr>
                                        <p:cTn id="6" dur="5000" fill="hold"/>
                                        <p:tgtEl>
                                          <p:spTgt spid="54274"/>
                                        </p:tgtEl>
                                        <p:attrNameLst>
                                          <p:attrName>ppt_x</p:attrName>
                                          <p:attrName>ppt_y</p:attrName>
                                        </p:attrNameLst>
                                      </p:cBhvr>
                                      <p:rCtr x="27400" y="500"/>
                                    </p:animMotion>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linds(horizont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124075" y="5516563"/>
            <a:ext cx="4537075" cy="1323975"/>
          </a:xfrm>
          <a:prstGeom prst="rect">
            <a:avLst/>
          </a:prstGeom>
          <a:noFill/>
          <a:ln w="9525">
            <a:noFill/>
            <a:miter lim="800000"/>
            <a:headEnd/>
            <a:tailEnd/>
          </a:ln>
        </p:spPr>
        <p:txBody>
          <a:bodyPr>
            <a:spAutoFit/>
          </a:bodyPr>
          <a:lstStyle/>
          <a:p>
            <a:pPr algn="ctr">
              <a:spcBef>
                <a:spcPct val="50000"/>
              </a:spcBef>
            </a:pPr>
            <a:r>
              <a:rPr lang="en-GB" sz="8000" b="1">
                <a:latin typeface="Calibri" pitchFamily="34" charset="0"/>
              </a:rPr>
              <a:t>en train</a:t>
            </a:r>
          </a:p>
        </p:txBody>
      </p:sp>
      <p:sp>
        <p:nvSpPr>
          <p:cNvPr id="5" name="Rectangle 2"/>
          <p:cNvSpPr txBox="1">
            <a:spLocks noChangeArrowheads="1"/>
          </p:cNvSpPr>
          <p:nvPr/>
        </p:nvSpPr>
        <p:spPr>
          <a:xfrm>
            <a:off x="611188" y="188913"/>
            <a:ext cx="8229600" cy="1143000"/>
          </a:xfrm>
          <a:prstGeom prst="rect">
            <a:avLst/>
          </a:prstGeom>
        </p:spPr>
        <p:txBody>
          <a:bodyPr anchor="ctr">
            <a:normAutofit/>
          </a:bodyPr>
          <a:lstStyle/>
          <a:p>
            <a:pPr algn="ctr" fontAlgn="auto">
              <a:spcAft>
                <a:spcPts val="0"/>
              </a:spcAft>
              <a:defRPr/>
            </a:pPr>
            <a:r>
              <a:rPr lang="en-GB" sz="6000" b="1" dirty="0">
                <a:latin typeface="Calibri" pitchFamily="34" charset="0"/>
                <a:ea typeface="+mj-ea"/>
                <a:cs typeface="+mj-cs"/>
              </a:rPr>
              <a:t>Je </a:t>
            </a:r>
            <a:r>
              <a:rPr lang="en-GB" sz="6000" b="1" dirty="0" err="1">
                <a:latin typeface="Calibri" pitchFamily="34" charset="0"/>
                <a:ea typeface="+mj-ea"/>
                <a:cs typeface="+mj-cs"/>
              </a:rPr>
              <a:t>vais</a:t>
            </a:r>
            <a:r>
              <a:rPr lang="en-GB" sz="6000" b="1" dirty="0">
                <a:latin typeface="Calibri" pitchFamily="34" charset="0"/>
                <a:ea typeface="+mj-ea"/>
                <a:cs typeface="+mj-cs"/>
              </a:rPr>
              <a:t> en </a:t>
            </a:r>
            <a:r>
              <a:rPr lang="en-GB" sz="6000" b="1" dirty="0" err="1">
                <a:latin typeface="Calibri" pitchFamily="34" charset="0"/>
                <a:ea typeface="+mj-ea"/>
                <a:cs typeface="+mj-cs"/>
              </a:rPr>
              <a:t>vacances</a:t>
            </a:r>
            <a:endParaRPr lang="en-GB" sz="6000" b="1" dirty="0">
              <a:latin typeface="Calibri" pitchFamily="34" charset="0"/>
              <a:ea typeface="+mj-ea"/>
              <a:cs typeface="+mj-cs"/>
            </a:endParaRPr>
          </a:p>
        </p:txBody>
      </p:sp>
      <p:pic>
        <p:nvPicPr>
          <p:cNvPr id="14338" name="Picture 2" descr="http://www.emta.com/IMG/jpg/bombardier-2.jpg"/>
          <p:cNvPicPr>
            <a:picLocks noChangeAspect="1" noChangeArrowheads="1"/>
          </p:cNvPicPr>
          <p:nvPr/>
        </p:nvPicPr>
        <p:blipFill>
          <a:blip r:embed="rId2" cstate="print"/>
          <a:srcRect b="12589"/>
          <a:stretch>
            <a:fillRect/>
          </a:stretch>
        </p:blipFill>
        <p:spPr bwMode="auto">
          <a:xfrm>
            <a:off x="1259632" y="1340768"/>
            <a:ext cx="6378737" cy="42481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TotalTime>
  <Words>1166</Words>
  <Application>Microsoft Office PowerPoint</Application>
  <PresentationFormat>On-screen Show (4:3)</PresentationFormat>
  <Paragraphs>393</Paragraphs>
  <Slides>35</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Aharoni</vt:lpstr>
      <vt:lpstr>Andre Heavy SF</vt:lpstr>
      <vt:lpstr>Arial</vt:lpstr>
      <vt:lpstr>Calibri</vt:lpstr>
      <vt:lpstr>Comic Sans MS</vt:lpstr>
      <vt:lpstr>French Script MT</vt:lpstr>
      <vt:lpstr>Tahoma</vt:lpstr>
      <vt:lpstr>Times New Roman</vt:lpstr>
      <vt:lpstr>Wingdings</vt:lpstr>
      <vt:lpstr>Office Theme</vt:lpstr>
      <vt:lpstr>PowerPoint Presentation</vt:lpstr>
      <vt:lpstr>PowerPoint Presentation</vt:lpstr>
      <vt:lpstr>Praise board question!</vt:lpstr>
      <vt:lpstr>PowerPoint Presentation</vt:lpstr>
      <vt:lpstr>Praise board question!</vt:lpstr>
      <vt:lpstr>Je vais en vacances</vt:lpstr>
      <vt:lpstr>PowerPoint Presentation</vt:lpstr>
      <vt:lpstr>PowerPoint Presentation</vt:lpstr>
      <vt:lpstr>PowerPoint Presentation</vt:lpstr>
      <vt:lpstr>Je vais en vacances</vt:lpstr>
      <vt:lpstr>Je vais en vacances</vt:lpstr>
      <vt:lpstr>Je vais en vacances</vt:lpstr>
      <vt:lpstr>PowerPoint Presentation</vt:lpstr>
      <vt:lpstr>PowerPoint Presentation</vt:lpstr>
      <vt:lpstr>PowerPoint Presentation</vt:lpstr>
      <vt:lpstr>La bataille navale!</vt:lpstr>
      <vt:lpstr>Praise board question!</vt:lpstr>
      <vt:lpstr>PowerPoint Presentation</vt:lpstr>
      <vt:lpstr>PowerPoint Presentation</vt:lpstr>
      <vt:lpstr>PowerPoint Presentation</vt:lpstr>
      <vt:lpstr>Les devoirs</vt:lpstr>
      <vt:lpstr>PowerPoint Presentation</vt:lpstr>
      <vt:lpstr>PowerPoint Presentation</vt:lpstr>
      <vt:lpstr>Bingo Strips!</vt:lpstr>
      <vt:lpstr>Write 1 fact from today’s lesson  Remember, the most ‘pointless’ fact  (the one nobody else has remembered) will win!  </vt:lpstr>
      <vt:lpstr>PowerPoint Presentation</vt:lpstr>
      <vt:lpstr>PowerPoint Presentation</vt:lpstr>
      <vt:lpstr>PowerPoint Presentation</vt:lpstr>
      <vt:lpstr>PowerPoint Presentation</vt:lpstr>
      <vt:lpstr>PowerPoint Presentation</vt:lpstr>
      <vt:lpstr>Praise board Question!</vt:lpstr>
      <vt:lpstr>PowerPoint Presentation</vt:lpstr>
      <vt:lpstr>Give me 3 WINKs! (What I Now Know!)</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Quel est la date  d’aujourd’hui?</dc:title>
  <dc:creator>Chrissy</dc:creator>
  <cp:lastModifiedBy>Christine Morris</cp:lastModifiedBy>
  <cp:revision>85</cp:revision>
  <dcterms:created xsi:type="dcterms:W3CDTF">2012-09-09T19:03:21Z</dcterms:created>
  <dcterms:modified xsi:type="dcterms:W3CDTF">2019-05-01T08:03:16Z</dcterms:modified>
</cp:coreProperties>
</file>