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0" r:id="rId3"/>
    <p:sldId id="257" r:id="rId4"/>
    <p:sldId id="261" r:id="rId5"/>
    <p:sldId id="262" r:id="rId6"/>
    <p:sldId id="263" r:id="rId7"/>
    <p:sldId id="283" r:id="rId8"/>
    <p:sldId id="288" r:id="rId9"/>
    <p:sldId id="287" r:id="rId10"/>
    <p:sldId id="284" r:id="rId11"/>
    <p:sldId id="285" r:id="rId12"/>
    <p:sldId id="286" r:id="rId13"/>
    <p:sldId id="289" r:id="rId14"/>
    <p:sldId id="290" r:id="rId15"/>
    <p:sldId id="25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D004D6-C367-487A-B670-E267EB18B57A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0BB30F-A94C-4E29-8320-396A5BFBE6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614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FC923-A31F-4495-8F4D-18443E893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642FA3-1493-4C1A-8A60-6A243201BB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8F6DFE-81AB-4710-AC20-C456950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12389-760E-4B43-8A38-341DCC3D5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4A0A0-01B2-48EE-AF4D-2E627C4BE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842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E3B99-A738-4330-BDAD-8B5877F61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19CC21-595F-491F-9CED-DC1C7F1E48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94A9D-B2FC-44D5-910D-A3C3DE1FA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9B1CE-AD32-4DC1-932C-21BE5318F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685A0-1D1C-41BC-B751-97E544F59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337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B5D1D4-B03D-4949-BA9D-6CBF9B0842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8DEE60-70C8-4191-AE33-B585527F63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E123A-B5FD-436A-BE1A-2BFFDD81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69D7-000A-46BC-AA26-E64AA0CF9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6DFE5C-CB4C-440F-A3E6-43FC212F0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337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95EF29-ECB1-4F9A-A2A4-92390951E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6FEF76-11ED-4626-8A20-2A5A93F64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EB48A-42E0-4FE4-B6E8-E4E2C40AE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78647-229A-49E1-9B9F-A15B1837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E82C6-0A80-43D6-9F32-F54BDD2EF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4D7BC-B63F-417A-94F3-51D7DE649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38E5A4-F8CA-4A7B-ABCC-BDC95A20E3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FA35B-0871-45C5-8D5C-3C5A29E73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17B1C-F537-4FAD-84CC-7575B4F10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1289F-DBDF-4710-B070-BAF8C6CC0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0298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1049E-FD1F-40C1-B3F0-C46D3F8F3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42FADC-E162-4DA6-91C2-305293DBE0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0B6620-F449-4F8F-824E-78AEE51980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A49ACB-69DE-4F7D-93F5-58F0F2A48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ECC49F-40B9-4EF4-9D17-878EECA97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764A-20D8-422E-A791-7A45D61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797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59D95-E3B9-4A16-B761-4DAF9D4CB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A421F4-4C91-4A4E-86B1-10A50FC86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A967B-BC47-42FC-86EA-3927EB591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9412623-51D0-4B1A-9634-AD7399D85B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2AB45F-9576-48D4-8D77-0669459CE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CBA423-45C8-4413-BC4E-4691D6C6A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50F32-65EB-46CA-BA72-8B5499231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41C6E0-4778-4123-B0BD-5EE257154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1813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EABCC-3159-48A3-A061-0ECECF9DB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108B94-473E-41FC-B84F-0C3B964F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90AAC3-1CF9-4F71-AD83-F8D85DB41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2B77AD-EF2B-4E3B-A280-A5BE38E74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655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4DD88-1664-491C-923E-B600699A5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BE7166-2414-48B7-ABA8-B581B8CE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AF75A-69E5-4152-BFE1-B1BE6CA13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BF1706-58BA-4FE8-BC3D-F3CBAF25C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04CB54-69D3-4D8E-8DF3-077A3C092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AC205D-0CC0-4E22-912E-5AF4D5733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73C50E-1F68-4E5F-B939-63A142749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83CC7-E27B-4AB5-9025-F3DD9E747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2423D-9BF8-4AED-B6E3-1D25B633BD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54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0EFFF-48AD-49CF-BAB2-3699BF5E2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EEF188-DAFF-4C13-B407-AE74E675BA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721E8B-D5FC-45B8-8A7E-51AB378C17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06E97F-73D3-4CAA-B671-17C1F30DD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49569-30E3-40B3-8D49-579241358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1B0B61-CC33-44C1-A7EE-5F3E68E55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255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3815F-F712-414C-AE27-26B55C205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58319-5677-4092-AEA9-9A6D0957B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DECE16-7752-4263-BAF7-5AA980275B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B715B-0E3A-466A-8B53-9D291B01D0C3}" type="datetimeFigureOut">
              <a:rPr lang="en-GB" smtClean="0"/>
              <a:t>01/07/2020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90FF-98E2-45F4-BF05-81F5E268C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9303DA-EF89-4219-9102-ABA66CB016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FAF49-788F-423D-A2E4-509D14EA3F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66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youtube.com/watch?v=d7iYZPp2zYY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696C067-99B4-46BB-8E4E-33F5C2616471}"/>
              </a:ext>
            </a:extLst>
          </p:cNvPr>
          <p:cNvSpPr txBox="1"/>
          <p:nvPr/>
        </p:nvSpPr>
        <p:spPr>
          <a:xfrm>
            <a:off x="7804299" y="223283"/>
            <a:ext cx="4387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FF592E4-1F06-434C-AAF0-40B6F659F73E}" type="datetime2">
              <a:rPr lang="en-GB" sz="2400" u="sng" smtClean="0"/>
              <a:t>Wednesday, 01 July 2020</a:t>
            </a:fld>
            <a:endParaRPr lang="en-GB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A41DB4-A922-4E1E-9E09-54FFC71707EB}"/>
              </a:ext>
            </a:extLst>
          </p:cNvPr>
          <p:cNvSpPr txBox="1"/>
          <p:nvPr/>
        </p:nvSpPr>
        <p:spPr>
          <a:xfrm>
            <a:off x="170122" y="208362"/>
            <a:ext cx="34449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u="sng" dirty="0" err="1"/>
              <a:t>CwK</a:t>
            </a:r>
            <a:endParaRPr lang="en-GB" sz="2400" u="sng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BA74C9-FC19-4EB9-95B3-AE7288BC22E5}"/>
              </a:ext>
            </a:extLst>
          </p:cNvPr>
          <p:cNvSpPr txBox="1"/>
          <p:nvPr/>
        </p:nvSpPr>
        <p:spPr>
          <a:xfrm>
            <a:off x="333153" y="2076893"/>
            <a:ext cx="1136266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Do Now Activity</a:t>
            </a:r>
          </a:p>
          <a:p>
            <a:endParaRPr lang="en-GB" sz="3200" u="sng" dirty="0"/>
          </a:p>
          <a:p>
            <a:r>
              <a:rPr lang="en-GB" sz="3200" dirty="0"/>
              <a:t>What factors may contribute towards a car crash?</a:t>
            </a:r>
          </a:p>
          <a:p>
            <a:endParaRPr lang="en-GB" sz="3200" u="sng" dirty="0"/>
          </a:p>
          <a:p>
            <a:endParaRPr lang="en-GB" sz="3200" u="sng" dirty="0"/>
          </a:p>
          <a:p>
            <a:endParaRPr lang="en-GB" sz="3200" u="sng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F07C2-AB6B-442C-A453-739188CC34BD}"/>
              </a:ext>
            </a:extLst>
          </p:cNvPr>
          <p:cNvSpPr txBox="1"/>
          <p:nvPr/>
        </p:nvSpPr>
        <p:spPr>
          <a:xfrm>
            <a:off x="1531088" y="882502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u="sng" dirty="0"/>
              <a:t>Safety features of vehicles</a:t>
            </a:r>
          </a:p>
        </p:txBody>
      </p:sp>
    </p:spTree>
    <p:extLst>
      <p:ext uri="{BB962C8B-B14F-4D97-AF65-F5344CB8AC3E}">
        <p14:creationId xmlns:p14="http://schemas.microsoft.com/office/powerpoint/2010/main" val="611640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3025-F23F-474C-A8BB-44C61E4CC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F146-DB2B-4D3E-9BD6-C5E3F8387C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decrease the impact force we must increase the time taken to slow down.</a:t>
            </a:r>
          </a:p>
          <a:p>
            <a:r>
              <a:rPr lang="en-GB" dirty="0"/>
              <a:t>In vehicles how can we do this?</a:t>
            </a:r>
          </a:p>
          <a:p>
            <a:r>
              <a:rPr lang="en-GB" dirty="0"/>
              <a:t>Seat belts</a:t>
            </a:r>
          </a:p>
          <a:p>
            <a:r>
              <a:rPr lang="en-GB" dirty="0"/>
              <a:t>Air bags</a:t>
            </a:r>
          </a:p>
          <a:p>
            <a:r>
              <a:rPr lang="en-GB" dirty="0"/>
              <a:t>Crumple zones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4966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018018F-0A3B-4F37-B035-3E7BBE3DFA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596457"/>
              </p:ext>
            </p:extLst>
          </p:nvPr>
        </p:nvGraphicFramePr>
        <p:xfrm>
          <a:off x="249407" y="188931"/>
          <a:ext cx="11614644" cy="5957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9955">
                  <a:extLst>
                    <a:ext uri="{9D8B030D-6E8A-4147-A177-3AD203B41FA5}">
                      <a16:colId xmlns:a16="http://schemas.microsoft.com/office/drawing/2014/main" val="503981219"/>
                    </a:ext>
                  </a:extLst>
                </a:gridCol>
                <a:gridCol w="4278517">
                  <a:extLst>
                    <a:ext uri="{9D8B030D-6E8A-4147-A177-3AD203B41FA5}">
                      <a16:colId xmlns:a16="http://schemas.microsoft.com/office/drawing/2014/main" val="2924330884"/>
                    </a:ext>
                  </a:extLst>
                </a:gridCol>
                <a:gridCol w="5036172">
                  <a:extLst>
                    <a:ext uri="{9D8B030D-6E8A-4147-A177-3AD203B41FA5}">
                      <a16:colId xmlns:a16="http://schemas.microsoft.com/office/drawing/2014/main" val="1943365425"/>
                    </a:ext>
                  </a:extLst>
                </a:gridCol>
              </a:tblGrid>
              <a:tr h="1017156"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What does it do?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Why?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59284"/>
                  </a:ext>
                </a:extLst>
              </a:tr>
              <a:tr h="143697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Safety belts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35522"/>
                  </a:ext>
                </a:extLst>
              </a:tr>
              <a:tr h="2290487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Air bags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14046"/>
                  </a:ext>
                </a:extLst>
              </a:tr>
              <a:tr h="121261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Crumple zones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27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352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36BFE9F-D0BA-4B78-8976-9B90EE16C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7273681"/>
              </p:ext>
            </p:extLst>
          </p:nvPr>
        </p:nvGraphicFramePr>
        <p:xfrm>
          <a:off x="128878" y="100253"/>
          <a:ext cx="11978241" cy="66246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3081">
                  <a:extLst>
                    <a:ext uri="{9D8B030D-6E8A-4147-A177-3AD203B41FA5}">
                      <a16:colId xmlns:a16="http://schemas.microsoft.com/office/drawing/2014/main" val="503981219"/>
                    </a:ext>
                  </a:extLst>
                </a:gridCol>
                <a:gridCol w="4388973">
                  <a:extLst>
                    <a:ext uri="{9D8B030D-6E8A-4147-A177-3AD203B41FA5}">
                      <a16:colId xmlns:a16="http://schemas.microsoft.com/office/drawing/2014/main" val="2924330884"/>
                    </a:ext>
                  </a:extLst>
                </a:gridCol>
                <a:gridCol w="5166187">
                  <a:extLst>
                    <a:ext uri="{9D8B030D-6E8A-4147-A177-3AD203B41FA5}">
                      <a16:colId xmlns:a16="http://schemas.microsoft.com/office/drawing/2014/main" val="1943365425"/>
                    </a:ext>
                  </a:extLst>
                </a:gridCol>
              </a:tblGrid>
              <a:tr h="737754">
                <a:tc>
                  <a:txBody>
                    <a:bodyPr/>
                    <a:lstStyle/>
                    <a:p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What does it do?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Why?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59284"/>
                  </a:ext>
                </a:extLst>
              </a:tr>
              <a:tr h="1042251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Safety belts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Increase time taken for the body to stop.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reduce the force on the body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835522"/>
                  </a:ext>
                </a:extLst>
              </a:tr>
              <a:tr h="1621970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Air bags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Cushions the body from the hard interior by rapidly inflating and slowly deflating.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To spread the force more evenly over the whole body, therefore reducing the force.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814046"/>
                  </a:ext>
                </a:extLst>
              </a:tr>
              <a:tr h="3222662">
                <a:tc>
                  <a:txBody>
                    <a:bodyPr/>
                    <a:lstStyle/>
                    <a:p>
                      <a:r>
                        <a:rPr lang="en-GB" sz="2400" dirty="0">
                          <a:latin typeface="Comic Sans MS" panose="030F0702030302020204" pitchFamily="66" charset="0"/>
                        </a:rPr>
                        <a:t>Crumple zones</a:t>
                      </a:r>
                      <a:endParaRPr lang="en-US" sz="2400" dirty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Increases the time taken for the car to hit the object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</a:rPr>
                        <a:t>Most of the force is absorbed by the crumple zone so reducing the amount of force going to the driver.</a:t>
                      </a:r>
                      <a:endParaRPr lang="en-US" sz="2400" dirty="0">
                        <a:solidFill>
                          <a:schemeClr val="tx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4271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08646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9C22E-B59F-4CC3-A8BA-F5C84806A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B33320-F23F-48C4-B771-BE568EC73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1965, all cars manufactured for use in the UK must have seat belts</a:t>
            </a:r>
          </a:p>
          <a:p>
            <a:r>
              <a:rPr lang="en-GB" dirty="0"/>
              <a:t>It is safer for a car driver to be wearing a seatbelt, compared with not wearing a seat belt if the car is involved in a collision.</a:t>
            </a:r>
          </a:p>
          <a:p>
            <a:r>
              <a:rPr lang="en-GB" dirty="0"/>
              <a:t>Explain why</a:t>
            </a:r>
          </a:p>
        </p:txBody>
      </p:sp>
    </p:spTree>
    <p:extLst>
      <p:ext uri="{BB962C8B-B14F-4D97-AF65-F5344CB8AC3E}">
        <p14:creationId xmlns:p14="http://schemas.microsoft.com/office/powerpoint/2010/main" val="2401422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D4FCC-D560-48F0-B216-A9329430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A5AAB-E9A5-447F-9841-F876976A5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seat belt stretches</a:t>
            </a:r>
          </a:p>
          <a:p>
            <a:r>
              <a:rPr lang="en-GB" dirty="0"/>
              <a:t>The driver takes a longer time to slow down and stop compared to the other driver who would hit the windscreen</a:t>
            </a:r>
          </a:p>
          <a:p>
            <a:r>
              <a:rPr lang="en-GB" dirty="0"/>
              <a:t>For the same change of momentum</a:t>
            </a:r>
          </a:p>
          <a:p>
            <a:r>
              <a:rPr lang="en-GB" dirty="0"/>
              <a:t>So a smaller force is exerted</a:t>
            </a:r>
          </a:p>
        </p:txBody>
      </p:sp>
    </p:spTree>
    <p:extLst>
      <p:ext uri="{BB962C8B-B14F-4D97-AF65-F5344CB8AC3E}">
        <p14:creationId xmlns:p14="http://schemas.microsoft.com/office/powerpoint/2010/main" val="3743620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6804F-8178-4B3E-BBF2-8DF3A848F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DBFD2D-1CE2-43FF-8CAB-EDBACBD64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0377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18295-64C1-4CFA-8F1C-AD83618BE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Self Assess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D5D51-4F60-47BF-96F7-951F5FFEA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44334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E8578-877E-4078-BEC1-B703EA96A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9889" y="206189"/>
            <a:ext cx="4944140" cy="623703"/>
          </a:xfrm>
        </p:spPr>
        <p:txBody>
          <a:bodyPr>
            <a:normAutofit fontScale="90000"/>
          </a:bodyPr>
          <a:lstStyle/>
          <a:p>
            <a:pPr algn="ctr"/>
            <a:r>
              <a:rPr lang="en-GB" u="sng" dirty="0"/>
              <a:t>Progress Indicators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DEB3D-E8F9-47CA-9B5A-3F8422784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67563"/>
            <a:ext cx="10515600" cy="5209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u="sng" dirty="0"/>
              <a:t>Good Progress</a:t>
            </a:r>
          </a:p>
          <a:p>
            <a:r>
              <a:rPr lang="en-GB" sz="3200" dirty="0"/>
              <a:t>Explain how airbags, seat belts and crumple zones reduce impact forces.         </a:t>
            </a:r>
          </a:p>
          <a:p>
            <a:r>
              <a:rPr lang="en-GB" sz="3200" dirty="0"/>
              <a:t>Explain how crash mats, cycle helmets and cushioned surfaces reduce impact forces.</a:t>
            </a:r>
          </a:p>
          <a:p>
            <a:pPr marL="0" indent="0">
              <a:buNone/>
            </a:pPr>
            <a:r>
              <a:rPr lang="en-GB" sz="3200" u="sng" dirty="0"/>
              <a:t>Outstanding Progress</a:t>
            </a:r>
          </a:p>
          <a:p>
            <a:pPr marL="0" indent="0">
              <a:buNone/>
            </a:pPr>
            <a:r>
              <a:rPr lang="en-GB" sz="3200" dirty="0"/>
              <a:t>Apply the rate of change in  momentum equation</a:t>
            </a:r>
          </a:p>
        </p:txBody>
      </p:sp>
    </p:spTree>
    <p:extLst>
      <p:ext uri="{BB962C8B-B14F-4D97-AF65-F5344CB8AC3E}">
        <p14:creationId xmlns:p14="http://schemas.microsoft.com/office/powerpoint/2010/main" val="1152318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83282-D2C4-4F84-B750-448FFE949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could be added/changed to make this crash less harmful?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235D7-C0B7-4F80-9787-E582968253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https://www.youtube.com/watch?v=d7iYZPp2zYY</a:t>
            </a:r>
            <a:endParaRPr lang="en-US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0F14A3-3AF9-4BA5-B260-A94EAA148B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1325" y="2353942"/>
            <a:ext cx="6229350" cy="3724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3519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319FB-828A-4123-B4D8-D79C52E5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0482" y="18255"/>
            <a:ext cx="10515600" cy="1325563"/>
          </a:xfrm>
        </p:spPr>
        <p:txBody>
          <a:bodyPr/>
          <a:lstStyle/>
          <a:p>
            <a:r>
              <a:rPr lang="en-GB" dirty="0"/>
              <a:t>Speed doesn’t kill you!!! Stopping does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89C5E2-8C97-45BF-A8F2-56FABC6BF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1" y="1343818"/>
            <a:ext cx="11968223" cy="5495927"/>
          </a:xfrm>
        </p:spPr>
        <p:txBody>
          <a:bodyPr>
            <a:normAutofit fontScale="92500" lnSpcReduction="20000"/>
          </a:bodyPr>
          <a:lstStyle/>
          <a:p>
            <a:r>
              <a:rPr lang="en-GB" sz="4300" dirty="0"/>
              <a:t>it all depends on how fast you slow down.</a:t>
            </a:r>
          </a:p>
          <a:p>
            <a:endParaRPr lang="en-GB" sz="3500" dirty="0"/>
          </a:p>
          <a:p>
            <a:r>
              <a:rPr lang="en-GB" sz="3500" dirty="0"/>
              <a:t>A car of 1500kg:</a:t>
            </a:r>
          </a:p>
          <a:p>
            <a:r>
              <a:rPr lang="en-GB" sz="3500" dirty="0"/>
              <a:t>Travelling at 7m/s and taking 1 minute to stop, what would be the deceleration?</a:t>
            </a:r>
          </a:p>
          <a:p>
            <a:r>
              <a:rPr lang="en-GB" sz="3500" dirty="0"/>
              <a:t>Travelling at 5m/s and taking 30s to stop. What is the deceleration?</a:t>
            </a:r>
          </a:p>
          <a:p>
            <a:endParaRPr lang="en-GB" sz="3500" dirty="0"/>
          </a:p>
          <a:p>
            <a:r>
              <a:rPr lang="en-GB" sz="3500" dirty="0"/>
              <a:t>Which is going to cause more harm to the passengers?</a:t>
            </a:r>
          </a:p>
          <a:p>
            <a:endParaRPr lang="en-GB" sz="3500" dirty="0"/>
          </a:p>
          <a:p>
            <a:r>
              <a:rPr lang="en-GB" sz="3500" dirty="0"/>
              <a:t>Find the impact force to prove this!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87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CFE51C-03B0-4582-B4CA-CF996D21F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8580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A car of 1500kg:</a:t>
            </a:r>
          </a:p>
          <a:p>
            <a:r>
              <a:rPr lang="en-GB" dirty="0"/>
              <a:t>Travelling at 7m/s and taking 1 minute to stop, what would be the deceleration?</a:t>
            </a:r>
          </a:p>
          <a:p>
            <a:r>
              <a:rPr lang="en-GB" dirty="0">
                <a:solidFill>
                  <a:srgbClr val="00B050"/>
                </a:solidFill>
              </a:rPr>
              <a:t>a=(0-7)/60 = -0.12m/s</a:t>
            </a:r>
            <a:r>
              <a:rPr lang="en-GB" baseline="30000" dirty="0">
                <a:solidFill>
                  <a:srgbClr val="00B050"/>
                </a:solidFill>
              </a:rPr>
              <a:t>2</a:t>
            </a:r>
            <a:endParaRPr lang="en-GB" dirty="0">
              <a:solidFill>
                <a:srgbClr val="00B050"/>
              </a:solidFill>
            </a:endParaRPr>
          </a:p>
          <a:p>
            <a:r>
              <a:rPr lang="en-GB" dirty="0"/>
              <a:t>Travelling at 5m/s and taking 30s to stop. What is the deceleration?</a:t>
            </a:r>
          </a:p>
          <a:p>
            <a:r>
              <a:rPr lang="en-GB" dirty="0">
                <a:solidFill>
                  <a:srgbClr val="00B050"/>
                </a:solidFill>
              </a:rPr>
              <a:t>a=(0-5)/30 = -0.23m/s</a:t>
            </a:r>
            <a:r>
              <a:rPr lang="en-GB" baseline="30000" dirty="0">
                <a:solidFill>
                  <a:srgbClr val="00B050"/>
                </a:solidFill>
              </a:rPr>
              <a:t>2</a:t>
            </a:r>
            <a:endParaRPr lang="en-GB" dirty="0">
              <a:solidFill>
                <a:srgbClr val="00B050"/>
              </a:solidFill>
            </a:endParaRPr>
          </a:p>
          <a:p>
            <a:endParaRPr lang="en-GB" dirty="0"/>
          </a:p>
          <a:p>
            <a:r>
              <a:rPr lang="en-GB" dirty="0"/>
              <a:t>Which is going to cause more harm to the passengers?</a:t>
            </a:r>
          </a:p>
          <a:p>
            <a:r>
              <a:rPr lang="en-GB" dirty="0">
                <a:solidFill>
                  <a:srgbClr val="00B050"/>
                </a:solidFill>
              </a:rPr>
              <a:t>The car travelling at 5m/s because it decelerates much faster.</a:t>
            </a:r>
          </a:p>
          <a:p>
            <a:endParaRPr lang="en-GB" dirty="0"/>
          </a:p>
          <a:p>
            <a:r>
              <a:rPr lang="en-GB" dirty="0"/>
              <a:t>Find the impact force to prove this!</a:t>
            </a:r>
          </a:p>
          <a:p>
            <a:endParaRPr lang="en-GB" dirty="0"/>
          </a:p>
          <a:p>
            <a:r>
              <a:rPr lang="en-GB" dirty="0">
                <a:solidFill>
                  <a:srgbClr val="00B050"/>
                </a:solidFill>
              </a:rPr>
              <a:t>F=(mv)/t = (1500x7)/60 = 175N</a:t>
            </a:r>
          </a:p>
          <a:p>
            <a:endParaRPr lang="en-GB" dirty="0">
              <a:solidFill>
                <a:srgbClr val="00B050"/>
              </a:solidFill>
            </a:endParaRPr>
          </a:p>
          <a:p>
            <a:r>
              <a:rPr lang="en-GB" dirty="0">
                <a:solidFill>
                  <a:srgbClr val="00B050"/>
                </a:solidFill>
              </a:rPr>
              <a:t>F= (1500x5)/30 = 250N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784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2375EC-ADC1-4905-B4D4-7A41CAA2B9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7001691"/>
          </a:xfrm>
        </p:spPr>
        <p:txBody>
          <a:bodyPr>
            <a:normAutofit/>
          </a:bodyPr>
          <a:lstStyle/>
          <a:p>
            <a:r>
              <a:rPr lang="en-GB" dirty="0"/>
              <a:t>it all depends on how fast you slow down.</a:t>
            </a:r>
          </a:p>
          <a:p>
            <a:endParaRPr lang="en-GB" dirty="0"/>
          </a:p>
          <a:p>
            <a:r>
              <a:rPr lang="en-GB" dirty="0">
                <a:ea typeface="Times New Roman"/>
                <a:cs typeface="Times New Roman"/>
              </a:rPr>
              <a:t>When you travel faster your body has more </a:t>
            </a:r>
            <a:r>
              <a:rPr lang="en-GB" u="sng" dirty="0">
                <a:ea typeface="Times New Roman"/>
                <a:cs typeface="Times New Roman"/>
              </a:rPr>
              <a:t>momentum going forwards</a:t>
            </a:r>
            <a:r>
              <a:rPr lang="en-GB" dirty="0">
                <a:ea typeface="Times New Roman"/>
                <a:cs typeface="Times New Roman"/>
              </a:rPr>
              <a:t>. </a:t>
            </a:r>
          </a:p>
          <a:p>
            <a:r>
              <a:rPr lang="en-GB" dirty="0">
                <a:ea typeface="Times New Roman"/>
                <a:cs typeface="Times New Roman"/>
              </a:rPr>
              <a:t>When the vehicle stops it </a:t>
            </a:r>
            <a:r>
              <a:rPr lang="en-GB" u="sng" dirty="0">
                <a:ea typeface="Times New Roman"/>
                <a:cs typeface="Times New Roman"/>
              </a:rPr>
              <a:t>changes momentum</a:t>
            </a:r>
            <a:r>
              <a:rPr lang="en-GB" dirty="0">
                <a:ea typeface="Times New Roman"/>
                <a:cs typeface="Times New Roman"/>
              </a:rPr>
              <a:t> very quickly to zero, but your </a:t>
            </a:r>
            <a:r>
              <a:rPr lang="en-GB" u="sng" dirty="0">
                <a:ea typeface="Times New Roman"/>
                <a:cs typeface="Times New Roman"/>
              </a:rPr>
              <a:t>body continues</a:t>
            </a:r>
            <a:r>
              <a:rPr lang="en-GB" dirty="0">
                <a:ea typeface="Times New Roman"/>
                <a:cs typeface="Times New Roman"/>
              </a:rPr>
              <a:t> to travel with the same momentum as before. </a:t>
            </a:r>
          </a:p>
          <a:p>
            <a:r>
              <a:rPr lang="en-GB" dirty="0">
                <a:ea typeface="Times New Roman"/>
                <a:cs typeface="Times New Roman"/>
              </a:rPr>
              <a:t>So your body hits the now stationary (or slower) vehicle causing an </a:t>
            </a:r>
            <a:r>
              <a:rPr lang="en-GB" u="sng" dirty="0">
                <a:ea typeface="Times New Roman"/>
                <a:cs typeface="Times New Roman"/>
              </a:rPr>
              <a:t>impact</a:t>
            </a:r>
            <a:r>
              <a:rPr lang="en-GB" dirty="0">
                <a:ea typeface="Times New Roman"/>
                <a:cs typeface="Times New Roman"/>
              </a:rPr>
              <a:t> and therefore injury.</a:t>
            </a:r>
          </a:p>
          <a:p>
            <a:endParaRPr lang="en-GB" dirty="0">
              <a:cs typeface="Times New Roman"/>
            </a:endParaRPr>
          </a:p>
          <a:p>
            <a:r>
              <a:rPr lang="en-GB" dirty="0">
                <a:cs typeface="Times New Roman"/>
              </a:rPr>
              <a:t>If you wear a seat belt your body is ‘stuck’ to the seat and so </a:t>
            </a:r>
            <a:r>
              <a:rPr lang="en-GB" u="sng" dirty="0">
                <a:cs typeface="Times New Roman"/>
              </a:rPr>
              <a:t>slows down at the same rate </a:t>
            </a:r>
            <a:r>
              <a:rPr lang="en-GB" dirty="0">
                <a:cs typeface="Times New Roman"/>
              </a:rPr>
              <a:t>as the vehicle. So you don’t continue to more forwards when the vehicle slows.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34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E0C2FD-1304-44BE-B91A-1C62F0296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6655"/>
            <a:ext cx="10515600" cy="1690307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Increases the time taken to stop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Decreases the rate in change of momentum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Reducing the force on the child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8D94C8-36FE-42AE-ADE3-CC4BE283F4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08" y="146875"/>
            <a:ext cx="9565412" cy="3486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992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4D41-AF15-47D0-B6EA-2E275C2CA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Points- can be applied to all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EAB6A-8A6A-4EE8-A84F-ABDCEF51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Increase the time taken to stop</a:t>
            </a:r>
          </a:p>
          <a:p>
            <a:r>
              <a:rPr lang="en-GB" dirty="0"/>
              <a:t>Decrease the rate in change of momentum</a:t>
            </a:r>
          </a:p>
          <a:p>
            <a:r>
              <a:rPr lang="en-GB" dirty="0"/>
              <a:t>Reduces the force</a:t>
            </a:r>
          </a:p>
        </p:txBody>
      </p:sp>
    </p:spTree>
    <p:extLst>
      <p:ext uri="{BB962C8B-B14F-4D97-AF65-F5344CB8AC3E}">
        <p14:creationId xmlns:p14="http://schemas.microsoft.com/office/powerpoint/2010/main" val="422406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mic Sa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638</Words>
  <Application>Microsoft Office PowerPoint</Application>
  <PresentationFormat>Widescreen</PresentationFormat>
  <Paragraphs>83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Comic Sans MS</vt:lpstr>
      <vt:lpstr>Office Theme</vt:lpstr>
      <vt:lpstr>PowerPoint Presentation</vt:lpstr>
      <vt:lpstr>Self Assess</vt:lpstr>
      <vt:lpstr>Progress Indicators</vt:lpstr>
      <vt:lpstr>What could be added/changed to make this crash less harmful?</vt:lpstr>
      <vt:lpstr>Speed doesn’t kill you!!! Stopping does</vt:lpstr>
      <vt:lpstr>PowerPoint Presentation</vt:lpstr>
      <vt:lpstr>PowerPoint Presentation</vt:lpstr>
      <vt:lpstr>PowerPoint Presentation</vt:lpstr>
      <vt:lpstr>Key Points- can be applied to all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Sutton</dc:creator>
  <cp:lastModifiedBy>Dawn Sutton</cp:lastModifiedBy>
  <cp:revision>9</cp:revision>
  <dcterms:created xsi:type="dcterms:W3CDTF">2019-11-05T19:03:23Z</dcterms:created>
  <dcterms:modified xsi:type="dcterms:W3CDTF">2020-07-01T12:30:54Z</dcterms:modified>
</cp:coreProperties>
</file>