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9750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1729-F08B-4754-A566-144B0C711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0BB6B-D99A-4271-8EDA-0FD9B3FE5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CB54B-6184-4944-9DEC-E431D27A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62337-1846-4C24-99B8-E9AC0E89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05DD7-66FA-45CA-AF01-0FCA69CD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82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EB71-BFC3-4CF0-A835-B47B7D05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0D745-C6A7-4B8F-AD6F-7C9B658FF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0E9B0-279C-426F-A03D-4FEBAE22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B74CE-FE5A-4C4B-88F3-A4774787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1A8B4-7021-41C7-9B30-955CF026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5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14342-F9FA-4AA2-961A-93906191A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B2340-35D3-4C9F-8D29-6DFDFAA36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A503E-58D5-48F4-B53F-EA6A9F9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0B284-F5A5-430D-AEA1-229FC1E8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16E47-FDEB-4932-B6C1-0DD37BA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9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EDE0-E01F-4C9E-AD12-0FE4357B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FA7A-D137-4649-B68A-DF2E673E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625B3-946A-48E8-9398-549937AC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6749F-B024-40A2-AC23-A8C4DED1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285CA-2D73-4745-9B5F-B12EBA96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7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FF79-DCB9-453D-A208-805FD71C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F0E82-98AC-42E2-8363-A4563F56A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F8C43-B330-4EC4-B7F7-4E945E72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7F68-94E8-45A4-BC5E-2E27CB38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98FD7-12A3-4420-A304-48EECC95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D10A-7537-4203-8BD0-C21645DC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08EBE-4956-4850-8417-AF8341FAD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B481E-6153-46BA-987E-1DE0136AA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059F7-CAA3-4710-A4EB-53F5BBB7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3D210-B3F3-4C74-A122-EB3050B6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59C3B-FAAF-4404-8BB3-2CDD1543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2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667D-F7BC-4F46-872B-21120376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DA68C-09AC-496C-9B88-65077DE35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2D245-BAAA-43B2-9B3F-22C964D70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04D44-E994-4E7D-97E3-624CF0970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A91FD-B0FF-4719-BF9D-A5FA6FFA7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D49BF-48AD-4DBA-96A1-96935081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6A21C-7402-43B5-A5CF-0A0C0B89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E0D3B1-A51E-45DF-9A10-C49DE812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37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4036F-8CB7-4DBA-8B45-AB46A7B5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526A3-ED22-4D9C-9CB5-25FF0418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79FDE-9C7B-4729-BEEE-9EA702BC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92C17-9980-4619-AD21-9A620EF0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55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EA437-6DBA-469C-A633-1E8E77A3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88D71-2832-4AE3-B37A-5CD34AB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4F716-CB5B-4467-8117-2298221E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91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71AA-A258-4962-96D7-A66419E5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65843-6191-4684-AB70-461F274A3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9AE35-FC29-4E50-A827-C0CDCCB07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02841-D417-48F4-8D4A-2BB17C1B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98623-9CB4-48DF-9C0F-7D895991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251FC-E090-4B80-9C59-422BCE70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3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ECEC-1198-4552-AD7A-AABB6925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57A1A8-5C0D-4E10-BBC4-0F5997FA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8462F-FD2C-4DFC-A51C-0556DC07B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E575D-3796-44CC-A54F-ABF57C9A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FD96A-16F2-4EF3-B30E-2F2DD73E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95848-E86B-4D63-9AB0-88B4F855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ECB73-910A-4854-AD72-89C2B007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2AE75-D00D-4A61-B2B4-4077F822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4DE8A-BB51-45D2-8935-51B984F6B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212D-A7B9-410E-9F73-982412749045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0BD62-F7BC-4B56-A033-F41A63F4F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61564-ADE7-4586-982D-1FEA78D70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A202-1FE3-45FB-BDC0-ECB2A371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54C68F54-7310-4532-A6EB-CEE7963DB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671" y="3149395"/>
            <a:ext cx="28939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dirty="0"/>
              <a:t>Pour a table spoon of vegetable oil into </a:t>
            </a:r>
            <a:r>
              <a:rPr lang="en-GB" altLang="en-US" sz="1100" dirty="0"/>
              <a:t>the frying pan. </a:t>
            </a:r>
            <a:endParaRPr lang="en-US" altLang="en-US" sz="1100" dirty="0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F1AC21B2-7B1E-49AE-89EF-3799F206A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695" y="3142048"/>
            <a:ext cx="25769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050" dirty="0"/>
              <a:t>2. </a:t>
            </a:r>
            <a:r>
              <a:rPr lang="en-GB" sz="1050" dirty="0"/>
              <a:t>Dice the chicken and add this to the frying pan first. 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52332456-F069-4CCD-9A5A-8840EFD83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58" y="3102828"/>
            <a:ext cx="256895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3. Peel the skin off the onion and begin to use the bridge and the claw technique to dice the onion. </a:t>
            </a:r>
            <a:endParaRPr lang="en-GB" altLang="en-US" sz="1050" dirty="0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A1B24F2F-18FD-4F7D-9614-17FDA9800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39" y="5756978"/>
            <a:ext cx="282805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5. Peel the carrots and slice into long thin strips. </a:t>
            </a:r>
            <a:endParaRPr lang="en-GB" altLang="en-US" sz="1050" dirty="0"/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87D4654E-21DC-4CA5-AEFE-9C4E2A29A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123" y="5724520"/>
            <a:ext cx="24529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7. Mix all of the ingredients together using a wooden spoon. Add your seasoning here. Soy Sauce, Sweet </a:t>
            </a:r>
            <a:r>
              <a:rPr lang="en-US" altLang="en-US" sz="1050" dirty="0" err="1"/>
              <a:t>chilli</a:t>
            </a:r>
            <a:r>
              <a:rPr lang="en-US" altLang="en-US" sz="1050" dirty="0"/>
              <a:t> sauce or any other herbs and spices. </a:t>
            </a:r>
            <a:endParaRPr lang="en-GB" altLang="en-US" sz="10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9C05BB-EADD-48B6-BD0E-FFD95DC3F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0" y="1037840"/>
            <a:ext cx="2777951" cy="2083463"/>
          </a:xfrm>
          <a:prstGeom prst="rect">
            <a:avLst/>
          </a:prstGeom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6285C687-AAA7-4DE3-8A3B-AC5D79E6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505" y="5718427"/>
            <a:ext cx="24811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/>
              <a:t>6. Slice the peppers into thin strips and add to the pan. </a:t>
            </a:r>
            <a:endParaRPr lang="en-GB" altLang="en-US" sz="1050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13C375A8-84FF-4939-A664-C91864743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075" y="3102828"/>
            <a:ext cx="236219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050" dirty="0"/>
              <a:t>4. </a:t>
            </a:r>
            <a:r>
              <a:rPr lang="en-GB" sz="1050" dirty="0"/>
              <a:t>Peel the skin off to reveal the cloves inside. Chop the clove finely. Add garlic and onion to frying pan.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8457B9-30FE-440E-AC25-DC8D36DEF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06" y="1037840"/>
            <a:ext cx="2481187" cy="2097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EB0D9E-EDF6-46B2-B34F-11D2F18E12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"/>
          <a:stretch/>
        </p:blipFill>
        <p:spPr>
          <a:xfrm>
            <a:off x="826640" y="3679909"/>
            <a:ext cx="2828055" cy="2019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BB6E38-13D1-4A36-B89D-BB56A833FD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"/>
          <a:stretch/>
        </p:blipFill>
        <p:spPr>
          <a:xfrm>
            <a:off x="6399375" y="3679909"/>
            <a:ext cx="2452934" cy="201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9F95F1-00D7-4D1F-A4D3-8F869A8D9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24" y="1037840"/>
            <a:ext cx="2481186" cy="2097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DF86DA-86CA-4474-B417-47BCAD034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" t="-5228" r="889" b="5228"/>
          <a:stretch/>
        </p:blipFill>
        <p:spPr>
          <a:xfrm>
            <a:off x="8940074" y="3569625"/>
            <a:ext cx="2310178" cy="21095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B8ABE6-342C-42F7-81BA-F092FC96E5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88" y="3679909"/>
            <a:ext cx="2414894" cy="2019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F3942C-F4DC-42D8-A7D6-3EA005289F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9"/>
          <a:stretch/>
        </p:blipFill>
        <p:spPr>
          <a:xfrm>
            <a:off x="8960617" y="1037839"/>
            <a:ext cx="2310178" cy="20834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6275A6-22B2-4A39-8F10-66A1D2A5B94D}"/>
              </a:ext>
            </a:extLst>
          </p:cNvPr>
          <p:cNvSpPr txBox="1"/>
          <p:nvPr/>
        </p:nvSpPr>
        <p:spPr>
          <a:xfrm>
            <a:off x="3078844" y="0"/>
            <a:ext cx="5762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Step by step Stir Fry</a:t>
            </a:r>
          </a:p>
        </p:txBody>
      </p:sp>
    </p:spTree>
    <p:extLst>
      <p:ext uri="{BB962C8B-B14F-4D97-AF65-F5344CB8AC3E}">
        <p14:creationId xmlns:p14="http://schemas.microsoft.com/office/powerpoint/2010/main" val="124847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96275A6-22B2-4A39-8F10-66A1D2A5B94D}"/>
              </a:ext>
            </a:extLst>
          </p:cNvPr>
          <p:cNvSpPr txBox="1"/>
          <p:nvPr/>
        </p:nvSpPr>
        <p:spPr>
          <a:xfrm>
            <a:off x="3078844" y="0"/>
            <a:ext cx="5762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Step by step Stir Fry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EA9675-936C-4476-8B8F-88785AEAA9AE}"/>
              </a:ext>
            </a:extLst>
          </p:cNvPr>
          <p:cNvSpPr txBox="1"/>
          <p:nvPr/>
        </p:nvSpPr>
        <p:spPr>
          <a:xfrm>
            <a:off x="559558" y="1077080"/>
            <a:ext cx="388843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Equipment</a:t>
            </a:r>
            <a:r>
              <a:rPr lang="en-GB" sz="2800" dirty="0"/>
              <a:t>-</a:t>
            </a:r>
          </a:p>
          <a:p>
            <a:endParaRPr lang="en-GB" sz="2800" dirty="0"/>
          </a:p>
          <a:p>
            <a:r>
              <a:rPr lang="en-GB" sz="2800" dirty="0"/>
              <a:t>Chopping board</a:t>
            </a:r>
          </a:p>
          <a:p>
            <a:r>
              <a:rPr lang="en-GB" sz="2800" dirty="0"/>
              <a:t>Bowl</a:t>
            </a:r>
          </a:p>
          <a:p>
            <a:r>
              <a:rPr lang="en-GB" sz="2800" dirty="0"/>
              <a:t>Grater </a:t>
            </a:r>
          </a:p>
          <a:p>
            <a:r>
              <a:rPr lang="en-GB" sz="2800" dirty="0"/>
              <a:t>peeler</a:t>
            </a:r>
          </a:p>
          <a:p>
            <a:r>
              <a:rPr lang="en-GB" sz="2800" dirty="0"/>
              <a:t>spoon</a:t>
            </a:r>
          </a:p>
          <a:p>
            <a:r>
              <a:rPr lang="en-GB" sz="2800" dirty="0"/>
              <a:t>Sharp knife</a:t>
            </a:r>
          </a:p>
          <a:p>
            <a:r>
              <a:rPr lang="en-GB" sz="2800" dirty="0"/>
              <a:t>Wooden spoon</a:t>
            </a:r>
          </a:p>
          <a:p>
            <a:r>
              <a:rPr lang="en-GB" sz="2800" dirty="0"/>
              <a:t>Frying pan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3600" dirty="0"/>
          </a:p>
          <a:p>
            <a:r>
              <a:rPr lang="en-GB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C1730A-AD98-4BED-AF95-0C1D89C94CDB}"/>
              </a:ext>
            </a:extLst>
          </p:cNvPr>
          <p:cNvSpPr txBox="1"/>
          <p:nvPr/>
        </p:nvSpPr>
        <p:spPr>
          <a:xfrm>
            <a:off x="3469396" y="1077080"/>
            <a:ext cx="38884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Ingredients-</a:t>
            </a:r>
          </a:p>
          <a:p>
            <a:r>
              <a:rPr lang="en-GB" sz="2800" dirty="0"/>
              <a:t>1 onion</a:t>
            </a:r>
          </a:p>
          <a:p>
            <a:r>
              <a:rPr lang="en-GB" sz="2800" dirty="0"/>
              <a:t>1 pepper </a:t>
            </a:r>
          </a:p>
          <a:p>
            <a:r>
              <a:rPr lang="en-GB" sz="2800" dirty="0"/>
              <a:t>1 carrot</a:t>
            </a:r>
          </a:p>
          <a:p>
            <a:r>
              <a:rPr lang="en-GB" sz="2800" dirty="0"/>
              <a:t>1  Chicken breast</a:t>
            </a:r>
          </a:p>
          <a:p>
            <a:r>
              <a:rPr lang="en-GB" sz="2800"/>
              <a:t>1 garlic clove</a:t>
            </a:r>
            <a:endParaRPr lang="en-GB" sz="2800" dirty="0"/>
          </a:p>
          <a:p>
            <a:endParaRPr lang="en-GB" sz="2800" dirty="0"/>
          </a:p>
          <a:p>
            <a:r>
              <a:rPr lang="en-GB" sz="2800" i="1" dirty="0"/>
              <a:t>Serve with noodles at home. </a:t>
            </a:r>
          </a:p>
          <a:p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B2F867-F34C-46A6-A0EC-DA9477C8BB8B}"/>
              </a:ext>
            </a:extLst>
          </p:cNvPr>
          <p:cNvSpPr/>
          <p:nvPr/>
        </p:nvSpPr>
        <p:spPr>
          <a:xfrm>
            <a:off x="7219666" y="1123246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/>
              <a:t>Provided by school </a:t>
            </a:r>
          </a:p>
          <a:p>
            <a:r>
              <a:rPr lang="en-GB" sz="2800" dirty="0"/>
              <a:t>1 x 15ml sweet chilli </a:t>
            </a:r>
          </a:p>
          <a:p>
            <a:r>
              <a:rPr lang="es-ES" sz="2800" dirty="0"/>
              <a:t>2 </a:t>
            </a:r>
            <a:r>
              <a:rPr lang="es-ES" sz="2800"/>
              <a:t>x 15ml soy </a:t>
            </a:r>
            <a:r>
              <a:rPr lang="es-ES" sz="2800" dirty="0"/>
              <a:t>sauce</a:t>
            </a:r>
          </a:p>
          <a:p>
            <a:r>
              <a:rPr lang="en-GB" sz="2800" dirty="0"/>
              <a:t>1 x 15ml dried chilli flakes</a:t>
            </a:r>
          </a:p>
          <a:p>
            <a:endParaRPr lang="es-ES" sz="2800" dirty="0"/>
          </a:p>
          <a:p>
            <a:endParaRPr lang="en-GB" sz="2800" dirty="0"/>
          </a:p>
          <a:p>
            <a:endParaRPr lang="en-GB" sz="2800" b="1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9709A-E211-4AFD-870F-67F47681678F}"/>
              </a:ext>
            </a:extLst>
          </p:cNvPr>
          <p:cNvSpPr/>
          <p:nvPr/>
        </p:nvSpPr>
        <p:spPr>
          <a:xfrm>
            <a:off x="7219666" y="3389882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/>
              <a:t>Stretch and Challenge Ingredients </a:t>
            </a:r>
          </a:p>
          <a:p>
            <a:r>
              <a:rPr lang="en-GB" sz="2800" dirty="0"/>
              <a:t>2 button mushrooms</a:t>
            </a:r>
          </a:p>
          <a:p>
            <a:r>
              <a:rPr lang="en-GB" sz="2800" dirty="0"/>
              <a:t>4 snap peas </a:t>
            </a:r>
          </a:p>
          <a:p>
            <a:r>
              <a:rPr lang="en-GB" sz="2800" dirty="0"/>
              <a:t>Few leaves of cabbage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782FDC-D1E2-4400-A205-EF36D0047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" t="-5228" r="889" b="5228"/>
          <a:stretch/>
        </p:blipFill>
        <p:spPr>
          <a:xfrm>
            <a:off x="4678739" y="4636377"/>
            <a:ext cx="2310178" cy="2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8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DA2702CFD07D4FB0355BBBC0CED76D" ma:contentTypeVersion="0" ma:contentTypeDescription="Create a new document." ma:contentTypeScope="" ma:versionID="6659370ca031864e4496f4519c6835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1aebc4f1b1c7440aaca86ffca8c17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7F0ECC-C822-4128-A4C0-F60B01BC5B61}"/>
</file>

<file path=customXml/itemProps2.xml><?xml version="1.0" encoding="utf-8"?>
<ds:datastoreItem xmlns:ds="http://schemas.openxmlformats.org/officeDocument/2006/customXml" ds:itemID="{D13E3245-D85B-40F8-B78C-26F2497F6DF1}"/>
</file>

<file path=customXml/itemProps3.xml><?xml version="1.0" encoding="utf-8"?>
<ds:datastoreItem xmlns:ds="http://schemas.openxmlformats.org/officeDocument/2006/customXml" ds:itemID="{83BD45B1-4A4D-45E8-93F8-F514A0D3AC7D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208</Words>
  <Application>Microsoft Office PowerPoint</Application>
  <PresentationFormat>Widescreen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Giddings</dc:creator>
  <cp:lastModifiedBy>Rebecca Giddings</cp:lastModifiedBy>
  <cp:revision>4</cp:revision>
  <cp:lastPrinted>2018-08-31T12:26:34Z</cp:lastPrinted>
  <dcterms:created xsi:type="dcterms:W3CDTF">2018-08-31T12:21:06Z</dcterms:created>
  <dcterms:modified xsi:type="dcterms:W3CDTF">2018-09-01T10:41:19Z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0x010100CBDA2702CFD07D4FB0355BBBC0CED76D</vt:lpwstr>
  </property>
</Properties>
</file>