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31AAC-D6D7-488E-9556-FA468B5A3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265950-9BA4-4FD8-9FF8-EEB1101CF0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D8CB6-FF78-4491-A571-A9E30E95A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139A-C7F9-46EA-978B-60F9690519BD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A684F-1E65-42DD-97EA-BB5C5BE8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8B6CC-79C6-45B2-B25A-B0B9E966B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F689-4D61-44F7-863D-49C1140EB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49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9B89D-207D-47CA-A102-C90A2E5BB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38C45-3E1B-4131-8ADA-97BA14922A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97A0A-D061-495D-8EDE-3466CBFA6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139A-C7F9-46EA-978B-60F9690519BD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F9BD1-D20F-4523-906B-3FE959A23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6E7CF-8732-421E-A688-28A9FD62E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F689-4D61-44F7-863D-49C1140EB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6BA796-AC98-4BBF-A182-E0FB0514C7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A6A372-883F-4023-BE6A-92D4D631B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834-789E-48A2-975D-F52EABA7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139A-C7F9-46EA-978B-60F9690519BD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F42FA-C631-4DEF-930F-DE5B253DA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73E54-5214-4791-8BFE-A580ED4B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F689-4D61-44F7-863D-49C1140EB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04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AA2B4-AAB9-4E1E-8446-99B5285EA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85583-6110-4A80-AE89-07AA0A31D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510E6-44D7-468A-B82B-135D9155F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139A-C7F9-46EA-978B-60F9690519BD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8A6E1-0FF4-4D0D-8C2B-2EDABFCE1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F5734-742C-42B0-B28C-D63790BCD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F689-4D61-44F7-863D-49C1140EB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297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F257C-A003-4BC6-8623-9C19529C2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DBE4F-9585-448D-95D3-4C736EF2A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2C395-5163-41CF-A5B4-849CE39CD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139A-C7F9-46EA-978B-60F9690519BD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96E52-69E5-47E1-92D4-79CE5C2A2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3D626-7D60-4A86-8603-A661D5FE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F689-4D61-44F7-863D-49C1140EB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64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1EBF2-B389-4A4A-BC87-A595F332D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B0E71-1705-41E1-8D2A-12A0DDB96A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0A71FD-7AB9-487F-8133-E6B8F4ED2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E94FA-1316-4B94-A780-099CC9938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139A-C7F9-46EA-978B-60F9690519BD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E0331-BC6A-4D8B-B95A-D61B67B2E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33B28-A14F-4369-8EC2-2972C7DA8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F689-4D61-44F7-863D-49C1140EB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35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8554C-D6E6-4DC5-8268-1490C3B69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CC990-BC80-41B6-BD17-41F30A6A1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1E1C83-658D-4D51-B6A2-C1DFE068F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297403-9E49-422E-A937-06EE4F314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939C73-3624-4991-91B0-94F04D81D4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A7770B-B601-46F1-B72D-55BD8DF12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139A-C7F9-46EA-978B-60F9690519BD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B80B2A-A830-4009-8245-34E17D6B4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0C13CE-F973-4E73-90C3-ADC889432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F689-4D61-44F7-863D-49C1140EB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900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BC296-CD21-41DD-9CCC-13734072D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4EC7E0-FCE1-483E-AD2A-5DC35F034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139A-C7F9-46EA-978B-60F9690519BD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E6BF66-077D-4F88-9359-020E476E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1AA41C-0FEC-43BE-96FC-470CCF313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F689-4D61-44F7-863D-49C1140EB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99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C8CC09-D9E2-4119-AFEF-7FF1F370F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139A-C7F9-46EA-978B-60F9690519BD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4BA78-93A8-40EA-9E16-38B296365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1CD53-263F-4408-8728-76CC4A6FD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F689-4D61-44F7-863D-49C1140EB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353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E5DBA-F5AF-45CE-9921-BC1D4A5FC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8689A-F791-495C-A172-EAE16A3D0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2763D5-AA47-4208-964A-6E5F67665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05F72-A015-4F65-A8B9-0CC768622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139A-C7F9-46EA-978B-60F9690519BD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0F219C-BF26-4EC2-9638-C8923F63C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F7895-8E73-410C-A41B-3E69571A2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F689-4D61-44F7-863D-49C1140EB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81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AA855-8066-449E-A54D-D1ADD342C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923B62-28A1-4F4F-A9A4-118984DB23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FF416F-2824-40B6-8D25-4F62346B5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BA9F7-E443-4896-99AF-E3C761E7E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139A-C7F9-46EA-978B-60F9690519BD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183028-4D87-433E-B829-6C5B2ED5B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A0032-073D-471F-8799-8F44114A7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F689-4D61-44F7-863D-49C1140EB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53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CFF8A7-0E0E-4766-85A7-0AF4EEAD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A08DF1-8E89-48C7-8998-5B9803001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A662E-5196-4A2B-B526-49D24F3702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A139A-C7F9-46EA-978B-60F9690519BD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81253-EF29-4BF9-9089-7C300424F5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B0FF0-EEF0-41E3-A5DD-91DB257501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FF689-4D61-44F7-863D-49C1140EB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53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29647-A389-4B17-B6C2-9723CA254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696" y="209238"/>
            <a:ext cx="6406056" cy="973176"/>
          </a:xfrm>
        </p:spPr>
        <p:txBody>
          <a:bodyPr>
            <a:normAutofit/>
          </a:bodyPr>
          <a:lstStyle/>
          <a:p>
            <a:r>
              <a:rPr lang="en-GB" dirty="0"/>
              <a:t>Task 1: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D460DC-2445-4547-B883-612CC4043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786" y="1442161"/>
            <a:ext cx="4987159" cy="2262735"/>
          </a:xfrm>
        </p:spPr>
        <p:txBody>
          <a:bodyPr>
            <a:normAutofit/>
          </a:bodyPr>
          <a:lstStyle/>
          <a:p>
            <a:r>
              <a:rPr lang="en-GB" sz="2800" dirty="0"/>
              <a:t>Create your own title page for ‘Portrait Photography’ by copying some photographs of faces in different compositions from the internet.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7DA5EA-BADD-46B6-8E80-48FBC1DA1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71121"/>
            <a:ext cx="5765121" cy="43238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A22F22-43FF-4F8C-B202-DF9F0D729745}"/>
              </a:ext>
            </a:extLst>
          </p:cNvPr>
          <p:cNvSpPr txBox="1"/>
          <p:nvPr/>
        </p:nvSpPr>
        <p:spPr>
          <a:xfrm>
            <a:off x="7362497" y="695826"/>
            <a:ext cx="2648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965324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C83EE-4E17-4104-AE52-EC0C21055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2: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F74F2-4548-4C78-AF40-305FE1DD8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080"/>
            <a:ext cx="8179676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Selfies from different angles and compositions</a:t>
            </a:r>
          </a:p>
          <a:p>
            <a:endParaRPr lang="en-GB" dirty="0"/>
          </a:p>
          <a:p>
            <a:r>
              <a:rPr lang="en-GB" dirty="0"/>
              <a:t>Using your phone or a camera, take various photos of yourself (or someone else) from </a:t>
            </a:r>
          </a:p>
          <a:p>
            <a:pPr marL="0" indent="0">
              <a:buNone/>
            </a:pPr>
            <a:r>
              <a:rPr lang="en-GB" dirty="0"/>
              <a:t>  different angles – above, below, move</a:t>
            </a:r>
          </a:p>
          <a:p>
            <a:pPr marL="0" indent="0">
              <a:buNone/>
            </a:pPr>
            <a:r>
              <a:rPr lang="en-GB" dirty="0"/>
              <a:t>   the camera around. Change your </a:t>
            </a:r>
          </a:p>
          <a:p>
            <a:pPr marL="0" indent="0">
              <a:buNone/>
            </a:pPr>
            <a:r>
              <a:rPr lang="en-GB" dirty="0"/>
              <a:t>   expressions on your face.</a:t>
            </a:r>
          </a:p>
          <a:p>
            <a:r>
              <a:rPr lang="en-GB" dirty="0"/>
              <a:t>Choose you best photos – (5 minimum) and</a:t>
            </a:r>
          </a:p>
          <a:p>
            <a:r>
              <a:rPr lang="en-GB" dirty="0"/>
              <a:t>Copy them to a </a:t>
            </a:r>
            <a:r>
              <a:rPr lang="en-GB" dirty="0" err="1"/>
              <a:t>powerpoint</a:t>
            </a:r>
            <a:r>
              <a:rPr lang="en-GB" dirty="0"/>
              <a:t> or use the free </a:t>
            </a:r>
          </a:p>
          <a:p>
            <a:pPr marL="0" indent="0">
              <a:buNone/>
            </a:pPr>
            <a:r>
              <a:rPr lang="en-GB" dirty="0"/>
              <a:t>App ‘</a:t>
            </a:r>
            <a:r>
              <a:rPr lang="en-GB" dirty="0" err="1"/>
              <a:t>picollage</a:t>
            </a:r>
            <a:r>
              <a:rPr lang="en-GB" dirty="0"/>
              <a:t>’ to arrange these photos and </a:t>
            </a:r>
          </a:p>
          <a:p>
            <a:pPr marL="0" indent="0">
              <a:buNone/>
            </a:pPr>
            <a:r>
              <a:rPr lang="en-GB" dirty="0"/>
              <a:t>Email it to your Art teacher.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EDC538-7046-4EEF-AEFE-24BA51DE9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483" y="248862"/>
            <a:ext cx="2867903" cy="38133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CB5B7F-5F98-4E97-BBAC-D7E07A289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122" y="3180138"/>
            <a:ext cx="447260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52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7D7F4-1E39-4E22-8FDF-73CE77DD6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49" y="-297657"/>
            <a:ext cx="10515600" cy="1325563"/>
          </a:xfrm>
        </p:spPr>
        <p:txBody>
          <a:bodyPr/>
          <a:lstStyle/>
          <a:p>
            <a:r>
              <a:rPr lang="en-GB" dirty="0"/>
              <a:t>Task 3: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E54FA-51B7-49D5-BAA8-0D3E583EE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68" y="787369"/>
            <a:ext cx="10515600" cy="4351338"/>
          </a:xfrm>
        </p:spPr>
        <p:txBody>
          <a:bodyPr/>
          <a:lstStyle/>
          <a:p>
            <a:r>
              <a:rPr lang="en-GB" dirty="0"/>
              <a:t>Copy a famous face using pencil or crayon or paint. You could try using a grid to help you get the features in the correct position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E2EA17-8430-4622-A5A9-53DEEB3F1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8443" y="2153788"/>
            <a:ext cx="3206774" cy="47735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614F23-C9A4-4A1F-A0BF-F91535770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091" y="4596339"/>
            <a:ext cx="3048000" cy="2343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29A503-90CC-4AC5-A777-F2CC20430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1311" y="-94300"/>
            <a:ext cx="1970689" cy="26537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FDDC77-1177-4C90-85A5-613B15F4C2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8944" y="1651586"/>
            <a:ext cx="4055679" cy="28324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046868-23C5-44A9-B23C-32A5F9C37DE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402" t="17011" r="18031" b="15405"/>
          <a:stretch/>
        </p:blipFill>
        <p:spPr>
          <a:xfrm>
            <a:off x="6105195" y="2304648"/>
            <a:ext cx="6086805" cy="463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65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46497-F18C-4744-A479-F7940286A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4: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5F016-7BC5-4673-B504-CA3838B44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890" y="1825625"/>
            <a:ext cx="3013595" cy="4351338"/>
          </a:xfrm>
        </p:spPr>
        <p:txBody>
          <a:bodyPr>
            <a:normAutofit/>
          </a:bodyPr>
          <a:lstStyle/>
          <a:p>
            <a:r>
              <a:rPr lang="en-GB" dirty="0"/>
              <a:t>Practise these constructions of the facial features. You could use a mirror to copy the details of your own eye/nose/lips.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BFCF38-EAE8-43E0-8324-1EAC5479D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485" y="365125"/>
            <a:ext cx="8779011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13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78068" y="326570"/>
            <a:ext cx="2828875" cy="4456170"/>
          </a:xfrm>
        </p:spPr>
        <p:txBody>
          <a:bodyPr>
            <a:noAutofit/>
          </a:bodyPr>
          <a:lstStyle/>
          <a:p>
            <a:r>
              <a:rPr lang="en-GB" sz="2400" dirty="0"/>
              <a:t>Find several </a:t>
            </a:r>
            <a:r>
              <a:rPr lang="en-GB" sz="2400"/>
              <a:t>different </a:t>
            </a:r>
            <a:r>
              <a:rPr lang="en-GB" sz="2400" b="1" u="sng" dirty="0"/>
              <a:t>a</a:t>
            </a:r>
            <a:r>
              <a:rPr lang="en-GB" sz="2400" b="1" u="sng"/>
              <a:t>rtistic</a:t>
            </a:r>
            <a:r>
              <a:rPr lang="en-GB" sz="2400"/>
              <a:t> </a:t>
            </a:r>
            <a:r>
              <a:rPr lang="en-GB" sz="2400" dirty="0"/>
              <a:t>styles of portraits that you like and collage onto the page.</a:t>
            </a:r>
            <a:br>
              <a:rPr lang="en-GB" sz="2400" dirty="0"/>
            </a:br>
            <a:r>
              <a:rPr lang="en-GB" sz="2400" dirty="0"/>
              <a:t>Add title 'Portraits‘</a:t>
            </a:r>
            <a:br>
              <a:rPr lang="en-GB" sz="2400" dirty="0"/>
            </a:br>
            <a:r>
              <a:rPr lang="en-GB" sz="2400" dirty="0"/>
              <a:t>Add artists’ / designers’ name.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Hint: Sign into </a:t>
            </a:r>
            <a:r>
              <a:rPr lang="en-GB" sz="2400" b="1" dirty="0" err="1"/>
              <a:t>Pintrest</a:t>
            </a:r>
            <a:r>
              <a:rPr lang="en-GB" sz="2400" dirty="0"/>
              <a:t> to find better quality and variety of art works</a:t>
            </a:r>
            <a:br>
              <a:rPr lang="en-GB" sz="2000" dirty="0"/>
            </a:br>
            <a:endParaRPr lang="en-GB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658519"/>
            <a:ext cx="9144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094" t="19495"/>
          <a:stretch/>
        </p:blipFill>
        <p:spPr>
          <a:xfrm>
            <a:off x="185057" y="1154451"/>
            <a:ext cx="8797068" cy="515983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33FB49-CC4E-4766-BF56-9E552FDB2803}"/>
              </a:ext>
            </a:extLst>
          </p:cNvPr>
          <p:cNvSpPr txBox="1"/>
          <p:nvPr/>
        </p:nvSpPr>
        <p:spPr>
          <a:xfrm>
            <a:off x="185057" y="268014"/>
            <a:ext cx="2569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Task 5</a:t>
            </a:r>
            <a:r>
              <a:rPr lang="en-GB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4002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221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Task 1:</vt:lpstr>
      <vt:lpstr>Task 2: </vt:lpstr>
      <vt:lpstr>Task 3:</vt:lpstr>
      <vt:lpstr>Task 4: </vt:lpstr>
      <vt:lpstr>Find several different artistic styles of portraits that you like and collage onto the page. Add title 'Portraits‘ Add artists’ / designers’ name.  Hint: Sign into Pintrest to find better quality and variety of art works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 1:</dc:title>
  <dc:creator>Michelle Davis</dc:creator>
  <cp:lastModifiedBy>Michelle Davis</cp:lastModifiedBy>
  <cp:revision>7</cp:revision>
  <dcterms:created xsi:type="dcterms:W3CDTF">2020-09-22T12:11:05Z</dcterms:created>
  <dcterms:modified xsi:type="dcterms:W3CDTF">2020-09-22T13:07:43Z</dcterms:modified>
</cp:coreProperties>
</file>