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5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004D6-C367-487A-B670-E267EB18B57A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BB30F-A94C-4E29-8320-396A5BFBE6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14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FC923-A31F-4495-8F4D-18443E8935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642FA3-1493-4C1A-8A60-6A243201B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F6DFE-81AB-4710-AC20-C4569507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15B-0E3A-466A-8B53-9D291B01D0C3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B12389-760E-4B43-8A38-341DCC3D5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4A0A0-01B2-48EE-AF4D-2E627C4B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AF49-788F-423D-A2E4-509D14EA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842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E3B99-A738-4330-BDAD-8B5877F61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9CC21-595F-491F-9CED-DC1C7F1E48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E94A9D-B2FC-44D5-910D-A3C3DE1FA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15B-0E3A-466A-8B53-9D291B01D0C3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9B1CE-AD32-4DC1-932C-21BE5318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685A0-1D1C-41BC-B751-97E544F5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AF49-788F-423D-A2E4-509D14EA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337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B5D1D4-B03D-4949-BA9D-6CBF9B0842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8DEE60-70C8-4191-AE33-B585527F63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E123A-B5FD-436A-BE1A-2BFFDD810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15B-0E3A-466A-8B53-9D291B01D0C3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4269D7-000A-46BC-AA26-E64AA0CF9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DFE5C-CB4C-440F-A3E6-43FC212F0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AF49-788F-423D-A2E4-509D14EA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33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5EF29-ECB1-4F9A-A2A4-92390951E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FEF76-11ED-4626-8A20-2A5A93F64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EB48A-42E0-4FE4-B6E8-E4E2C40AE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15B-0E3A-466A-8B53-9D291B01D0C3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E78647-229A-49E1-9B9F-A15B1837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E82C6-0A80-43D6-9F32-F54BDD2EF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AF49-788F-423D-A2E4-509D14EA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45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4D7BC-B63F-417A-94F3-51D7DE649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8E5A4-F8CA-4A7B-ABCC-BDC95A20E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FA35B-0871-45C5-8D5C-3C5A29E73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15B-0E3A-466A-8B53-9D291B01D0C3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17B1C-F537-4FAD-84CC-7575B4F10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1289F-DBDF-4710-B070-BAF8C6CC0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AF49-788F-423D-A2E4-509D14EA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298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1049E-FD1F-40C1-B3F0-C46D3F8F3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2FADC-E162-4DA6-91C2-305293DBE0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B6620-F449-4F8F-824E-78AEE51980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49ACB-69DE-4F7D-93F5-58F0F2A48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15B-0E3A-466A-8B53-9D291B01D0C3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CC49F-40B9-4EF4-9D17-878EECA97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CC764A-20D8-422E-A791-7A45D619F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AF49-788F-423D-A2E4-509D14EA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979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59D95-E3B9-4A16-B761-4DAF9D4CB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421F4-4C91-4A4E-86B1-10A50FC86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1A967B-BC47-42FC-86EA-3927EB5919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412623-51D0-4B1A-9634-AD7399D85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2AB45F-9576-48D4-8D77-0669459CE1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CBA423-45C8-4413-BC4E-4691D6C6A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15B-0E3A-466A-8B53-9D291B01D0C3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750F32-65EB-46CA-BA72-8B5499231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41C6E0-4778-4123-B0BD-5EE25715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AF49-788F-423D-A2E4-509D14EA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813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EABCC-3159-48A3-A061-0ECECF9D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108B94-473E-41FC-B84F-0C3B964F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15B-0E3A-466A-8B53-9D291B01D0C3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90AAC3-1CF9-4F71-AD83-F8D85DB4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B77AD-EF2B-4E3B-A280-A5BE38E74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AF49-788F-423D-A2E4-509D14EA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55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04DD88-1664-491C-923E-B600699A5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15B-0E3A-466A-8B53-9D291B01D0C3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BE7166-2414-48B7-ABA8-B581B8CEC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AF75A-69E5-4152-BFE1-B1BE6CA1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AF49-788F-423D-A2E4-509D14EA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24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F1706-58BA-4FE8-BC3D-F3CBAF25C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4CB54-69D3-4D8E-8DF3-077A3C092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C205D-0CC0-4E22-912E-5AF4D5733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73C50E-1F68-4E5F-B939-63A142749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15B-0E3A-466A-8B53-9D291B01D0C3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83CC7-E27B-4AB5-9025-F3DD9E74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2423D-9BF8-4AED-B6E3-1D25B633B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AF49-788F-423D-A2E4-509D14EA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54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0EFFF-48AD-49CF-BAB2-3699BF5E2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EEF188-DAFF-4C13-B407-AE74E675B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E8B-D5FC-45B8-8A7E-51AB378C17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06E97F-73D3-4CAA-B671-17C1F30D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B715B-0E3A-466A-8B53-9D291B01D0C3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49569-30E3-40B3-8D49-579241358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B0B61-CC33-44C1-A7EE-5F3E68E55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FAF49-788F-423D-A2E4-509D14EA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5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B3815F-F712-414C-AE27-26B55C205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358319-5677-4092-AEA9-9A6D0957B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ECE16-7752-4263-BAF7-5AA980275B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B715B-0E3A-466A-8B53-9D291B01D0C3}" type="datetimeFigureOut">
              <a:rPr lang="en-GB" smtClean="0"/>
              <a:t>24/09/2020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B90FF-98E2-45F4-BF05-81F5E268C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303DA-EF89-4219-9102-ABA66CB016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FAF49-788F-423D-A2E4-509D14EA3F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66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gEwzDydciW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696C067-99B4-46BB-8E4E-33F5C2616471}"/>
              </a:ext>
            </a:extLst>
          </p:cNvPr>
          <p:cNvSpPr txBox="1"/>
          <p:nvPr/>
        </p:nvSpPr>
        <p:spPr>
          <a:xfrm>
            <a:off x="7804299" y="223283"/>
            <a:ext cx="4387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FF592E4-1F06-434C-AAF0-40B6F659F73E}" type="datetime2">
              <a:rPr lang="en-GB" sz="2400" u="sng" smtClean="0"/>
              <a:t>Thursday, 24 September 2020</a:t>
            </a:fld>
            <a:endParaRPr lang="en-GB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41DB4-A922-4E1E-9E09-54FFC71707EB}"/>
              </a:ext>
            </a:extLst>
          </p:cNvPr>
          <p:cNvSpPr txBox="1"/>
          <p:nvPr/>
        </p:nvSpPr>
        <p:spPr>
          <a:xfrm>
            <a:off x="170122" y="208362"/>
            <a:ext cx="34449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 err="1"/>
              <a:t>CwK</a:t>
            </a:r>
            <a:endParaRPr lang="en-GB" sz="2400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A6AD77-5F0F-4FAF-AACD-88D75353E36F}"/>
              </a:ext>
            </a:extLst>
          </p:cNvPr>
          <p:cNvSpPr txBox="1"/>
          <p:nvPr/>
        </p:nvSpPr>
        <p:spPr>
          <a:xfrm>
            <a:off x="1531088" y="882502"/>
            <a:ext cx="7783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Health and Disease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BA74C9-FC19-4EB9-95B3-AE7288BC22E5}"/>
              </a:ext>
            </a:extLst>
          </p:cNvPr>
          <p:cNvSpPr txBox="1"/>
          <p:nvPr/>
        </p:nvSpPr>
        <p:spPr>
          <a:xfrm>
            <a:off x="333153" y="2076893"/>
            <a:ext cx="1136266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Do Now Activity</a:t>
            </a:r>
          </a:p>
          <a:p>
            <a:endParaRPr lang="en-GB" sz="3200" u="sng" dirty="0"/>
          </a:p>
          <a:p>
            <a:r>
              <a:rPr lang="en-GB" sz="3200" dirty="0"/>
              <a:t>List any infectious diseases that you have had since birth.</a:t>
            </a:r>
          </a:p>
          <a:p>
            <a:r>
              <a:rPr lang="en-GB" sz="3200" dirty="0"/>
              <a:t>Infectious means you can catch it.</a:t>
            </a:r>
          </a:p>
          <a:p>
            <a:endParaRPr lang="en-GB" sz="3200" u="sng" dirty="0"/>
          </a:p>
          <a:p>
            <a:endParaRPr lang="en-GB" sz="3200" u="sng" dirty="0"/>
          </a:p>
          <a:p>
            <a:endParaRPr lang="en-GB" sz="3200" u="sng" dirty="0"/>
          </a:p>
          <a:p>
            <a:endParaRPr lang="en-GB" sz="3200" u="sng" dirty="0"/>
          </a:p>
          <a:p>
            <a:endParaRPr lang="en-GB" sz="3200" u="sng" dirty="0"/>
          </a:p>
          <a:p>
            <a:endParaRPr lang="en-GB" sz="3200" u="sng" dirty="0"/>
          </a:p>
        </p:txBody>
      </p:sp>
    </p:spTree>
    <p:extLst>
      <p:ext uri="{BB962C8B-B14F-4D97-AF65-F5344CB8AC3E}">
        <p14:creationId xmlns:p14="http://schemas.microsoft.com/office/powerpoint/2010/main" val="611640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D4D61-BC7E-4202-81BC-17F821E67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How can we reduce the spread of disease?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FC1F4-8FD2-492C-97BA-F7158E998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Washing hands</a:t>
            </a:r>
          </a:p>
          <a:p>
            <a:r>
              <a:rPr lang="en-GB" sz="3600" dirty="0"/>
              <a:t>Chlorine in drinking water kills microorganisms</a:t>
            </a:r>
          </a:p>
          <a:p>
            <a:r>
              <a:rPr lang="en-GB" sz="3600" dirty="0"/>
              <a:t>Condoms</a:t>
            </a:r>
          </a:p>
          <a:p>
            <a:r>
              <a:rPr lang="en-GB" sz="3600" dirty="0"/>
              <a:t>Isolate patients with highly infectious diseases- Ebola</a:t>
            </a:r>
          </a:p>
          <a:p>
            <a:r>
              <a:rPr lang="en-GB" sz="3600" dirty="0"/>
              <a:t>Vaccination</a:t>
            </a:r>
          </a:p>
        </p:txBody>
      </p:sp>
    </p:spTree>
    <p:extLst>
      <p:ext uri="{BB962C8B-B14F-4D97-AF65-F5344CB8AC3E}">
        <p14:creationId xmlns:p14="http://schemas.microsoft.com/office/powerpoint/2010/main" val="5587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FC69179-E922-4979-B590-5E09AF52B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521" y="185959"/>
            <a:ext cx="9728791" cy="629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88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6804F-8178-4B3E-BBF2-8DF3A848F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/>
              <a:t>Plenary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BFD2D-1CE2-43FF-8CAB-EDBACBD648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Define what is meant by the term health.</a:t>
            </a:r>
          </a:p>
          <a:p>
            <a:r>
              <a:rPr lang="en-GB" dirty="0"/>
              <a:t>List two communicable and two non-communicable diseases</a:t>
            </a:r>
          </a:p>
          <a:p>
            <a:r>
              <a:rPr lang="en-GB" dirty="0"/>
              <a:t>State two other factors that can affect health</a:t>
            </a:r>
          </a:p>
        </p:txBody>
      </p:sp>
    </p:spTree>
    <p:extLst>
      <p:ext uri="{BB962C8B-B14F-4D97-AF65-F5344CB8AC3E}">
        <p14:creationId xmlns:p14="http://schemas.microsoft.com/office/powerpoint/2010/main" val="4170377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E8578-877E-4078-BEC1-B703EA96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889" y="206189"/>
            <a:ext cx="4944140" cy="623703"/>
          </a:xfrm>
        </p:spPr>
        <p:txBody>
          <a:bodyPr>
            <a:normAutofit fontScale="90000"/>
          </a:bodyPr>
          <a:lstStyle/>
          <a:p>
            <a:pPr algn="ctr"/>
            <a:r>
              <a:rPr lang="en-GB" u="sng" dirty="0"/>
              <a:t>Progress Indicators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DEB3D-E8F9-47CA-9B5A-3F8422784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7563"/>
            <a:ext cx="10515600" cy="520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u="sng" dirty="0"/>
              <a:t>Good Progress</a:t>
            </a:r>
          </a:p>
          <a:p>
            <a:pPr marL="0" indent="0">
              <a:buNone/>
            </a:pPr>
            <a:r>
              <a:rPr lang="en-GB" sz="3200" dirty="0"/>
              <a:t>List two communicable and two non-communicable diseases</a:t>
            </a:r>
          </a:p>
          <a:p>
            <a:pPr marL="0" indent="0">
              <a:buNone/>
            </a:pPr>
            <a:r>
              <a:rPr lang="en-GB" sz="3200" dirty="0"/>
              <a:t>Describe ways in which pathogens can be spread. </a:t>
            </a:r>
          </a:p>
          <a:p>
            <a:pPr marL="0" indent="0">
              <a:buNone/>
            </a:pPr>
            <a:r>
              <a:rPr lang="en-GB" sz="3200" dirty="0"/>
              <a:t>Describe how bacteria and viruses cause disease.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u="sng" dirty="0"/>
              <a:t>Outstanding Progress</a:t>
            </a:r>
          </a:p>
          <a:p>
            <a:pPr marL="0" indent="0">
              <a:buNone/>
            </a:pPr>
            <a:r>
              <a:rPr lang="en-GB" sz="3200" dirty="0"/>
              <a:t>Explain the main differences between bacteria and virus.</a:t>
            </a:r>
          </a:p>
          <a:p>
            <a:pPr marL="0" indent="0">
              <a:buNone/>
            </a:pPr>
            <a:endParaRPr lang="en-GB" sz="3200" u="sng" dirty="0"/>
          </a:p>
        </p:txBody>
      </p:sp>
    </p:spTree>
    <p:extLst>
      <p:ext uri="{BB962C8B-B14F-4D97-AF65-F5344CB8AC3E}">
        <p14:creationId xmlns:p14="http://schemas.microsoft.com/office/powerpoint/2010/main" val="1152318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FCE11-DA94-4DCF-9536-851797985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496"/>
            <a:ext cx="10515600" cy="908538"/>
          </a:xfrm>
        </p:spPr>
        <p:txBody>
          <a:bodyPr/>
          <a:lstStyle/>
          <a:p>
            <a:r>
              <a:rPr lang="en-GB" dirty="0"/>
              <a:t>Who is the healthiest and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F613B-3555-42A0-8CA2-E9627ECD2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65" y="3677651"/>
            <a:ext cx="10515600" cy="1838879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      John                              Jim                                James</a:t>
            </a:r>
          </a:p>
        </p:txBody>
      </p:sp>
      <p:pic>
        <p:nvPicPr>
          <p:cNvPr id="4" name="Picture 6" descr="Image result for stressed">
            <a:extLst>
              <a:ext uri="{FF2B5EF4-FFF2-40B4-BE49-F238E27FC236}">
                <a16:creationId xmlns:a16="http://schemas.microsoft.com/office/drawing/2014/main" id="{847F5835-02E6-4BF4-8B44-0E8B7D87F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04" y="809690"/>
            <a:ext cx="3684147" cy="275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overweight">
            <a:extLst>
              <a:ext uri="{FF2B5EF4-FFF2-40B4-BE49-F238E27FC236}">
                <a16:creationId xmlns:a16="http://schemas.microsoft.com/office/drawing/2014/main" id="{B54217F1-62E2-4792-867D-7A547D660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00" y="896915"/>
            <a:ext cx="2894492" cy="278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Image result for flu">
            <a:extLst>
              <a:ext uri="{FF2B5EF4-FFF2-40B4-BE49-F238E27FC236}">
                <a16:creationId xmlns:a16="http://schemas.microsoft.com/office/drawing/2014/main" id="{EF6C016C-E762-463E-A350-92628B959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637" y="896915"/>
            <a:ext cx="3929979" cy="221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7F49564-3C75-4338-A676-FA3DDAE63889}"/>
              </a:ext>
            </a:extLst>
          </p:cNvPr>
          <p:cNvSpPr/>
          <p:nvPr/>
        </p:nvSpPr>
        <p:spPr>
          <a:xfrm>
            <a:off x="772510" y="4134873"/>
            <a:ext cx="11072159" cy="262743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+mj-lt"/>
              </a:rPr>
              <a:t>Your health is a state of physical and mental well-being. It is not just an absence of disease</a:t>
            </a:r>
            <a:r>
              <a:rPr lang="en-GB" sz="2800" dirty="0">
                <a:solidFill>
                  <a:schemeClr val="tx1"/>
                </a:solidFill>
                <a:latin typeface="+mj-lt"/>
              </a:rPr>
              <a:t>. All of these people are not healthy. For example, John does not have a disease, but he was stressed, so he is not healthy. James is unhealthy now as he has the flu, but he may be healthiest soon! 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02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D5B3F-8EE6-4AD7-B1AE-10E345AA6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0EE913-B637-40B9-979D-68915B393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Defined as a state of physical and mental well being.</a:t>
            </a:r>
          </a:p>
          <a:p>
            <a:r>
              <a:rPr lang="en-GB" sz="3600" dirty="0"/>
              <a:t>Ill health can be caused by both communicable and non-communicable disease</a:t>
            </a:r>
          </a:p>
          <a:p>
            <a:r>
              <a:rPr lang="en-GB" sz="3600" dirty="0"/>
              <a:t>It can also be caused by poor diet, stress,</a:t>
            </a:r>
          </a:p>
        </p:txBody>
      </p:sp>
    </p:spTree>
    <p:extLst>
      <p:ext uri="{BB962C8B-B14F-4D97-AF65-F5344CB8AC3E}">
        <p14:creationId xmlns:p14="http://schemas.microsoft.com/office/powerpoint/2010/main" val="108947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7B5F0-61B0-463F-B925-EA39E7726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0932" y="277665"/>
            <a:ext cx="5157787" cy="1423544"/>
          </a:xfrm>
        </p:spPr>
        <p:txBody>
          <a:bodyPr>
            <a:normAutofit/>
          </a:bodyPr>
          <a:lstStyle/>
          <a:p>
            <a:pPr algn="ctr"/>
            <a:r>
              <a:rPr lang="en-GB" sz="4400" dirty="0"/>
              <a:t>Communicable Disease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2EEE6C-8FD4-4952-B432-80BE917B3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932" y="2037242"/>
            <a:ext cx="5157787" cy="4193437"/>
          </a:xfrm>
        </p:spPr>
        <p:txBody>
          <a:bodyPr>
            <a:normAutofit/>
          </a:bodyPr>
          <a:lstStyle/>
          <a:p>
            <a:r>
              <a:rPr lang="en-GB" sz="3600" dirty="0"/>
              <a:t>spread from person to person</a:t>
            </a:r>
          </a:p>
          <a:p>
            <a:r>
              <a:rPr lang="en-GB" sz="3600" dirty="0"/>
              <a:t>Spread by pathogens</a:t>
            </a:r>
          </a:p>
          <a:p>
            <a:r>
              <a:rPr lang="en-GB" sz="3600" dirty="0"/>
              <a:t>Bacteria, virus, protist and fungi</a:t>
            </a:r>
          </a:p>
          <a:p>
            <a:r>
              <a:rPr lang="en-GB" sz="3600" dirty="0"/>
              <a:t>Examples-Flu and measles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D0456F2-16C5-4115-84C7-10CFA14C2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23344" y="877297"/>
            <a:ext cx="5183188" cy="823912"/>
          </a:xfrm>
        </p:spPr>
        <p:txBody>
          <a:bodyPr>
            <a:noAutofit/>
          </a:bodyPr>
          <a:lstStyle/>
          <a:p>
            <a:pPr algn="ctr"/>
            <a:r>
              <a:rPr lang="en-GB" sz="4000" dirty="0"/>
              <a:t>Non-Communicable Disease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CF955D9-A906-4145-9DD1-2C5EDF1B36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23344" y="2037242"/>
            <a:ext cx="5183188" cy="3906358"/>
          </a:xfrm>
        </p:spPr>
        <p:txBody>
          <a:bodyPr>
            <a:normAutofit/>
          </a:bodyPr>
          <a:lstStyle/>
          <a:p>
            <a:r>
              <a:rPr lang="en-GB" sz="3600" dirty="0"/>
              <a:t>Cannot be spread person to person</a:t>
            </a:r>
          </a:p>
          <a:p>
            <a:r>
              <a:rPr lang="en-GB" sz="3600" dirty="0"/>
              <a:t>Examples- heart disease, </a:t>
            </a:r>
          </a:p>
        </p:txBody>
      </p:sp>
    </p:spTree>
    <p:extLst>
      <p:ext uri="{BB962C8B-B14F-4D97-AF65-F5344CB8AC3E}">
        <p14:creationId xmlns:p14="http://schemas.microsoft.com/office/powerpoint/2010/main" val="54725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1894114-343E-4EF6-B84A-A93D7BD4B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Pathogens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FAA15A-DFD4-4DE4-8271-22A9A42C50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000" b="1" dirty="0">
                <a:solidFill>
                  <a:srgbClr val="7030A0"/>
                </a:solidFill>
              </a:rPr>
              <a:t>Pathogens are microorganisms that spread disease</a:t>
            </a:r>
          </a:p>
          <a:p>
            <a:r>
              <a:rPr lang="en-GB" sz="4000" dirty="0"/>
              <a:t>Pathogens are bacteria, virus, protist and fungi</a:t>
            </a:r>
          </a:p>
        </p:txBody>
      </p:sp>
    </p:spTree>
    <p:extLst>
      <p:ext uri="{BB962C8B-B14F-4D97-AF65-F5344CB8AC3E}">
        <p14:creationId xmlns:p14="http://schemas.microsoft.com/office/powerpoint/2010/main" val="2661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0C364-3A94-4383-BA07-2819B130E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7DB09-CFC3-4C4E-A9F8-E26A2BB02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99074" cy="4351338"/>
          </a:xfrm>
        </p:spPr>
        <p:txBody>
          <a:bodyPr>
            <a:normAutofit fontScale="92500"/>
          </a:bodyPr>
          <a:lstStyle/>
          <a:p>
            <a:r>
              <a:rPr lang="en-GB" sz="3600" dirty="0"/>
              <a:t>Reproduce rapidly</a:t>
            </a:r>
          </a:p>
          <a:p>
            <a:r>
              <a:rPr lang="en-GB" sz="3600" dirty="0"/>
              <a:t>Release harmful chemicals called toxins</a:t>
            </a:r>
          </a:p>
          <a:p>
            <a:r>
              <a:rPr lang="en-GB" sz="3600" dirty="0"/>
              <a:t>Toxins damage tissues and make us feel ill</a:t>
            </a:r>
          </a:p>
          <a:p>
            <a:r>
              <a:rPr lang="en-GB" sz="3600" dirty="0"/>
              <a:t>Can be killed by antibiotics</a:t>
            </a:r>
          </a:p>
        </p:txBody>
      </p:sp>
      <p:pic>
        <p:nvPicPr>
          <p:cNvPr id="1026" name="Picture 2" descr="Image result for bacteria">
            <a:hlinkClick r:id="rId2"/>
            <a:extLst>
              <a:ext uri="{FF2B5EF4-FFF2-40B4-BE49-F238E27FC236}">
                <a16:creationId xmlns:a16="http://schemas.microsoft.com/office/drawing/2014/main" id="{F50BDB23-1E4C-4E77-9153-1ED7B15D8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5"/>
          <a:stretch/>
        </p:blipFill>
        <p:spPr bwMode="auto">
          <a:xfrm>
            <a:off x="6560855" y="1386976"/>
            <a:ext cx="5116679" cy="332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0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A1C78-2EE0-40FB-9A7D-20DAFF39B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Virus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A2D318A-C9CC-4C81-A752-D23091785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265" y="1549178"/>
            <a:ext cx="3616842" cy="4351338"/>
          </a:xfrm>
        </p:spPr>
        <p:txBody>
          <a:bodyPr/>
          <a:lstStyle/>
          <a:p>
            <a:r>
              <a:rPr lang="en-GB" dirty="0"/>
              <a:t>Cannot reproduce by themselves</a:t>
            </a:r>
          </a:p>
          <a:p>
            <a:r>
              <a:rPr lang="en-GB" dirty="0"/>
              <a:t>Can only reproduce inside a host cell</a:t>
            </a:r>
          </a:p>
          <a:p>
            <a:r>
              <a:rPr lang="en-GB" dirty="0"/>
              <a:t>This damages the cell, causes the cell to burst open and die</a:t>
            </a:r>
          </a:p>
          <a:p>
            <a:r>
              <a:rPr lang="en-GB" dirty="0"/>
              <a:t>Cannot be killed </a:t>
            </a:r>
            <a:r>
              <a:rPr lang="en-GB"/>
              <a:t>with antibiotics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D89184-55C2-466C-AAB7-9BCDB850E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770" y="388145"/>
            <a:ext cx="2795686" cy="25350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4B795A-8745-42CE-8239-DFBCE369B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2135" y="365124"/>
            <a:ext cx="2630665" cy="25580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63C152-64C2-4A7E-BCAA-E30EBBCC8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2135" y="3638329"/>
            <a:ext cx="2734434" cy="24884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6B00A6-E334-454D-94C0-E460262688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6770" y="3724847"/>
            <a:ext cx="2734434" cy="234979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F291B2C-0E88-4A54-A202-E1FB478D8792}"/>
              </a:ext>
            </a:extLst>
          </p:cNvPr>
          <p:cNvCxnSpPr/>
          <p:nvPr/>
        </p:nvCxnSpPr>
        <p:spPr>
          <a:xfrm>
            <a:off x="7113181" y="1690688"/>
            <a:ext cx="1562986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27DA570-96D4-49F9-B24A-1A9A5CFC5115}"/>
              </a:ext>
            </a:extLst>
          </p:cNvPr>
          <p:cNvCxnSpPr>
            <a:cxnSpLocks/>
          </p:cNvCxnSpPr>
          <p:nvPr/>
        </p:nvCxnSpPr>
        <p:spPr>
          <a:xfrm>
            <a:off x="9513583" y="2587367"/>
            <a:ext cx="0" cy="15168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D7FCA74-DBEE-4961-8096-B83ACC449A9B}"/>
              </a:ext>
            </a:extLst>
          </p:cNvPr>
          <p:cNvCxnSpPr>
            <a:cxnSpLocks/>
          </p:cNvCxnSpPr>
          <p:nvPr/>
        </p:nvCxnSpPr>
        <p:spPr>
          <a:xfrm flipH="1">
            <a:off x="6827090" y="4945800"/>
            <a:ext cx="1987301" cy="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08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33B83-237D-4286-BF81-17109E6D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42" y="-28150"/>
            <a:ext cx="10515600" cy="1325563"/>
          </a:xfrm>
        </p:spPr>
        <p:txBody>
          <a:bodyPr/>
          <a:lstStyle/>
          <a:p>
            <a:r>
              <a:rPr lang="en-GB" dirty="0"/>
              <a:t>How are pathogens spread?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C32E0-E46B-417F-812A-74A1BC23BA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01" y="1248661"/>
            <a:ext cx="3829050" cy="24860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208A09-9B22-437A-A617-F65DBB174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914" y="2414034"/>
            <a:ext cx="3762375" cy="2476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1D5303-0D97-48AE-A05D-0ACB6C52B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7674" y="3487615"/>
            <a:ext cx="3762374" cy="28058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E8D2BB-1B12-4669-9090-A6DB6FEB7AC6}"/>
              </a:ext>
            </a:extLst>
          </p:cNvPr>
          <p:cNvSpPr txBox="1"/>
          <p:nvPr/>
        </p:nvSpPr>
        <p:spPr>
          <a:xfrm>
            <a:off x="838200" y="3987209"/>
            <a:ext cx="2138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Air-Flu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52ED66-E632-4F05-92BB-542C02A8754E}"/>
              </a:ext>
            </a:extLst>
          </p:cNvPr>
          <p:cNvSpPr txBox="1"/>
          <p:nvPr/>
        </p:nvSpPr>
        <p:spPr>
          <a:xfrm>
            <a:off x="5026542" y="5131759"/>
            <a:ext cx="2138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Water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2A2AE8-948D-4831-9CA6-8AAEF96E116A}"/>
              </a:ext>
            </a:extLst>
          </p:cNvPr>
          <p:cNvSpPr txBox="1"/>
          <p:nvPr/>
        </p:nvSpPr>
        <p:spPr>
          <a:xfrm>
            <a:off x="8000999" y="2491673"/>
            <a:ext cx="3829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Direct Contact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A8CFD8-C65A-400A-AF8A-7E379AE4D2E7}"/>
              </a:ext>
            </a:extLst>
          </p:cNvPr>
          <p:cNvSpPr txBox="1"/>
          <p:nvPr/>
        </p:nvSpPr>
        <p:spPr>
          <a:xfrm>
            <a:off x="4925643" y="5863281"/>
            <a:ext cx="2138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Cholera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164E12-01C7-46E4-9B07-2BB1126E2C29}"/>
              </a:ext>
            </a:extLst>
          </p:cNvPr>
          <p:cNvSpPr txBox="1"/>
          <p:nvPr/>
        </p:nvSpPr>
        <p:spPr>
          <a:xfrm>
            <a:off x="9214884" y="1783787"/>
            <a:ext cx="21389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HIV</a:t>
            </a:r>
          </a:p>
        </p:txBody>
      </p:sp>
    </p:spTree>
    <p:extLst>
      <p:ext uri="{BB962C8B-B14F-4D97-AF65-F5344CB8AC3E}">
        <p14:creationId xmlns:p14="http://schemas.microsoft.com/office/powerpoint/2010/main" val="2416293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mic Sa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337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Comic Sans MS</vt:lpstr>
      <vt:lpstr>Office Theme</vt:lpstr>
      <vt:lpstr>PowerPoint Presentation</vt:lpstr>
      <vt:lpstr>Progress Indicators</vt:lpstr>
      <vt:lpstr>Who is the healthiest and why?</vt:lpstr>
      <vt:lpstr>Health</vt:lpstr>
      <vt:lpstr>PowerPoint Presentation</vt:lpstr>
      <vt:lpstr>Pathogens</vt:lpstr>
      <vt:lpstr>Bacteria</vt:lpstr>
      <vt:lpstr>Virus</vt:lpstr>
      <vt:lpstr>How are pathogens spread?</vt:lpstr>
      <vt:lpstr>How can we reduce the spread of disease?</vt:lpstr>
      <vt:lpstr>PowerPoint Presentation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Sutton</dc:creator>
  <cp:lastModifiedBy>Dawn Sutton</cp:lastModifiedBy>
  <cp:revision>14</cp:revision>
  <dcterms:created xsi:type="dcterms:W3CDTF">2019-11-05T19:03:23Z</dcterms:created>
  <dcterms:modified xsi:type="dcterms:W3CDTF">2020-09-24T07:33:47Z</dcterms:modified>
</cp:coreProperties>
</file>